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6A25-6CDB-4EC6-B593-7250CF13D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675493"/>
            <a:ext cx="7197726" cy="2766759"/>
          </a:xfrm>
        </p:spPr>
        <p:txBody>
          <a:bodyPr/>
          <a:lstStyle/>
          <a:p>
            <a:pPr algn="ctr"/>
            <a:r>
              <a:rPr lang="en-GB" sz="4500" b="1" u="sn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STUDENT ENROLMENT SYSTEM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1A16A-D3B2-422F-85D5-D4D5AF345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3349" y="3791971"/>
            <a:ext cx="5528930" cy="2183218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NAME - T. D. R. MALLAWAARACHCHI</a:t>
            </a:r>
          </a:p>
          <a:p>
            <a:pPr algn="l"/>
            <a:r>
              <a:rPr lang="en-GB" sz="2400" b="1" dirty="0"/>
              <a:t>STUDENT NO. - E115257</a:t>
            </a:r>
          </a:p>
          <a:p>
            <a:pPr algn="l"/>
            <a:r>
              <a:rPr lang="en-GB" sz="2400" b="1" dirty="0"/>
              <a:t>REG. NO. - 00066815</a:t>
            </a:r>
          </a:p>
          <a:p>
            <a:pPr algn="l"/>
            <a:r>
              <a:rPr lang="en-GB" sz="2400" b="1" dirty="0"/>
              <a:t>BATCH - GAM/DITEC/2021-IN3-171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360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2B6EE-DAA0-42E0-B9C6-78D9ADFBD329}"/>
              </a:ext>
            </a:extLst>
          </p:cNvPr>
          <p:cNvSpPr txBox="1"/>
          <p:nvPr/>
        </p:nvSpPr>
        <p:spPr>
          <a:xfrm>
            <a:off x="1353530" y="4780721"/>
            <a:ext cx="43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Registration 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CA5F03-02ED-431D-9C0E-62ECD344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22" y="765114"/>
            <a:ext cx="5722874" cy="3094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4CA-E0A6-410F-935D-A8079DAF649B}"/>
              </a:ext>
            </a:extLst>
          </p:cNvPr>
          <p:cNvSpPr txBox="1"/>
          <p:nvPr/>
        </p:nvSpPr>
        <p:spPr>
          <a:xfrm>
            <a:off x="6701460" y="797510"/>
            <a:ext cx="49869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The monthly fee will be displayed automatically when the user selects the sport</a:t>
            </a:r>
          </a:p>
          <a:p>
            <a:endParaRPr lang="en-GB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Final payment will be calculated and displayed according to the discount entered by the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User should complete all the data before selecting the Insert option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94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2B6EE-DAA0-42E0-B9C6-78D9ADFBD329}"/>
              </a:ext>
            </a:extLst>
          </p:cNvPr>
          <p:cNvSpPr txBox="1"/>
          <p:nvPr/>
        </p:nvSpPr>
        <p:spPr>
          <a:xfrm>
            <a:off x="1353530" y="4780721"/>
            <a:ext cx="43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Registration 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CA5F03-02ED-431D-9C0E-62ECD344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22" y="765114"/>
            <a:ext cx="5722874" cy="3094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4CA-E0A6-410F-935D-A8079DAF649B}"/>
              </a:ext>
            </a:extLst>
          </p:cNvPr>
          <p:cNvSpPr txBox="1"/>
          <p:nvPr/>
        </p:nvSpPr>
        <p:spPr>
          <a:xfrm>
            <a:off x="6701460" y="797510"/>
            <a:ext cx="4986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After clicking the ‘Insert’ button, filled data will be stored in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‘Log out’ button will redirect user to the login page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4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5C1C6F-9F1A-4164-88E9-598A70DFB811}"/>
              </a:ext>
            </a:extLst>
          </p:cNvPr>
          <p:cNvSpPr txBox="1"/>
          <p:nvPr/>
        </p:nvSpPr>
        <p:spPr>
          <a:xfrm>
            <a:off x="3519839" y="803452"/>
            <a:ext cx="51523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Future Enhancement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472F4-3129-4F4D-A05C-7D28BFA5E303}"/>
              </a:ext>
            </a:extLst>
          </p:cNvPr>
          <p:cNvSpPr txBox="1"/>
          <p:nvPr/>
        </p:nvSpPr>
        <p:spPr>
          <a:xfrm>
            <a:off x="1802989" y="1747336"/>
            <a:ext cx="8586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b="1" dirty="0">
                <a:solidFill>
                  <a:schemeClr val="bg1"/>
                </a:solidFill>
              </a:rPr>
              <a:t>Access for the other members in the management to view sports details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0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000" b="1" dirty="0">
                <a:solidFill>
                  <a:schemeClr val="bg1"/>
                </a:solidFill>
              </a:rPr>
              <a:t>Access for students to log and view their details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0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000" b="1" dirty="0">
                <a:solidFill>
                  <a:schemeClr val="bg1"/>
                </a:solidFill>
              </a:rPr>
              <a:t>Edit students’ details</a:t>
            </a:r>
          </a:p>
          <a:p>
            <a:endParaRPr lang="en-GB" sz="30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000" b="1" dirty="0">
                <a:solidFill>
                  <a:schemeClr val="bg1"/>
                </a:solidFill>
              </a:rPr>
              <a:t>Summary of payments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0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000" b="1" dirty="0">
                <a:solidFill>
                  <a:schemeClr val="bg1"/>
                </a:solidFill>
              </a:rPr>
              <a:t>Sending emails through the system</a:t>
            </a:r>
          </a:p>
        </p:txBody>
      </p:sp>
    </p:spTree>
    <p:extLst>
      <p:ext uri="{BB962C8B-B14F-4D97-AF65-F5344CB8AC3E}">
        <p14:creationId xmlns:p14="http://schemas.microsoft.com/office/powerpoint/2010/main" val="217230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5C1C6F-9F1A-4164-88E9-598A70DFB811}"/>
              </a:ext>
            </a:extLst>
          </p:cNvPr>
          <p:cNvSpPr txBox="1"/>
          <p:nvPr/>
        </p:nvSpPr>
        <p:spPr>
          <a:xfrm>
            <a:off x="3182525" y="2644170"/>
            <a:ext cx="5826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9466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2DEF82-7565-4148-9661-FF6CF8D16E78}"/>
              </a:ext>
            </a:extLst>
          </p:cNvPr>
          <p:cNvSpPr txBox="1"/>
          <p:nvPr/>
        </p:nvSpPr>
        <p:spPr>
          <a:xfrm>
            <a:off x="2088758" y="766732"/>
            <a:ext cx="80144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STUDENT ENROLMENT SYSTEM is an application for a small sports unit that can be used to,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GB" sz="45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Enrol new students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GB" sz="45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Calculate their monthly fees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GB" sz="45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Delete an existing student’s</a:t>
            </a:r>
            <a:r>
              <a:rPr lang="en-GB" sz="4500" b="1" dirty="0">
                <a:solidFill>
                  <a:schemeClr val="bg1"/>
                </a:solidFill>
              </a:rPr>
              <a:t> </a:t>
            </a:r>
            <a:r>
              <a:rPr lang="en-GB" sz="45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information</a:t>
            </a:r>
            <a:r>
              <a:rPr lang="en-GB" sz="4500" b="1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GB" sz="4000" b="1" dirty="0">
                <a:solidFill>
                  <a:schemeClr val="bg1"/>
                </a:solidFill>
              </a:rPr>
              <a:t>      from the system</a:t>
            </a:r>
            <a:r>
              <a:rPr lang="en-GB" sz="4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063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5C1C6F-9F1A-4164-88E9-598A70DFB811}"/>
              </a:ext>
            </a:extLst>
          </p:cNvPr>
          <p:cNvSpPr txBox="1"/>
          <p:nvPr/>
        </p:nvSpPr>
        <p:spPr>
          <a:xfrm>
            <a:off x="1606287" y="1583879"/>
            <a:ext cx="8979426" cy="369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</a:rPr>
              <a:t>This application helps staff members to manage their student’s information in a more </a:t>
            </a:r>
            <a:r>
              <a:rPr lang="en-GB" sz="4000" b="1" u="sng" dirty="0">
                <a:solidFill>
                  <a:schemeClr val="bg1"/>
                </a:solidFill>
              </a:rPr>
              <a:t>efficient way compared to systems that are not computerized.</a:t>
            </a:r>
          </a:p>
        </p:txBody>
      </p:sp>
    </p:spTree>
    <p:extLst>
      <p:ext uri="{BB962C8B-B14F-4D97-AF65-F5344CB8AC3E}">
        <p14:creationId xmlns:p14="http://schemas.microsoft.com/office/powerpoint/2010/main" val="279486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52A4B8-92BD-40E4-A20E-35943D4E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28" y="428076"/>
            <a:ext cx="7527853" cy="3926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02B6EE-DAA0-42E0-B9C6-78D9ADFBD329}"/>
              </a:ext>
            </a:extLst>
          </p:cNvPr>
          <p:cNvSpPr txBox="1"/>
          <p:nvPr/>
        </p:nvSpPr>
        <p:spPr>
          <a:xfrm>
            <a:off x="4182654" y="4926092"/>
            <a:ext cx="7527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The application has a nice user interface for the </a:t>
            </a:r>
            <a:r>
              <a:rPr lang="en-GB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54065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2B6EE-DAA0-42E0-B9C6-78D9ADFBD329}"/>
              </a:ext>
            </a:extLst>
          </p:cNvPr>
          <p:cNvSpPr txBox="1"/>
          <p:nvPr/>
        </p:nvSpPr>
        <p:spPr>
          <a:xfrm>
            <a:off x="7885351" y="5333561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Login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0A7DC1-ADAB-4061-8545-194C5F4D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7" y="428710"/>
            <a:ext cx="7668785" cy="424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2B6EE-DAA0-42E0-B9C6-78D9ADFBD329}"/>
              </a:ext>
            </a:extLst>
          </p:cNvPr>
          <p:cNvSpPr txBox="1"/>
          <p:nvPr/>
        </p:nvSpPr>
        <p:spPr>
          <a:xfrm>
            <a:off x="2503482" y="5047675"/>
            <a:ext cx="9064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When the user successfully logged in, the system will display a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6F78A-1147-41BD-B076-7C4FD2B1C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35" y="486886"/>
            <a:ext cx="10030717" cy="413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9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2B6EE-DAA0-42E0-B9C6-78D9ADFBD329}"/>
              </a:ext>
            </a:extLst>
          </p:cNvPr>
          <p:cNvSpPr txBox="1"/>
          <p:nvPr/>
        </p:nvSpPr>
        <p:spPr>
          <a:xfrm>
            <a:off x="3591966" y="4946360"/>
            <a:ext cx="7995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Warning message when the user enters invalid credentials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75F59-5522-44B8-B214-92C475F5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50" y="562140"/>
            <a:ext cx="9255268" cy="390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8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2B6EE-DAA0-42E0-B9C6-78D9ADFBD329}"/>
              </a:ext>
            </a:extLst>
          </p:cNvPr>
          <p:cNvSpPr txBox="1"/>
          <p:nvPr/>
        </p:nvSpPr>
        <p:spPr>
          <a:xfrm>
            <a:off x="1353530" y="4780721"/>
            <a:ext cx="43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Registration 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CA5F03-02ED-431D-9C0E-62ECD344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22" y="765114"/>
            <a:ext cx="5722874" cy="3094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4CA-E0A6-410F-935D-A8079DAF649B}"/>
              </a:ext>
            </a:extLst>
          </p:cNvPr>
          <p:cNvSpPr txBox="1"/>
          <p:nvPr/>
        </p:nvSpPr>
        <p:spPr>
          <a:xfrm>
            <a:off x="6553620" y="612844"/>
            <a:ext cx="49869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Registration number should be an integer value</a:t>
            </a:r>
          </a:p>
          <a:p>
            <a:endParaRPr lang="en-GB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If the user types an already existing registration number then the system will disable the ‘Insert’ button</a:t>
            </a:r>
          </a:p>
          <a:p>
            <a:endParaRPr lang="en-GB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‘Delete’ button will be disabled if the user enters an already existing registration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‘Clear’ button will clear all the data displayed in the form</a:t>
            </a:r>
          </a:p>
        </p:txBody>
      </p:sp>
    </p:spTree>
    <p:extLst>
      <p:ext uri="{BB962C8B-B14F-4D97-AF65-F5344CB8AC3E}">
        <p14:creationId xmlns:p14="http://schemas.microsoft.com/office/powerpoint/2010/main" val="71721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2B6EE-DAA0-42E0-B9C6-78D9ADFBD329}"/>
              </a:ext>
            </a:extLst>
          </p:cNvPr>
          <p:cNvSpPr txBox="1"/>
          <p:nvPr/>
        </p:nvSpPr>
        <p:spPr>
          <a:xfrm>
            <a:off x="1353530" y="4780721"/>
            <a:ext cx="43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Registration 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CA5F03-02ED-431D-9C0E-62ECD344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22" y="765114"/>
            <a:ext cx="5722874" cy="3094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4CA-E0A6-410F-935D-A8079DAF649B}"/>
              </a:ext>
            </a:extLst>
          </p:cNvPr>
          <p:cNvSpPr txBox="1"/>
          <p:nvPr/>
        </p:nvSpPr>
        <p:spPr>
          <a:xfrm>
            <a:off x="6701460" y="797510"/>
            <a:ext cx="49869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Age will be automatically calculated when the user selects the date of birth</a:t>
            </a:r>
          </a:p>
          <a:p>
            <a:endParaRPr lang="en-GB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If the age is below 18, the system will prompt an error message when the user clicks the Insert button</a:t>
            </a:r>
          </a:p>
          <a:p>
            <a:endParaRPr lang="en-GB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Contact number cannot exceed the maximum of 10 numeric characters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666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766</TotalTime>
  <Words>333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 Black</vt:lpstr>
      <vt:lpstr>Celestial</vt:lpstr>
      <vt:lpstr>STUDENT ENROLMENT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ENROLMENT SYSTEM</dc:title>
  <dc:creator>Thejani</dc:creator>
  <cp:lastModifiedBy>Thejani Mallawaarachchi</cp:lastModifiedBy>
  <cp:revision>23</cp:revision>
  <dcterms:created xsi:type="dcterms:W3CDTF">2022-01-27T08:47:01Z</dcterms:created>
  <dcterms:modified xsi:type="dcterms:W3CDTF">2022-07-02T18:05:08Z</dcterms:modified>
</cp:coreProperties>
</file>