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F9C36-CEC2-452C-8904-62844CD32066}" v="23" dt="2023-08-18T16:49:53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thi Selvaraj" userId="cfb26f557d7176db" providerId="LiveId" clId="{407F9C36-CEC2-452C-8904-62844CD32066}"/>
    <pc:docChg chg="undo custSel addSld modSld">
      <pc:chgData name="Sumathi Selvaraj" userId="cfb26f557d7176db" providerId="LiveId" clId="{407F9C36-CEC2-452C-8904-62844CD32066}" dt="2023-08-18T16:52:55.131" v="388" actId="20577"/>
      <pc:docMkLst>
        <pc:docMk/>
      </pc:docMkLst>
      <pc:sldChg chg="addSp delSp modSp mod">
        <pc:chgData name="Sumathi Selvaraj" userId="cfb26f557d7176db" providerId="LiveId" clId="{407F9C36-CEC2-452C-8904-62844CD32066}" dt="2023-08-16T14:43:47.647" v="19" actId="14100"/>
        <pc:sldMkLst>
          <pc:docMk/>
          <pc:sldMk cId="0" sldId="256"/>
        </pc:sldMkLst>
        <pc:spChg chg="mod">
          <ac:chgData name="Sumathi Selvaraj" userId="cfb26f557d7176db" providerId="LiveId" clId="{407F9C36-CEC2-452C-8904-62844CD32066}" dt="2023-08-16T14:34:38.375" v="13" actId="20577"/>
          <ac:spMkLst>
            <pc:docMk/>
            <pc:sldMk cId="0" sldId="256"/>
            <ac:spMk id="54" creationId="{00000000-0000-0000-0000-000000000000}"/>
          </ac:spMkLst>
        </pc:spChg>
        <pc:picChg chg="del">
          <ac:chgData name="Sumathi Selvaraj" userId="cfb26f557d7176db" providerId="LiveId" clId="{407F9C36-CEC2-452C-8904-62844CD32066}" dt="2023-08-16T14:43:35.769" v="14" actId="478"/>
          <ac:picMkLst>
            <pc:docMk/>
            <pc:sldMk cId="0" sldId="256"/>
            <ac:picMk id="56" creationId="{00000000-0000-0000-0000-000000000000}"/>
          </ac:picMkLst>
        </pc:picChg>
        <pc:picChg chg="add mod">
          <ac:chgData name="Sumathi Selvaraj" userId="cfb26f557d7176db" providerId="LiveId" clId="{407F9C36-CEC2-452C-8904-62844CD32066}" dt="2023-08-16T14:43:47.647" v="19" actId="14100"/>
          <ac:picMkLst>
            <pc:docMk/>
            <pc:sldMk cId="0" sldId="256"/>
            <ac:picMk id="1026" creationId="{A37AF3C3-63A0-C1FF-F613-627B18DCF4FC}"/>
          </ac:picMkLst>
        </pc:picChg>
      </pc:sldChg>
      <pc:sldChg chg="addSp delSp modSp new mod">
        <pc:chgData name="Sumathi Selvaraj" userId="cfb26f557d7176db" providerId="LiveId" clId="{407F9C36-CEC2-452C-8904-62844CD32066}" dt="2023-08-18T16:52:55.131" v="388" actId="20577"/>
        <pc:sldMkLst>
          <pc:docMk/>
          <pc:sldMk cId="1902845194" sldId="257"/>
        </pc:sldMkLst>
        <pc:spChg chg="del">
          <ac:chgData name="Sumathi Selvaraj" userId="cfb26f557d7176db" providerId="LiveId" clId="{407F9C36-CEC2-452C-8904-62844CD32066}" dt="2023-08-18T16:44:48.901" v="42" actId="478"/>
          <ac:spMkLst>
            <pc:docMk/>
            <pc:sldMk cId="1902845194" sldId="257"/>
            <ac:spMk id="2" creationId="{8DD2E4F7-D89F-495F-BF0D-E437201DA7E9}"/>
          </ac:spMkLst>
        </pc:spChg>
        <pc:spChg chg="add mod">
          <ac:chgData name="Sumathi Selvaraj" userId="cfb26f557d7176db" providerId="LiveId" clId="{407F9C36-CEC2-452C-8904-62844CD32066}" dt="2023-08-18T16:47:37.893" v="273" actId="113"/>
          <ac:spMkLst>
            <pc:docMk/>
            <pc:sldMk cId="1902845194" sldId="257"/>
            <ac:spMk id="3" creationId="{2D268B99-8F9F-067E-B8F8-FEFBCED8C81D}"/>
          </ac:spMkLst>
        </pc:spChg>
        <pc:spChg chg="add del mod">
          <ac:chgData name="Sumathi Selvaraj" userId="cfb26f557d7176db" providerId="LiveId" clId="{407F9C36-CEC2-452C-8904-62844CD32066}" dt="2023-08-18T16:46:41.325" v="179"/>
          <ac:spMkLst>
            <pc:docMk/>
            <pc:sldMk cId="1902845194" sldId="257"/>
            <ac:spMk id="4" creationId="{AEBF1FEE-FB83-9D00-B088-9E14F3D530F0}"/>
          </ac:spMkLst>
        </pc:spChg>
        <pc:spChg chg="add mod">
          <ac:chgData name="Sumathi Selvaraj" userId="cfb26f557d7176db" providerId="LiveId" clId="{407F9C36-CEC2-452C-8904-62844CD32066}" dt="2023-08-18T16:48:17.435" v="300" actId="1076"/>
          <ac:spMkLst>
            <pc:docMk/>
            <pc:sldMk cId="1902845194" sldId="257"/>
            <ac:spMk id="5" creationId="{39B59E22-372B-8106-4FD6-D44F08182383}"/>
          </ac:spMkLst>
        </pc:spChg>
        <pc:spChg chg="add mod">
          <ac:chgData name="Sumathi Selvaraj" userId="cfb26f557d7176db" providerId="LiveId" clId="{407F9C36-CEC2-452C-8904-62844CD32066}" dt="2023-08-18T16:49:25.308" v="352" actId="113"/>
          <ac:spMkLst>
            <pc:docMk/>
            <pc:sldMk cId="1902845194" sldId="257"/>
            <ac:spMk id="6" creationId="{C8372935-63EA-7FD1-755F-DA951E3AEBF3}"/>
          </ac:spMkLst>
        </pc:spChg>
        <pc:spChg chg="add mod">
          <ac:chgData name="Sumathi Selvaraj" userId="cfb26f557d7176db" providerId="LiveId" clId="{407F9C36-CEC2-452C-8904-62844CD32066}" dt="2023-08-18T16:52:55.131" v="388" actId="20577"/>
          <ac:spMkLst>
            <pc:docMk/>
            <pc:sldMk cId="1902845194" sldId="257"/>
            <ac:spMk id="7" creationId="{AB16C71F-ED92-4103-985A-F67222378F9E}"/>
          </ac:spMkLst>
        </pc:spChg>
      </pc:sldChg>
      <pc:sldChg chg="addSp delSp modSp add mod">
        <pc:chgData name="Sumathi Selvaraj" userId="cfb26f557d7176db" providerId="LiveId" clId="{407F9C36-CEC2-452C-8904-62844CD32066}" dt="2023-08-18T16:43:34.580" v="41" actId="14100"/>
        <pc:sldMkLst>
          <pc:docMk/>
          <pc:sldMk cId="2440478115" sldId="258"/>
        </pc:sldMkLst>
        <pc:spChg chg="add del">
          <ac:chgData name="Sumathi Selvaraj" userId="cfb26f557d7176db" providerId="LiveId" clId="{407F9C36-CEC2-452C-8904-62844CD32066}" dt="2023-08-18T16:39:01.901" v="28" actId="22"/>
          <ac:spMkLst>
            <pc:docMk/>
            <pc:sldMk cId="2440478115" sldId="258"/>
            <ac:spMk id="3" creationId="{22956AED-965C-2FE8-3B65-86BB0683B1E0}"/>
          </ac:spMkLst>
        </pc:spChg>
        <pc:spChg chg="mod">
          <ac:chgData name="Sumathi Selvaraj" userId="cfb26f557d7176db" providerId="LiveId" clId="{407F9C36-CEC2-452C-8904-62844CD32066}" dt="2023-08-18T16:17:19.108" v="26" actId="20577"/>
          <ac:spMkLst>
            <pc:docMk/>
            <pc:sldMk cId="2440478115" sldId="258"/>
            <ac:spMk id="54" creationId="{00000000-0000-0000-0000-000000000000}"/>
          </ac:spMkLst>
        </pc:spChg>
        <pc:picChg chg="add del">
          <ac:chgData name="Sumathi Selvaraj" userId="cfb26f557d7176db" providerId="LiveId" clId="{407F9C36-CEC2-452C-8904-62844CD32066}" dt="2023-08-18T16:39:32.087" v="30" actId="478"/>
          <ac:picMkLst>
            <pc:docMk/>
            <pc:sldMk cId="2440478115" sldId="258"/>
            <ac:picMk id="4" creationId="{622C54DC-5321-2F86-2853-683C3D60D40D}"/>
          </ac:picMkLst>
        </pc:picChg>
        <pc:picChg chg="del">
          <ac:chgData name="Sumathi Selvaraj" userId="cfb26f557d7176db" providerId="LiveId" clId="{407F9C36-CEC2-452C-8904-62844CD32066}" dt="2023-08-18T16:39:32.087" v="30" actId="478"/>
          <ac:picMkLst>
            <pc:docMk/>
            <pc:sldMk cId="2440478115" sldId="258"/>
            <ac:picMk id="1026" creationId="{A37AF3C3-63A0-C1FF-F613-627B18DCF4FC}"/>
          </ac:picMkLst>
        </pc:picChg>
        <pc:picChg chg="add del mod">
          <ac:chgData name="Sumathi Selvaraj" userId="cfb26f557d7176db" providerId="LiveId" clId="{407F9C36-CEC2-452C-8904-62844CD32066}" dt="2023-08-18T16:43:18.963" v="36" actId="478"/>
          <ac:picMkLst>
            <pc:docMk/>
            <pc:sldMk cId="2440478115" sldId="258"/>
            <ac:picMk id="1028" creationId="{694FAD7B-2C8B-3F89-3A9E-60C8CA3AF2DC}"/>
          </ac:picMkLst>
        </pc:picChg>
        <pc:picChg chg="add del mod">
          <ac:chgData name="Sumathi Selvaraj" userId="cfb26f557d7176db" providerId="LiveId" clId="{407F9C36-CEC2-452C-8904-62844CD32066}" dt="2023-08-18T16:43:18.963" v="36" actId="478"/>
          <ac:picMkLst>
            <pc:docMk/>
            <pc:sldMk cId="2440478115" sldId="258"/>
            <ac:picMk id="1030" creationId="{C04DB187-FF68-FEDD-0ACB-6AB1C5F7CEA2}"/>
          </ac:picMkLst>
        </pc:picChg>
        <pc:picChg chg="add mod">
          <ac:chgData name="Sumathi Selvaraj" userId="cfb26f557d7176db" providerId="LiveId" clId="{407F9C36-CEC2-452C-8904-62844CD32066}" dt="2023-08-18T16:43:34.580" v="41" actId="14100"/>
          <ac:picMkLst>
            <pc:docMk/>
            <pc:sldMk cId="2440478115" sldId="258"/>
            <ac:picMk id="1032" creationId="{B23E68C1-379F-0420-3606-C17358C396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98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32475" y="612750"/>
            <a:ext cx="552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Program Module Framework Plan</a:t>
            </a:r>
            <a:endParaRPr b="1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1726675" y="1434500"/>
            <a:ext cx="326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7AF3C3-63A0-C1FF-F613-627B18DC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962890"/>
            <a:ext cx="8008937" cy="397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32475" y="612750"/>
            <a:ext cx="552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Batch Module Framework Plan</a:t>
            </a:r>
            <a:endParaRPr b="1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1726675" y="1434500"/>
            <a:ext cx="326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23E68C1-379F-0420-3606-C17358C3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1012950"/>
            <a:ext cx="6224587" cy="382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47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268B99-8F9F-067E-B8F8-FEFBCED8C81D}"/>
              </a:ext>
            </a:extLst>
          </p:cNvPr>
          <p:cNvSpPr txBox="1"/>
          <p:nvPr/>
        </p:nvSpPr>
        <p:spPr>
          <a:xfrm>
            <a:off x="360218" y="332509"/>
            <a:ext cx="32904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File Names : Batch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TC07_Post_Batch.feature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TC08_Get_Batch.feature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TC09_Put_Batch.feature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TC10_Delete_Batch.feature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59E22-372B-8106-4FD6-D44F08182383}"/>
              </a:ext>
            </a:extLst>
          </p:cNvPr>
          <p:cNvSpPr txBox="1"/>
          <p:nvPr/>
        </p:nvSpPr>
        <p:spPr>
          <a:xfrm>
            <a:off x="429491" y="2029691"/>
            <a:ext cx="19062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Def : Batch</a:t>
            </a:r>
          </a:p>
          <a:p>
            <a:endParaRPr lang="en-US" dirty="0"/>
          </a:p>
          <a:p>
            <a:r>
              <a:rPr lang="en-US" dirty="0"/>
              <a:t>- TC07_Post_Batch</a:t>
            </a:r>
          </a:p>
          <a:p>
            <a:r>
              <a:rPr lang="en-US" dirty="0"/>
              <a:t>- TC08_Get_Batch</a:t>
            </a:r>
          </a:p>
          <a:p>
            <a:r>
              <a:rPr lang="en-US" dirty="0"/>
              <a:t>- TC09_Put_Batch</a:t>
            </a:r>
          </a:p>
          <a:p>
            <a:r>
              <a:rPr lang="en-US" dirty="0"/>
              <a:t>- TC10_Delete_Batch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72935-63EA-7FD1-755F-DA951E3AEBF3}"/>
              </a:ext>
            </a:extLst>
          </p:cNvPr>
          <p:cNvSpPr txBox="1"/>
          <p:nvPr/>
        </p:nvSpPr>
        <p:spPr>
          <a:xfrm>
            <a:off x="2784764" y="2029691"/>
            <a:ext cx="269176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Methods for Batch</a:t>
            </a:r>
          </a:p>
          <a:p>
            <a:endParaRPr lang="en-US" dirty="0"/>
          </a:p>
          <a:p>
            <a:r>
              <a:rPr lang="en-US" dirty="0"/>
              <a:t>- TC07_Post_Batch_Methods</a:t>
            </a:r>
          </a:p>
          <a:p>
            <a:r>
              <a:rPr lang="en-US" dirty="0"/>
              <a:t>- TC08_Get_Batch_Methods</a:t>
            </a:r>
          </a:p>
          <a:p>
            <a:r>
              <a:rPr lang="en-US" dirty="0"/>
              <a:t>- TC09_Put_Batch_Methods</a:t>
            </a:r>
          </a:p>
          <a:p>
            <a:r>
              <a:rPr lang="en-US" dirty="0"/>
              <a:t>- TC10_Delete_Batch_Methods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6C71F-ED92-4103-985A-F67222378F9E}"/>
              </a:ext>
            </a:extLst>
          </p:cNvPr>
          <p:cNvSpPr txBox="1"/>
          <p:nvPr/>
        </p:nvSpPr>
        <p:spPr>
          <a:xfrm>
            <a:off x="5925509" y="2029691"/>
            <a:ext cx="22348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Pay load JSON </a:t>
            </a:r>
          </a:p>
          <a:p>
            <a:endParaRPr lang="en-US" b="1" dirty="0"/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HashMap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req_Body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= new HashMap();</a:t>
            </a:r>
          </a:p>
          <a:p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28451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116</Words>
  <Application>Microsoft Office PowerPoint</Application>
  <PresentationFormat>On-screen Show (16:9)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source-serif-pro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Sumathi Selvaraj</cp:lastModifiedBy>
  <cp:revision>1</cp:revision>
  <dcterms:modified xsi:type="dcterms:W3CDTF">2023-08-18T16:53:02Z</dcterms:modified>
</cp:coreProperties>
</file>