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4" r:id="rId9"/>
    <p:sldId id="265" r:id="rId10"/>
    <p:sldId id="260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C6F5A-F096-449D-B98E-0D75FBF78084}" v="276" dt="2022-03-10T09:04:4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n Solo" userId="ab9523699e97bf23" providerId="LiveId" clId="{B44C6F5A-F096-449D-B98E-0D75FBF78084}"/>
    <pc:docChg chg="undo custSel addSld delSld modSld sldOrd">
      <pc:chgData name="Jacen Solo" userId="ab9523699e97bf23" providerId="LiveId" clId="{B44C6F5A-F096-449D-B98E-0D75FBF78084}" dt="2022-03-10T09:09:00.378" v="3356" actId="20577"/>
      <pc:docMkLst>
        <pc:docMk/>
      </pc:docMkLst>
      <pc:sldChg chg="modSp mod">
        <pc:chgData name="Jacen Solo" userId="ab9523699e97bf23" providerId="LiveId" clId="{B44C6F5A-F096-449D-B98E-0D75FBF78084}" dt="2022-03-10T08:44:20.763" v="2841" actId="20577"/>
        <pc:sldMkLst>
          <pc:docMk/>
          <pc:sldMk cId="3201006134" sldId="257"/>
        </pc:sldMkLst>
        <pc:spChg chg="mod">
          <ac:chgData name="Jacen Solo" userId="ab9523699e97bf23" providerId="LiveId" clId="{B44C6F5A-F096-449D-B98E-0D75FBF78084}" dt="2022-03-10T08:44:20.763" v="2841" actId="20577"/>
          <ac:spMkLst>
            <pc:docMk/>
            <pc:sldMk cId="3201006134" sldId="257"/>
            <ac:spMk id="6" creationId="{FD19B54B-B8EB-43A1-8788-C791EECCDF76}"/>
          </ac:spMkLst>
        </pc:spChg>
      </pc:sldChg>
      <pc:sldChg chg="modSp">
        <pc:chgData name="Jacen Solo" userId="ab9523699e97bf23" providerId="LiveId" clId="{B44C6F5A-F096-449D-B98E-0D75FBF78084}" dt="2022-03-10T08:47:33.107" v="3105" actId="20577"/>
        <pc:sldMkLst>
          <pc:docMk/>
          <pc:sldMk cId="1444680905" sldId="258"/>
        </pc:sldMkLst>
        <pc:graphicFrameChg chg="mod">
          <ac:chgData name="Jacen Solo" userId="ab9523699e97bf23" providerId="LiveId" clId="{B44C6F5A-F096-449D-B98E-0D75FBF78084}" dt="2022-03-10T08:47:33.107" v="3105" actId="20577"/>
          <ac:graphicFrameMkLst>
            <pc:docMk/>
            <pc:sldMk cId="1444680905" sldId="258"/>
            <ac:graphicFrameMk id="8" creationId="{804FD718-9E5B-4AD6-88B7-1B77DB1B42BB}"/>
          </ac:graphicFrameMkLst>
        </pc:graphicFrameChg>
      </pc:sldChg>
      <pc:sldChg chg="modSp mod">
        <pc:chgData name="Jacen Solo" userId="ab9523699e97bf23" providerId="LiveId" clId="{B44C6F5A-F096-449D-B98E-0D75FBF78084}" dt="2022-03-10T08:50:55.986" v="3161" actId="20577"/>
        <pc:sldMkLst>
          <pc:docMk/>
          <pc:sldMk cId="3218534255" sldId="259"/>
        </pc:sldMkLst>
        <pc:spChg chg="mod">
          <ac:chgData name="Jacen Solo" userId="ab9523699e97bf23" providerId="LiveId" clId="{B44C6F5A-F096-449D-B98E-0D75FBF78084}" dt="2022-03-10T08:50:55.986" v="3161" actId="20577"/>
          <ac:spMkLst>
            <pc:docMk/>
            <pc:sldMk cId="3218534255" sldId="259"/>
            <ac:spMk id="6" creationId="{31DA47FE-DB72-4EAB-B0CE-BADABAD20FDA}"/>
          </ac:spMkLst>
        </pc:spChg>
      </pc:sldChg>
      <pc:sldChg chg="addSp delSp modSp mod setBg modClrScheme chgLayout">
        <pc:chgData name="Jacen Solo" userId="ab9523699e97bf23" providerId="LiveId" clId="{B44C6F5A-F096-449D-B98E-0D75FBF78084}" dt="2022-03-10T09:05:45.057" v="3294" actId="14100"/>
        <pc:sldMkLst>
          <pc:docMk/>
          <pc:sldMk cId="2858531323" sldId="260"/>
        </pc:sldMkLst>
        <pc:spChg chg="mod ord">
          <ac:chgData name="Jacen Solo" userId="ab9523699e97bf23" providerId="LiveId" clId="{B44C6F5A-F096-449D-B98E-0D75FBF78084}" dt="2022-03-10T08:20:24.591" v="1786" actId="27636"/>
          <ac:spMkLst>
            <pc:docMk/>
            <pc:sldMk cId="2858531323" sldId="260"/>
            <ac:spMk id="2" creationId="{7FA19AEF-3557-4D82-9FBD-B66DB0ED7E72}"/>
          </ac:spMkLst>
        </pc:spChg>
        <pc:spChg chg="del mod">
          <ac:chgData name="Jacen Solo" userId="ab9523699e97bf23" providerId="LiveId" clId="{B44C6F5A-F096-449D-B98E-0D75FBF78084}" dt="2022-03-10T08:20:16.270" v="1782" actId="478"/>
          <ac:spMkLst>
            <pc:docMk/>
            <pc:sldMk cId="2858531323" sldId="260"/>
            <ac:spMk id="4" creationId="{855BC1FF-50EE-4139-B0DC-86D1BD08FC12}"/>
          </ac:spMkLst>
        </pc:spChg>
        <pc:spChg chg="add del mod">
          <ac:chgData name="Jacen Solo" userId="ab9523699e97bf23" providerId="LiveId" clId="{B44C6F5A-F096-449D-B98E-0D75FBF78084}" dt="2022-03-10T08:18:40.955" v="1559" actId="931"/>
          <ac:spMkLst>
            <pc:docMk/>
            <pc:sldMk cId="2858531323" sldId="260"/>
            <ac:spMk id="5" creationId="{14668A76-3CE9-4194-8ECA-DB4F40A73B18}"/>
          </ac:spMkLst>
        </pc:spChg>
        <pc:spChg chg="add del mod">
          <ac:chgData name="Jacen Solo" userId="ab9523699e97bf23" providerId="LiveId" clId="{B44C6F5A-F096-449D-B98E-0D75FBF78084}" dt="2022-03-10T08:20:19.751" v="1783" actId="478"/>
          <ac:spMkLst>
            <pc:docMk/>
            <pc:sldMk cId="2858531323" sldId="260"/>
            <ac:spMk id="10" creationId="{6390C2E8-EC18-42C6-911D-F4688771F123}"/>
          </ac:spMkLst>
        </pc:spChg>
        <pc:spChg chg="add del mod">
          <ac:chgData name="Jacen Solo" userId="ab9523699e97bf23" providerId="LiveId" clId="{B44C6F5A-F096-449D-B98E-0D75FBF78084}" dt="2022-03-10T08:38:29.630" v="2410" actId="478"/>
          <ac:spMkLst>
            <pc:docMk/>
            <pc:sldMk cId="2858531323" sldId="260"/>
            <ac:spMk id="11" creationId="{DC943175-D5E2-43A2-A4AE-73706CED94AC}"/>
          </ac:spMkLst>
        </pc:spChg>
        <pc:spChg chg="add del">
          <ac:chgData name="Jacen Solo" userId="ab9523699e97bf23" providerId="LiveId" clId="{B44C6F5A-F096-449D-B98E-0D75FBF78084}" dt="2022-03-10T08:18:52.525" v="1561" actId="26606"/>
          <ac:spMkLst>
            <pc:docMk/>
            <pc:sldMk cId="2858531323" sldId="260"/>
            <ac:spMk id="13" creationId="{2550BE34-C2B8-49B8-8519-67A8CAD51AE9}"/>
          </ac:spMkLst>
        </pc:spChg>
        <pc:spChg chg="add del mod">
          <ac:chgData name="Jacen Solo" userId="ab9523699e97bf23" providerId="LiveId" clId="{B44C6F5A-F096-449D-B98E-0D75FBF78084}" dt="2022-03-10T08:38:26.407" v="2409" actId="931"/>
          <ac:spMkLst>
            <pc:docMk/>
            <pc:sldMk cId="2858531323" sldId="260"/>
            <ac:spMk id="14" creationId="{6149258B-8920-4948-B5FB-550FE94A3BDF}"/>
          </ac:spMkLst>
        </pc:spChg>
        <pc:spChg chg="add del">
          <ac:chgData name="Jacen Solo" userId="ab9523699e97bf23" providerId="LiveId" clId="{B44C6F5A-F096-449D-B98E-0D75FBF78084}" dt="2022-03-10T08:18:52.525" v="1561" actId="26606"/>
          <ac:spMkLst>
            <pc:docMk/>
            <pc:sldMk cId="2858531323" sldId="260"/>
            <ac:spMk id="15" creationId="{A7457DD9-5A45-400A-AB4B-4B4EDECA25F1}"/>
          </ac:spMkLst>
        </pc:spChg>
        <pc:spChg chg="add del">
          <ac:chgData name="Jacen Solo" userId="ab9523699e97bf23" providerId="LiveId" clId="{B44C6F5A-F096-449D-B98E-0D75FBF78084}" dt="2022-03-10T08:18:52.525" v="1561" actId="26606"/>
          <ac:spMkLst>
            <pc:docMk/>
            <pc:sldMk cId="2858531323" sldId="260"/>
            <ac:spMk id="17" creationId="{441CF7D6-A660-431A-B0BB-140A0D5556B6}"/>
          </ac:spMkLst>
        </pc:spChg>
        <pc:spChg chg="add del">
          <ac:chgData name="Jacen Solo" userId="ab9523699e97bf23" providerId="LiveId" clId="{B44C6F5A-F096-449D-B98E-0D75FBF78084}" dt="2022-03-10T08:18:52.525" v="1561" actId="26606"/>
          <ac:spMkLst>
            <pc:docMk/>
            <pc:sldMk cId="2858531323" sldId="260"/>
            <ac:spMk id="19" creationId="{0570A85B-3810-4F95-97B0-CBF4CCDB381C}"/>
          </ac:spMkLst>
        </pc:spChg>
        <pc:spChg chg="add del">
          <ac:chgData name="Jacen Solo" userId="ab9523699e97bf23" providerId="LiveId" clId="{B44C6F5A-F096-449D-B98E-0D75FBF78084}" dt="2022-03-10T08:18:58.508" v="1565" actId="26606"/>
          <ac:spMkLst>
            <pc:docMk/>
            <pc:sldMk cId="2858531323" sldId="260"/>
            <ac:spMk id="21" creationId="{5E39A796-BE83-48B1-B33F-35C4A32AAB57}"/>
          </ac:spMkLst>
        </pc:spChg>
        <pc:spChg chg="add del">
          <ac:chgData name="Jacen Solo" userId="ab9523699e97bf23" providerId="LiveId" clId="{B44C6F5A-F096-449D-B98E-0D75FBF78084}" dt="2022-03-10T08:18:58.508" v="1565" actId="26606"/>
          <ac:spMkLst>
            <pc:docMk/>
            <pc:sldMk cId="2858531323" sldId="260"/>
            <ac:spMk id="22" creationId="{72F84B47-E267-4194-8194-831DB7B5547F}"/>
          </ac:spMkLst>
        </pc:spChg>
        <pc:picChg chg="del">
          <ac:chgData name="Jacen Solo" userId="ab9523699e97bf23" providerId="LiveId" clId="{B44C6F5A-F096-449D-B98E-0D75FBF78084}" dt="2022-03-10T08:18:27.112" v="1558" actId="478"/>
          <ac:picMkLst>
            <pc:docMk/>
            <pc:sldMk cId="2858531323" sldId="260"/>
            <ac:picMk id="6" creationId="{52CB9DA9-5564-4F8B-B83F-3109245166ED}"/>
          </ac:picMkLst>
        </pc:picChg>
        <pc:picChg chg="add del mod ord">
          <ac:chgData name="Jacen Solo" userId="ab9523699e97bf23" providerId="LiveId" clId="{B44C6F5A-F096-449D-B98E-0D75FBF78084}" dt="2022-03-10T08:38:22.453" v="2408" actId="478"/>
          <ac:picMkLst>
            <pc:docMk/>
            <pc:sldMk cId="2858531323" sldId="260"/>
            <ac:picMk id="8" creationId="{E2D18D77-CE84-4BF1-B6B4-2EBBE817282F}"/>
          </ac:picMkLst>
        </pc:picChg>
        <pc:picChg chg="add mod">
          <ac:chgData name="Jacen Solo" userId="ab9523699e97bf23" providerId="LiveId" clId="{B44C6F5A-F096-449D-B98E-0D75FBF78084}" dt="2022-03-10T09:05:45.057" v="3294" actId="14100"/>
          <ac:picMkLst>
            <pc:docMk/>
            <pc:sldMk cId="2858531323" sldId="260"/>
            <ac:picMk id="18" creationId="{78F9FFE7-105D-41DF-95D1-A72CA90A073A}"/>
          </ac:picMkLst>
        </pc:picChg>
      </pc:sldChg>
      <pc:sldChg chg="modSp mod">
        <pc:chgData name="Jacen Solo" userId="ab9523699e97bf23" providerId="LiveId" clId="{B44C6F5A-F096-449D-B98E-0D75FBF78084}" dt="2022-03-10T08:51:44.215" v="3162" actId="20577"/>
        <pc:sldMkLst>
          <pc:docMk/>
          <pc:sldMk cId="2407690006" sldId="261"/>
        </pc:sldMkLst>
        <pc:spChg chg="mod">
          <ac:chgData name="Jacen Solo" userId="ab9523699e97bf23" providerId="LiveId" clId="{B44C6F5A-F096-449D-B98E-0D75FBF78084}" dt="2022-03-10T08:50:37.463" v="3137" actId="313"/>
          <ac:spMkLst>
            <pc:docMk/>
            <pc:sldMk cId="2407690006" sldId="261"/>
            <ac:spMk id="5" creationId="{7450D246-D902-4A8E-B9A3-BA21E08B06F2}"/>
          </ac:spMkLst>
        </pc:spChg>
        <pc:spChg chg="mod">
          <ac:chgData name="Jacen Solo" userId="ab9523699e97bf23" providerId="LiveId" clId="{B44C6F5A-F096-449D-B98E-0D75FBF78084}" dt="2022-03-10T08:51:44.215" v="3162" actId="20577"/>
          <ac:spMkLst>
            <pc:docMk/>
            <pc:sldMk cId="2407690006" sldId="261"/>
            <ac:spMk id="10" creationId="{D7521576-03A7-440B-AF86-2A20AD02290B}"/>
          </ac:spMkLst>
        </pc:spChg>
      </pc:sldChg>
      <pc:sldChg chg="modSp mod">
        <pc:chgData name="Jacen Solo" userId="ab9523699e97bf23" providerId="LiveId" clId="{B44C6F5A-F096-449D-B98E-0D75FBF78084}" dt="2022-03-10T08:53:35.965" v="3176" actId="20577"/>
        <pc:sldMkLst>
          <pc:docMk/>
          <pc:sldMk cId="4042267701" sldId="262"/>
        </pc:sldMkLst>
        <pc:spChg chg="mod">
          <ac:chgData name="Jacen Solo" userId="ab9523699e97bf23" providerId="LiveId" clId="{B44C6F5A-F096-449D-B98E-0D75FBF78084}" dt="2022-03-10T08:53:03.275" v="3164" actId="208"/>
          <ac:spMkLst>
            <pc:docMk/>
            <pc:sldMk cId="4042267701" sldId="262"/>
            <ac:spMk id="4" creationId="{C2670B34-6B75-42DA-8D01-9506968AEC2D}"/>
          </ac:spMkLst>
        </pc:spChg>
        <pc:spChg chg="mod">
          <ac:chgData name="Jacen Solo" userId="ab9523699e97bf23" providerId="LiveId" clId="{B44C6F5A-F096-449D-B98E-0D75FBF78084}" dt="2022-03-10T08:53:35.965" v="3176" actId="20577"/>
          <ac:spMkLst>
            <pc:docMk/>
            <pc:sldMk cId="4042267701" sldId="262"/>
            <ac:spMk id="5" creationId="{09D2AF3B-B451-495B-B771-D3ED68003FB6}"/>
          </ac:spMkLst>
        </pc:spChg>
        <pc:spChg chg="mod">
          <ac:chgData name="Jacen Solo" userId="ab9523699e97bf23" providerId="LiveId" clId="{B44C6F5A-F096-449D-B98E-0D75FBF78084}" dt="2022-03-10T08:53:05.892" v="3165" actId="208"/>
          <ac:spMkLst>
            <pc:docMk/>
            <pc:sldMk cId="4042267701" sldId="262"/>
            <ac:spMk id="6" creationId="{5656174B-ECFD-4E2E-A740-D79110DD1BBF}"/>
          </ac:spMkLst>
        </pc:spChg>
      </pc:sldChg>
      <pc:sldChg chg="modSp del mod">
        <pc:chgData name="Jacen Solo" userId="ab9523699e97bf23" providerId="LiveId" clId="{B44C6F5A-F096-449D-B98E-0D75FBF78084}" dt="2022-03-10T00:12:39.973" v="675" actId="47"/>
        <pc:sldMkLst>
          <pc:docMk/>
          <pc:sldMk cId="1047885729" sldId="263"/>
        </pc:sldMkLst>
        <pc:spChg chg="mod">
          <ac:chgData name="Jacen Solo" userId="ab9523699e97bf23" providerId="LiveId" clId="{B44C6F5A-F096-449D-B98E-0D75FBF78084}" dt="2022-03-10T00:11:26.828" v="604" actId="20577"/>
          <ac:spMkLst>
            <pc:docMk/>
            <pc:sldMk cId="1047885729" sldId="263"/>
            <ac:spMk id="2" creationId="{21B4FD33-6F90-45BF-ABCE-96A5AB81B295}"/>
          </ac:spMkLst>
        </pc:spChg>
        <pc:spChg chg="mod">
          <ac:chgData name="Jacen Solo" userId="ab9523699e97bf23" providerId="LiveId" clId="{B44C6F5A-F096-449D-B98E-0D75FBF78084}" dt="2022-03-10T00:12:24.385" v="637" actId="20577"/>
          <ac:spMkLst>
            <pc:docMk/>
            <pc:sldMk cId="1047885729" sldId="263"/>
            <ac:spMk id="4" creationId="{B0C025DF-BA4A-4149-A01E-8B4140620C3B}"/>
          </ac:spMkLst>
        </pc:spChg>
      </pc:sldChg>
      <pc:sldChg chg="addSp delSp modSp new mod modClrScheme chgLayout">
        <pc:chgData name="Jacen Solo" userId="ab9523699e97bf23" providerId="LiveId" clId="{B44C6F5A-F096-449D-B98E-0D75FBF78084}" dt="2022-03-10T07:47:19.535" v="1251" actId="1076"/>
        <pc:sldMkLst>
          <pc:docMk/>
          <pc:sldMk cId="2129701984" sldId="264"/>
        </pc:sldMkLst>
        <pc:spChg chg="del mod ord">
          <ac:chgData name="Jacen Solo" userId="ab9523699e97bf23" providerId="LiveId" clId="{B44C6F5A-F096-449D-B98E-0D75FBF78084}" dt="2022-03-09T23:37:30.878" v="15" actId="700"/>
          <ac:spMkLst>
            <pc:docMk/>
            <pc:sldMk cId="2129701984" sldId="264"/>
            <ac:spMk id="2" creationId="{48BFB30B-C6B0-4D7F-B9CB-3859D2257E85}"/>
          </ac:spMkLst>
        </pc:spChg>
        <pc:spChg chg="del mod ord">
          <ac:chgData name="Jacen Solo" userId="ab9523699e97bf23" providerId="LiveId" clId="{B44C6F5A-F096-449D-B98E-0D75FBF78084}" dt="2022-03-09T23:37:30.878" v="15" actId="700"/>
          <ac:spMkLst>
            <pc:docMk/>
            <pc:sldMk cId="2129701984" sldId="264"/>
            <ac:spMk id="3" creationId="{96E60845-10A6-4276-BB70-5DB85EB563AA}"/>
          </ac:spMkLst>
        </pc:spChg>
        <pc:spChg chg="del">
          <ac:chgData name="Jacen Solo" userId="ab9523699e97bf23" providerId="LiveId" clId="{B44C6F5A-F096-449D-B98E-0D75FBF78084}" dt="2022-03-09T23:37:30.878" v="15" actId="700"/>
          <ac:spMkLst>
            <pc:docMk/>
            <pc:sldMk cId="2129701984" sldId="264"/>
            <ac:spMk id="4" creationId="{963FFCDF-2E49-430F-91F4-3925FD0C1EB0}"/>
          </ac:spMkLst>
        </pc:spChg>
        <pc:spChg chg="del">
          <ac:chgData name="Jacen Solo" userId="ab9523699e97bf23" providerId="LiveId" clId="{B44C6F5A-F096-449D-B98E-0D75FBF78084}" dt="2022-03-09T23:37:30.878" v="15" actId="700"/>
          <ac:spMkLst>
            <pc:docMk/>
            <pc:sldMk cId="2129701984" sldId="264"/>
            <ac:spMk id="5" creationId="{C55B5203-E794-487C-B86E-589B69AF14E8}"/>
          </ac:spMkLst>
        </pc:spChg>
        <pc:spChg chg="del">
          <ac:chgData name="Jacen Solo" userId="ab9523699e97bf23" providerId="LiveId" clId="{B44C6F5A-F096-449D-B98E-0D75FBF78084}" dt="2022-03-09T23:37:30.878" v="15" actId="700"/>
          <ac:spMkLst>
            <pc:docMk/>
            <pc:sldMk cId="2129701984" sldId="264"/>
            <ac:spMk id="6" creationId="{20E46455-169A-48C7-BADE-75BAF99CCFBF}"/>
          </ac:spMkLst>
        </pc:spChg>
        <pc:spChg chg="add del mod ord">
          <ac:chgData name="Jacen Solo" userId="ab9523699e97bf23" providerId="LiveId" clId="{B44C6F5A-F096-449D-B98E-0D75FBF78084}" dt="2022-03-09T23:37:39.468" v="16" actId="700"/>
          <ac:spMkLst>
            <pc:docMk/>
            <pc:sldMk cId="2129701984" sldId="264"/>
            <ac:spMk id="7" creationId="{2737248F-0D9F-4C83-B680-B7BA0A458F69}"/>
          </ac:spMkLst>
        </pc:spChg>
        <pc:spChg chg="add del mod ord">
          <ac:chgData name="Jacen Solo" userId="ab9523699e97bf23" providerId="LiveId" clId="{B44C6F5A-F096-449D-B98E-0D75FBF78084}" dt="2022-03-09T23:37:39.468" v="16" actId="700"/>
          <ac:spMkLst>
            <pc:docMk/>
            <pc:sldMk cId="2129701984" sldId="264"/>
            <ac:spMk id="8" creationId="{C03A2786-AFFC-4830-B6B0-484D4E9B199E}"/>
          </ac:spMkLst>
        </pc:spChg>
        <pc:spChg chg="add mod ord">
          <ac:chgData name="Jacen Solo" userId="ab9523699e97bf23" providerId="LiveId" clId="{B44C6F5A-F096-449D-B98E-0D75FBF78084}" dt="2022-03-09T23:59:21.425" v="516" actId="1076"/>
          <ac:spMkLst>
            <pc:docMk/>
            <pc:sldMk cId="2129701984" sldId="264"/>
            <ac:spMk id="9" creationId="{A73D454B-F155-4CA4-A7F9-89E6D3E9EF3F}"/>
          </ac:spMkLst>
        </pc:spChg>
        <pc:spChg chg="add del mod ord">
          <ac:chgData name="Jacen Solo" userId="ab9523699e97bf23" providerId="LiveId" clId="{B44C6F5A-F096-449D-B98E-0D75FBF78084}" dt="2022-03-09T23:58:26.337" v="497" actId="478"/>
          <ac:spMkLst>
            <pc:docMk/>
            <pc:sldMk cId="2129701984" sldId="264"/>
            <ac:spMk id="10" creationId="{24E91A6F-FD79-415F-BADF-9B4C8C563CEF}"/>
          </ac:spMkLst>
        </pc:spChg>
        <pc:spChg chg="add mod ord">
          <ac:chgData name="Jacen Solo" userId="ab9523699e97bf23" providerId="LiveId" clId="{B44C6F5A-F096-449D-B98E-0D75FBF78084}" dt="2022-03-10T07:45:54.364" v="1217" actId="14100"/>
          <ac:spMkLst>
            <pc:docMk/>
            <pc:sldMk cId="2129701984" sldId="264"/>
            <ac:spMk id="11" creationId="{3EB8D19E-379E-4F83-ADBC-D412D8D120BC}"/>
          </ac:spMkLst>
        </pc:spChg>
        <pc:spChg chg="add mod">
          <ac:chgData name="Jacen Solo" userId="ab9523699e97bf23" providerId="LiveId" clId="{B44C6F5A-F096-449D-B98E-0D75FBF78084}" dt="2022-03-10T07:47:18.604" v="1250" actId="1076"/>
          <ac:spMkLst>
            <pc:docMk/>
            <pc:sldMk cId="2129701984" sldId="264"/>
            <ac:spMk id="16" creationId="{011A6120-053B-4E0A-9B86-BAE7FB89DCA6}"/>
          </ac:spMkLst>
        </pc:spChg>
        <pc:picChg chg="add mod">
          <ac:chgData name="Jacen Solo" userId="ab9523699e97bf23" providerId="LiveId" clId="{B44C6F5A-F096-449D-B98E-0D75FBF78084}" dt="2022-03-10T07:45:55.228" v="1218" actId="1076"/>
          <ac:picMkLst>
            <pc:docMk/>
            <pc:sldMk cId="2129701984" sldId="264"/>
            <ac:picMk id="13" creationId="{E949E830-F5BC-4B95-B86D-15CED178CB04}"/>
          </ac:picMkLst>
        </pc:picChg>
        <pc:picChg chg="add del mod">
          <ac:chgData name="Jacen Solo" userId="ab9523699e97bf23" providerId="LiveId" clId="{B44C6F5A-F096-449D-B98E-0D75FBF78084}" dt="2022-03-10T07:47:19.535" v="1251" actId="1076"/>
          <ac:picMkLst>
            <pc:docMk/>
            <pc:sldMk cId="2129701984" sldId="264"/>
            <ac:picMk id="15" creationId="{39C7DDC2-2CDA-4059-A224-B3FE64344819}"/>
          </ac:picMkLst>
        </pc:picChg>
        <pc:cxnChg chg="add mod">
          <ac:chgData name="Jacen Solo" userId="ab9523699e97bf23" providerId="LiveId" clId="{B44C6F5A-F096-449D-B98E-0D75FBF78084}" dt="2022-03-10T07:47:19.535" v="1251" actId="1076"/>
          <ac:cxnSpMkLst>
            <pc:docMk/>
            <pc:sldMk cId="2129701984" sldId="264"/>
            <ac:cxnSpMk id="18" creationId="{7DFECA60-6A69-4C03-8387-1795DE25FFF5}"/>
          </ac:cxnSpMkLst>
        </pc:cxnChg>
        <pc:cxnChg chg="add mod">
          <ac:chgData name="Jacen Solo" userId="ab9523699e97bf23" providerId="LiveId" clId="{B44C6F5A-F096-449D-B98E-0D75FBF78084}" dt="2022-03-10T07:47:18.604" v="1250" actId="1076"/>
          <ac:cxnSpMkLst>
            <pc:docMk/>
            <pc:sldMk cId="2129701984" sldId="264"/>
            <ac:cxnSpMk id="19" creationId="{8E3A878A-B0AA-4531-AFBF-57A555DD975D}"/>
          </ac:cxnSpMkLst>
        </pc:cxnChg>
      </pc:sldChg>
      <pc:sldChg chg="addSp delSp modSp new mod ord modClrScheme chgLayout">
        <pc:chgData name="Jacen Solo" userId="ab9523699e97bf23" providerId="LiveId" clId="{B44C6F5A-F096-449D-B98E-0D75FBF78084}" dt="2022-03-10T09:00:01.198" v="3228" actId="27636"/>
        <pc:sldMkLst>
          <pc:docMk/>
          <pc:sldMk cId="1269146348" sldId="265"/>
        </pc:sldMkLst>
        <pc:spChg chg="mod ord">
          <ac:chgData name="Jacen Solo" userId="ab9523699e97bf23" providerId="LiveId" clId="{B44C6F5A-F096-449D-B98E-0D75FBF78084}" dt="2022-03-10T08:24:44.259" v="1932" actId="20577"/>
          <ac:spMkLst>
            <pc:docMk/>
            <pc:sldMk cId="1269146348" sldId="265"/>
            <ac:spMk id="2" creationId="{438FB408-FFDE-45BA-9389-915F26154175}"/>
          </ac:spMkLst>
        </pc:spChg>
        <pc:spChg chg="del mod ord">
          <ac:chgData name="Jacen Solo" userId="ab9523699e97bf23" providerId="LiveId" clId="{B44C6F5A-F096-449D-B98E-0D75FBF78084}" dt="2022-03-10T08:24:19.605" v="1836" actId="700"/>
          <ac:spMkLst>
            <pc:docMk/>
            <pc:sldMk cId="1269146348" sldId="265"/>
            <ac:spMk id="3" creationId="{74E78C09-5B43-478D-B7D5-99F2FFD8D2F5}"/>
          </ac:spMkLst>
        </pc:spChg>
        <pc:spChg chg="mod ord">
          <ac:chgData name="Jacen Solo" userId="ab9523699e97bf23" providerId="LiveId" clId="{B44C6F5A-F096-449D-B98E-0D75FBF78084}" dt="2022-03-10T08:59:49.051" v="3224" actId="20577"/>
          <ac:spMkLst>
            <pc:docMk/>
            <pc:sldMk cId="1269146348" sldId="265"/>
            <ac:spMk id="4" creationId="{544EEEC7-26DA-46D0-9D6A-F932D2112E26}"/>
          </ac:spMkLst>
        </pc:spChg>
        <pc:spChg chg="add mod ord">
          <ac:chgData name="Jacen Solo" userId="ab9523699e97bf23" providerId="LiveId" clId="{B44C6F5A-F096-449D-B98E-0D75FBF78084}" dt="2022-03-10T09:00:01.198" v="3228" actId="27636"/>
          <ac:spMkLst>
            <pc:docMk/>
            <pc:sldMk cId="1269146348" sldId="265"/>
            <ac:spMk id="5" creationId="{127F3CF9-1FA1-4464-B352-51B62C2065AD}"/>
          </ac:spMkLst>
        </pc:spChg>
        <pc:spChg chg="add mod ord">
          <ac:chgData name="Jacen Solo" userId="ab9523699e97bf23" providerId="LiveId" clId="{B44C6F5A-F096-449D-B98E-0D75FBF78084}" dt="2022-03-10T08:27:00.860" v="2084" actId="313"/>
          <ac:spMkLst>
            <pc:docMk/>
            <pc:sldMk cId="1269146348" sldId="265"/>
            <ac:spMk id="6" creationId="{5E0AB447-49D7-4087-8C17-8A2FF2912312}"/>
          </ac:spMkLst>
        </pc:spChg>
        <pc:spChg chg="add mod ord">
          <ac:chgData name="Jacen Solo" userId="ab9523699e97bf23" providerId="LiveId" clId="{B44C6F5A-F096-449D-B98E-0D75FBF78084}" dt="2022-03-10T09:00:01.196" v="3227" actId="27636"/>
          <ac:spMkLst>
            <pc:docMk/>
            <pc:sldMk cId="1269146348" sldId="265"/>
            <ac:spMk id="7" creationId="{2FDC1DDE-7030-402A-9806-787332CBFFDF}"/>
          </ac:spMkLst>
        </pc:spChg>
      </pc:sldChg>
      <pc:sldChg chg="addSp delSp modSp new mod modClrScheme chgLayout">
        <pc:chgData name="Jacen Solo" userId="ab9523699e97bf23" providerId="LiveId" clId="{B44C6F5A-F096-449D-B98E-0D75FBF78084}" dt="2022-03-10T09:09:00.378" v="3356" actId="20577"/>
        <pc:sldMkLst>
          <pc:docMk/>
          <pc:sldMk cId="3033728662" sldId="266"/>
        </pc:sldMkLst>
        <pc:spChg chg="mod ord">
          <ac:chgData name="Jacen Solo" userId="ab9523699e97bf23" providerId="LiveId" clId="{B44C6F5A-F096-449D-B98E-0D75FBF78084}" dt="2022-03-10T07:49:37.383" v="1468" actId="700"/>
          <ac:spMkLst>
            <pc:docMk/>
            <pc:sldMk cId="3033728662" sldId="266"/>
            <ac:spMk id="2" creationId="{BFA1BFDF-017B-45ED-B731-D6975FD0361B}"/>
          </ac:spMkLst>
        </pc:spChg>
        <pc:spChg chg="add del mod ord">
          <ac:chgData name="Jacen Solo" userId="ab9523699e97bf23" providerId="LiveId" clId="{B44C6F5A-F096-449D-B98E-0D75FBF78084}" dt="2022-03-10T07:49:37.383" v="1468" actId="700"/>
          <ac:spMkLst>
            <pc:docMk/>
            <pc:sldMk cId="3033728662" sldId="266"/>
            <ac:spMk id="3" creationId="{142F362C-191D-43BB-91E4-699E1A7E081C}"/>
          </ac:spMkLst>
        </pc:spChg>
        <pc:spChg chg="mod ord">
          <ac:chgData name="Jacen Solo" userId="ab9523699e97bf23" providerId="LiveId" clId="{B44C6F5A-F096-449D-B98E-0D75FBF78084}" dt="2022-03-10T09:09:00.378" v="3356" actId="20577"/>
          <ac:spMkLst>
            <pc:docMk/>
            <pc:sldMk cId="3033728662" sldId="266"/>
            <ac:spMk id="4" creationId="{34511306-67C2-4A74-AA64-2065DCEFD355}"/>
          </ac:spMkLst>
        </pc:spChg>
        <pc:spChg chg="add del mod">
          <ac:chgData name="Jacen Solo" userId="ab9523699e97bf23" providerId="LiveId" clId="{B44C6F5A-F096-449D-B98E-0D75FBF78084}" dt="2022-03-10T07:49:34.157" v="1467"/>
          <ac:spMkLst>
            <pc:docMk/>
            <pc:sldMk cId="3033728662" sldId="266"/>
            <ac:spMk id="5" creationId="{89B53A28-6C26-4FD7-B710-6D391214F68E}"/>
          </ac:spMkLst>
        </pc:spChg>
        <pc:spChg chg="add del mod">
          <ac:chgData name="Jacen Solo" userId="ab9523699e97bf23" providerId="LiveId" clId="{B44C6F5A-F096-449D-B98E-0D75FBF78084}" dt="2022-03-10T07:49:34.157" v="1467"/>
          <ac:spMkLst>
            <pc:docMk/>
            <pc:sldMk cId="3033728662" sldId="266"/>
            <ac:spMk id="6" creationId="{0F593390-96EA-4E30-B5F2-728BF0F124CF}"/>
          </ac:spMkLst>
        </pc:spChg>
        <pc:spChg chg="add del mod">
          <ac:chgData name="Jacen Solo" userId="ab9523699e97bf23" providerId="LiveId" clId="{B44C6F5A-F096-449D-B98E-0D75FBF78084}" dt="2022-03-10T07:49:34.157" v="1467"/>
          <ac:spMkLst>
            <pc:docMk/>
            <pc:sldMk cId="3033728662" sldId="266"/>
            <ac:spMk id="7" creationId="{ED60C401-C063-4CD4-B15F-62CA6F22386D}"/>
          </ac:spMkLst>
        </pc:spChg>
        <pc:spChg chg="add del mod">
          <ac:chgData name="Jacen Solo" userId="ab9523699e97bf23" providerId="LiveId" clId="{B44C6F5A-F096-449D-B98E-0D75FBF78084}" dt="2022-03-10T07:49:33.210" v="1465"/>
          <ac:spMkLst>
            <pc:docMk/>
            <pc:sldMk cId="3033728662" sldId="266"/>
            <ac:spMk id="8" creationId="{F68A0808-4644-414A-907A-CD0CC592E07F}"/>
          </ac:spMkLst>
        </pc:spChg>
        <pc:spChg chg="add del mod">
          <ac:chgData name="Jacen Solo" userId="ab9523699e97bf23" providerId="LiveId" clId="{B44C6F5A-F096-449D-B98E-0D75FBF78084}" dt="2022-03-10T07:49:33.210" v="1465"/>
          <ac:spMkLst>
            <pc:docMk/>
            <pc:sldMk cId="3033728662" sldId="266"/>
            <ac:spMk id="9" creationId="{D1FEB954-9567-404B-8B26-4E3C0D174D50}"/>
          </ac:spMkLst>
        </pc:spChg>
        <pc:spChg chg="add del mod">
          <ac:chgData name="Jacen Solo" userId="ab9523699e97bf23" providerId="LiveId" clId="{B44C6F5A-F096-449D-B98E-0D75FBF78084}" dt="2022-03-10T07:49:33.210" v="1465"/>
          <ac:spMkLst>
            <pc:docMk/>
            <pc:sldMk cId="3033728662" sldId="266"/>
            <ac:spMk id="10" creationId="{E012EA50-921C-405D-BDF0-8271C5819D62}"/>
          </ac:spMkLst>
        </pc:spChg>
      </pc:sldChg>
      <pc:sldChg chg="addSp delSp modSp new mod modClrScheme chgLayout">
        <pc:chgData name="Jacen Solo" userId="ab9523699e97bf23" providerId="LiveId" clId="{B44C6F5A-F096-449D-B98E-0D75FBF78084}" dt="2022-03-10T08:57:05.723" v="3222" actId="1076"/>
        <pc:sldMkLst>
          <pc:docMk/>
          <pc:sldMk cId="2794046670" sldId="267"/>
        </pc:sldMkLst>
        <pc:spChg chg="del mod ord">
          <ac:chgData name="Jacen Solo" userId="ab9523699e97bf23" providerId="LiveId" clId="{B44C6F5A-F096-449D-B98E-0D75FBF78084}" dt="2022-03-10T08:20:40.647" v="1790" actId="700"/>
          <ac:spMkLst>
            <pc:docMk/>
            <pc:sldMk cId="2794046670" sldId="267"/>
            <ac:spMk id="2" creationId="{68D1A01C-4490-4C1A-8C94-0955023A7E42}"/>
          </ac:spMkLst>
        </pc:spChg>
        <pc:spChg chg="del">
          <ac:chgData name="Jacen Solo" userId="ab9523699e97bf23" providerId="LiveId" clId="{B44C6F5A-F096-449D-B98E-0D75FBF78084}" dt="2022-03-10T08:20:40.647" v="1790" actId="700"/>
          <ac:spMkLst>
            <pc:docMk/>
            <pc:sldMk cId="2794046670" sldId="267"/>
            <ac:spMk id="3" creationId="{6FE34473-0CA2-4E35-976E-11209CC0613F}"/>
          </ac:spMkLst>
        </pc:spChg>
        <pc:spChg chg="del mod ord">
          <ac:chgData name="Jacen Solo" userId="ab9523699e97bf23" providerId="LiveId" clId="{B44C6F5A-F096-449D-B98E-0D75FBF78084}" dt="2022-03-10T08:20:40.647" v="1790" actId="700"/>
          <ac:spMkLst>
            <pc:docMk/>
            <pc:sldMk cId="2794046670" sldId="267"/>
            <ac:spMk id="4" creationId="{9644E58C-5AE4-4A95-936F-D5BA6BA9EECB}"/>
          </ac:spMkLst>
        </pc:spChg>
        <pc:spChg chg="del">
          <ac:chgData name="Jacen Solo" userId="ab9523699e97bf23" providerId="LiveId" clId="{B44C6F5A-F096-449D-B98E-0D75FBF78084}" dt="2022-03-10T08:20:40.647" v="1790" actId="700"/>
          <ac:spMkLst>
            <pc:docMk/>
            <pc:sldMk cId="2794046670" sldId="267"/>
            <ac:spMk id="5" creationId="{274F6479-2CC0-42F3-A142-3FBB0F62EB24}"/>
          </ac:spMkLst>
        </pc:spChg>
        <pc:spChg chg="del">
          <ac:chgData name="Jacen Solo" userId="ab9523699e97bf23" providerId="LiveId" clId="{B44C6F5A-F096-449D-B98E-0D75FBF78084}" dt="2022-03-10T08:20:40.647" v="1790" actId="700"/>
          <ac:spMkLst>
            <pc:docMk/>
            <pc:sldMk cId="2794046670" sldId="267"/>
            <ac:spMk id="6" creationId="{A875A3EE-5860-495B-BDDD-C79B0CADAB15}"/>
          </ac:spMkLst>
        </pc:spChg>
        <pc:spChg chg="add mod ord">
          <ac:chgData name="Jacen Solo" userId="ab9523699e97bf23" providerId="LiveId" clId="{B44C6F5A-F096-449D-B98E-0D75FBF78084}" dt="2022-03-10T08:20:51.715" v="1825" actId="20577"/>
          <ac:spMkLst>
            <pc:docMk/>
            <pc:sldMk cId="2794046670" sldId="267"/>
            <ac:spMk id="7" creationId="{4B0EFC56-D849-4FF1-958D-B253059CC4CE}"/>
          </ac:spMkLst>
        </pc:spChg>
        <pc:spChg chg="add del mod ord">
          <ac:chgData name="Jacen Solo" userId="ab9523699e97bf23" providerId="LiveId" clId="{B44C6F5A-F096-449D-B98E-0D75FBF78084}" dt="2022-03-10T08:20:56.632" v="1826" actId="931"/>
          <ac:spMkLst>
            <pc:docMk/>
            <pc:sldMk cId="2794046670" sldId="267"/>
            <ac:spMk id="8" creationId="{783EBDB0-C464-4E39-A690-174D8D85623F}"/>
          </ac:spMkLst>
        </pc:spChg>
        <pc:spChg chg="add del mod">
          <ac:chgData name="Jacen Solo" userId="ab9523699e97bf23" providerId="LiveId" clId="{B44C6F5A-F096-449D-B98E-0D75FBF78084}" dt="2022-03-10T08:24:03.461" v="1832" actId="931"/>
          <ac:spMkLst>
            <pc:docMk/>
            <pc:sldMk cId="2794046670" sldId="267"/>
            <ac:spMk id="12" creationId="{5DF67A77-91CC-4BC6-A9BC-D2B58FFB8EE0}"/>
          </ac:spMkLst>
        </pc:spChg>
        <pc:spChg chg="add mod">
          <ac:chgData name="Jacen Solo" userId="ab9523699e97bf23" providerId="LiveId" clId="{B44C6F5A-F096-449D-B98E-0D75FBF78084}" dt="2022-03-10T08:57:05.723" v="3222" actId="1076"/>
          <ac:spMkLst>
            <pc:docMk/>
            <pc:sldMk cId="2794046670" sldId="267"/>
            <ac:spMk id="15" creationId="{87AF15CC-60CA-4849-AD33-279FFB31967A}"/>
          </ac:spMkLst>
        </pc:spChg>
        <pc:picChg chg="add del mod">
          <ac:chgData name="Jacen Solo" userId="ab9523699e97bf23" providerId="LiveId" clId="{B44C6F5A-F096-449D-B98E-0D75FBF78084}" dt="2022-03-10T08:23:54.973" v="1831" actId="478"/>
          <ac:picMkLst>
            <pc:docMk/>
            <pc:sldMk cId="2794046670" sldId="267"/>
            <ac:picMk id="10" creationId="{16450421-2309-4FA2-A5D0-F3C6CCA7065F}"/>
          </ac:picMkLst>
        </pc:picChg>
        <pc:picChg chg="add mod">
          <ac:chgData name="Jacen Solo" userId="ab9523699e97bf23" providerId="LiveId" clId="{B44C6F5A-F096-449D-B98E-0D75FBF78084}" dt="2022-03-10T08:57:02.839" v="3221" actId="14100"/>
          <ac:picMkLst>
            <pc:docMk/>
            <pc:sldMk cId="2794046670" sldId="267"/>
            <ac:picMk id="14" creationId="{9BDDA8A8-D4D3-4B02-A648-3898E5C8BC77}"/>
          </ac:picMkLst>
        </pc:picChg>
      </pc:sldChg>
      <pc:sldChg chg="addSp delSp modSp new mod">
        <pc:chgData name="Jacen Solo" userId="ab9523699e97bf23" providerId="LiveId" clId="{B44C6F5A-F096-449D-B98E-0D75FBF78084}" dt="2022-03-10T09:04:56.226" v="3292" actId="1076"/>
        <pc:sldMkLst>
          <pc:docMk/>
          <pc:sldMk cId="2930152101" sldId="268"/>
        </pc:sldMkLst>
        <pc:spChg chg="mod">
          <ac:chgData name="Jacen Solo" userId="ab9523699e97bf23" providerId="LiveId" clId="{B44C6F5A-F096-449D-B98E-0D75FBF78084}" dt="2022-03-10T09:03:53.565" v="3284" actId="20577"/>
          <ac:spMkLst>
            <pc:docMk/>
            <pc:sldMk cId="2930152101" sldId="268"/>
            <ac:spMk id="2" creationId="{1BE9E384-1787-44EB-8019-4703133C992B}"/>
          </ac:spMkLst>
        </pc:spChg>
        <pc:spChg chg="del">
          <ac:chgData name="Jacen Solo" userId="ab9523699e97bf23" providerId="LiveId" clId="{B44C6F5A-F096-449D-B98E-0D75FBF78084}" dt="2022-03-10T09:04:47.605" v="3285" actId="931"/>
          <ac:spMkLst>
            <pc:docMk/>
            <pc:sldMk cId="2930152101" sldId="268"/>
            <ac:spMk id="3" creationId="{B68398C4-1B1A-4FD6-9B97-2994E909A6F4}"/>
          </ac:spMkLst>
        </pc:spChg>
        <pc:picChg chg="add mod">
          <ac:chgData name="Jacen Solo" userId="ab9523699e97bf23" providerId="LiveId" clId="{B44C6F5A-F096-449D-B98E-0D75FBF78084}" dt="2022-03-10T09:04:56.226" v="3292" actId="1076"/>
          <ac:picMkLst>
            <pc:docMk/>
            <pc:sldMk cId="2930152101" sldId="268"/>
            <ac:picMk id="5" creationId="{23B4AC2F-149C-4E28-9FD5-11A54E76128C}"/>
          </ac:picMkLst>
        </pc:picChg>
      </pc:sldChg>
      <pc:sldChg chg="modSp new mod">
        <pc:chgData name="Jacen Solo" userId="ab9523699e97bf23" providerId="LiveId" clId="{B44C6F5A-F096-449D-B98E-0D75FBF78084}" dt="2022-03-10T09:08:43.649" v="3355" actId="20577"/>
        <pc:sldMkLst>
          <pc:docMk/>
          <pc:sldMk cId="2709605995" sldId="269"/>
        </pc:sldMkLst>
        <pc:spChg chg="mod">
          <ac:chgData name="Jacen Solo" userId="ab9523699e97bf23" providerId="LiveId" clId="{B44C6F5A-F096-449D-B98E-0D75FBF78084}" dt="2022-03-10T09:08:25.229" v="3306" actId="20577"/>
          <ac:spMkLst>
            <pc:docMk/>
            <pc:sldMk cId="2709605995" sldId="269"/>
            <ac:spMk id="2" creationId="{D6C619B5-FB71-4141-907D-4F905120F0F7}"/>
          </ac:spMkLst>
        </pc:spChg>
        <pc:spChg chg="mod">
          <ac:chgData name="Jacen Solo" userId="ab9523699e97bf23" providerId="LiveId" clId="{B44C6F5A-F096-449D-B98E-0D75FBF78084}" dt="2022-03-10T09:08:43.649" v="3355" actId="20577"/>
          <ac:spMkLst>
            <pc:docMk/>
            <pc:sldMk cId="2709605995" sldId="269"/>
            <ac:spMk id="3" creationId="{6862A3EB-EC6F-4CF4-A0C0-7D71434BE88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803FB-4E7C-4B5A-8F29-F86F800361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D9203E-D86E-4F34-85F5-5BF7788E37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„Werkstudent Data Engineering“</a:t>
          </a:r>
          <a:endParaRPr lang="en-US"/>
        </a:p>
      </dgm:t>
    </dgm:pt>
    <dgm:pt modelId="{6DB9CBA5-FCF2-4E40-B602-EBC0272AEFE9}" type="parTrans" cxnId="{B55D8896-A6FA-4C58-A8F2-AC3A3D96F5EC}">
      <dgm:prSet/>
      <dgm:spPr/>
      <dgm:t>
        <a:bodyPr/>
        <a:lstStyle/>
        <a:p>
          <a:endParaRPr lang="en-US"/>
        </a:p>
      </dgm:t>
    </dgm:pt>
    <dgm:pt modelId="{540BC2D8-B578-4182-A5CA-E19F92D48870}" type="sibTrans" cxnId="{B55D8896-A6FA-4C58-A8F2-AC3A3D96F5EC}">
      <dgm:prSet/>
      <dgm:spPr/>
      <dgm:t>
        <a:bodyPr/>
        <a:lstStyle/>
        <a:p>
          <a:endParaRPr lang="en-US"/>
        </a:p>
      </dgm:t>
    </dgm:pt>
    <dgm:pt modelId="{AB3C3E14-39FD-4287-AF57-E073EA6F441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Montag – Freitag</a:t>
          </a:r>
          <a:br>
            <a:rPr lang="de-DE" dirty="0"/>
          </a:br>
          <a:r>
            <a:rPr lang="de-DE" dirty="0"/>
            <a:t>9:00 – 13:00</a:t>
          </a:r>
          <a:endParaRPr lang="en-US" dirty="0"/>
        </a:p>
      </dgm:t>
    </dgm:pt>
    <dgm:pt modelId="{21E4EAB0-1AE3-4DD2-9B3B-993966432948}" type="parTrans" cxnId="{EB01C947-81B0-4281-A422-9F9174495D16}">
      <dgm:prSet/>
      <dgm:spPr/>
      <dgm:t>
        <a:bodyPr/>
        <a:lstStyle/>
        <a:p>
          <a:endParaRPr lang="en-US"/>
        </a:p>
      </dgm:t>
    </dgm:pt>
    <dgm:pt modelId="{41E131E5-14A6-45C3-BE50-A52CE59AF700}" type="sibTrans" cxnId="{EB01C947-81B0-4281-A422-9F9174495D16}">
      <dgm:prSet/>
      <dgm:spPr/>
      <dgm:t>
        <a:bodyPr/>
        <a:lstStyle/>
        <a:p>
          <a:endParaRPr lang="en-US"/>
        </a:p>
      </dgm:t>
    </dgm:pt>
    <dgm:pt modelId="{983BBC32-F5EE-4764-AEA6-49FC12A4652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- Instanthaltung der Datenpipeline</a:t>
          </a:r>
          <a:br>
            <a:rPr lang="de-DE" noProof="0" dirty="0"/>
          </a:br>
          <a:r>
            <a:rPr lang="de-DE" noProof="0" dirty="0"/>
            <a:t>- Weiterentwicklung der Datenautomatisierung</a:t>
          </a:r>
          <a:br>
            <a:rPr lang="de-DE" noProof="0" dirty="0"/>
          </a:br>
          <a:r>
            <a:rPr lang="de-DE" noProof="0" dirty="0"/>
            <a:t>- Verwalten der Dateneinspeisung</a:t>
          </a:r>
        </a:p>
      </dgm:t>
    </dgm:pt>
    <dgm:pt modelId="{7C2F6983-0463-48B1-9EBB-09A0B7FEE4B6}" type="parTrans" cxnId="{C794C398-67B8-47A3-BC3A-C3917DDC01B3}">
      <dgm:prSet/>
      <dgm:spPr/>
      <dgm:t>
        <a:bodyPr/>
        <a:lstStyle/>
        <a:p>
          <a:endParaRPr lang="en-US"/>
        </a:p>
      </dgm:t>
    </dgm:pt>
    <dgm:pt modelId="{B479E72D-5AD1-4900-9229-28BE1D99FEE8}" type="sibTrans" cxnId="{C794C398-67B8-47A3-BC3A-C3917DDC01B3}">
      <dgm:prSet/>
      <dgm:spPr/>
      <dgm:t>
        <a:bodyPr/>
        <a:lstStyle/>
        <a:p>
          <a:endParaRPr lang="en-US"/>
        </a:p>
      </dgm:t>
    </dgm:pt>
    <dgm:pt modelId="{F7018BB9-5A34-4705-BC4B-86BF762102D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 err="1"/>
            <a:t>Concardis</a:t>
          </a:r>
          <a:r>
            <a:rPr lang="de-DE" noProof="0" dirty="0"/>
            <a:t> Nets. Group:</a:t>
          </a:r>
          <a:br>
            <a:rPr lang="de-DE" noProof="0" dirty="0"/>
          </a:br>
          <a:r>
            <a:rPr lang="de-DE" noProof="0" dirty="0"/>
            <a:t>- Kartenzahlungsanbieter / VISA </a:t>
          </a:r>
          <a:r>
            <a:rPr lang="de-DE" noProof="0" dirty="0" err="1"/>
            <a:t>funktionär</a:t>
          </a:r>
          <a:br>
            <a:rPr lang="de-DE" noProof="0" dirty="0"/>
          </a:br>
          <a:r>
            <a:rPr lang="de-DE" noProof="0" dirty="0"/>
            <a:t>- SME Bereich, Pipelinemanagement und Vertriebsoptimierung</a:t>
          </a:r>
        </a:p>
      </dgm:t>
    </dgm:pt>
    <dgm:pt modelId="{009EC447-F95A-4F2C-A764-2EE9315EB22B}" type="parTrans" cxnId="{DB91CCE3-694B-41D0-91D2-45EB16B17A7D}">
      <dgm:prSet/>
      <dgm:spPr/>
      <dgm:t>
        <a:bodyPr/>
        <a:lstStyle/>
        <a:p>
          <a:endParaRPr lang="de-DE"/>
        </a:p>
      </dgm:t>
    </dgm:pt>
    <dgm:pt modelId="{450D866A-EEE7-47C7-8693-9C95232BDC26}" type="sibTrans" cxnId="{DB91CCE3-694B-41D0-91D2-45EB16B17A7D}">
      <dgm:prSet/>
      <dgm:spPr/>
      <dgm:t>
        <a:bodyPr/>
        <a:lstStyle/>
        <a:p>
          <a:endParaRPr lang="de-DE"/>
        </a:p>
      </dgm:t>
    </dgm:pt>
    <dgm:pt modelId="{C101C867-1E71-4473-ACA2-3AC1723F90AF}" type="pres">
      <dgm:prSet presAssocID="{B64803FB-4E7C-4B5A-8F29-F86F8003614B}" presName="root" presStyleCnt="0">
        <dgm:presLayoutVars>
          <dgm:dir/>
          <dgm:resizeHandles val="exact"/>
        </dgm:presLayoutVars>
      </dgm:prSet>
      <dgm:spPr/>
    </dgm:pt>
    <dgm:pt modelId="{BE5B5636-0F83-4293-BA9A-E94A0CCF6301}" type="pres">
      <dgm:prSet presAssocID="{D8D9203E-D86E-4F34-85F5-5BF7788E37A4}" presName="compNode" presStyleCnt="0"/>
      <dgm:spPr/>
    </dgm:pt>
    <dgm:pt modelId="{39315FDB-28F4-4F47-88B5-9E78FB73F271}" type="pres">
      <dgm:prSet presAssocID="{D8D9203E-D86E-4F34-85F5-5BF7788E37A4}" presName="bgRect" presStyleLbl="bgShp" presStyleIdx="0" presStyleCnt="4"/>
      <dgm:spPr/>
    </dgm:pt>
    <dgm:pt modelId="{19A13964-2EE7-4F20-9121-01584F711340}" type="pres">
      <dgm:prSet presAssocID="{D8D9203E-D86E-4F34-85F5-5BF7788E37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EDF85309-5695-4076-B490-7720F6C97719}" type="pres">
      <dgm:prSet presAssocID="{D8D9203E-D86E-4F34-85F5-5BF7788E37A4}" presName="spaceRect" presStyleCnt="0"/>
      <dgm:spPr/>
    </dgm:pt>
    <dgm:pt modelId="{5A8A8AD0-FB03-4ABB-8B93-024CB09CCA3D}" type="pres">
      <dgm:prSet presAssocID="{D8D9203E-D86E-4F34-85F5-5BF7788E37A4}" presName="parTx" presStyleLbl="revTx" presStyleIdx="0" presStyleCnt="4">
        <dgm:presLayoutVars>
          <dgm:chMax val="0"/>
          <dgm:chPref val="0"/>
        </dgm:presLayoutVars>
      </dgm:prSet>
      <dgm:spPr/>
    </dgm:pt>
    <dgm:pt modelId="{AAAC6465-63E3-4F18-B310-D7C7EEDD3F4E}" type="pres">
      <dgm:prSet presAssocID="{540BC2D8-B578-4182-A5CA-E19F92D48870}" presName="sibTrans" presStyleCnt="0"/>
      <dgm:spPr/>
    </dgm:pt>
    <dgm:pt modelId="{DC63A32F-B89E-4E3A-96FC-DF1C5EA70F15}" type="pres">
      <dgm:prSet presAssocID="{AB3C3E14-39FD-4287-AF57-E073EA6F441E}" presName="compNode" presStyleCnt="0"/>
      <dgm:spPr/>
    </dgm:pt>
    <dgm:pt modelId="{FD7269DC-72F5-46E0-A483-E992C1F422A1}" type="pres">
      <dgm:prSet presAssocID="{AB3C3E14-39FD-4287-AF57-E073EA6F441E}" presName="bgRect" presStyleLbl="bgShp" presStyleIdx="1" presStyleCnt="4"/>
      <dgm:spPr/>
    </dgm:pt>
    <dgm:pt modelId="{FFCB5123-F9DE-4923-90DD-3B6C76DB8496}" type="pres">
      <dgm:prSet presAssocID="{AB3C3E14-39FD-4287-AF57-E073EA6F4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hr mit einfarbiger Füllung"/>
        </a:ext>
      </dgm:extLst>
    </dgm:pt>
    <dgm:pt modelId="{608B6C0C-8801-4684-A435-4810E06FEAB0}" type="pres">
      <dgm:prSet presAssocID="{AB3C3E14-39FD-4287-AF57-E073EA6F441E}" presName="spaceRect" presStyleCnt="0"/>
      <dgm:spPr/>
    </dgm:pt>
    <dgm:pt modelId="{49862E28-01A4-4D68-894D-A5E476921E68}" type="pres">
      <dgm:prSet presAssocID="{AB3C3E14-39FD-4287-AF57-E073EA6F441E}" presName="parTx" presStyleLbl="revTx" presStyleIdx="1" presStyleCnt="4">
        <dgm:presLayoutVars>
          <dgm:chMax val="0"/>
          <dgm:chPref val="0"/>
        </dgm:presLayoutVars>
      </dgm:prSet>
      <dgm:spPr/>
    </dgm:pt>
    <dgm:pt modelId="{9C784710-B697-410B-B2D7-F314208CDEE1}" type="pres">
      <dgm:prSet presAssocID="{41E131E5-14A6-45C3-BE50-A52CE59AF700}" presName="sibTrans" presStyleCnt="0"/>
      <dgm:spPr/>
    </dgm:pt>
    <dgm:pt modelId="{ABACFE68-CB84-467A-9CCC-57AB27321F41}" type="pres">
      <dgm:prSet presAssocID="{983BBC32-F5EE-4764-AEA6-49FC12A4652A}" presName="compNode" presStyleCnt="0"/>
      <dgm:spPr/>
    </dgm:pt>
    <dgm:pt modelId="{B118497E-4C54-45AD-9C36-62F36BFBF28D}" type="pres">
      <dgm:prSet presAssocID="{983BBC32-F5EE-4764-AEA6-49FC12A4652A}" presName="bgRect" presStyleLbl="bgShp" presStyleIdx="2" presStyleCnt="4"/>
      <dgm:spPr/>
    </dgm:pt>
    <dgm:pt modelId="{1CDDB8B7-32F4-4C04-A562-825039E2DCAA}" type="pres">
      <dgm:prSet presAssocID="{983BBC32-F5EE-4764-AEA6-49FC12A465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emmbrett abgehakt mit einfarbiger Füllung"/>
        </a:ext>
      </dgm:extLst>
    </dgm:pt>
    <dgm:pt modelId="{C126B77E-BF45-47DD-95FB-BA388F177CBE}" type="pres">
      <dgm:prSet presAssocID="{983BBC32-F5EE-4764-AEA6-49FC12A4652A}" presName="spaceRect" presStyleCnt="0"/>
      <dgm:spPr/>
    </dgm:pt>
    <dgm:pt modelId="{B30B6FC2-76D5-4F81-897A-AD69C57E1D48}" type="pres">
      <dgm:prSet presAssocID="{983BBC32-F5EE-4764-AEA6-49FC12A4652A}" presName="parTx" presStyleLbl="revTx" presStyleIdx="2" presStyleCnt="4">
        <dgm:presLayoutVars>
          <dgm:chMax val="0"/>
          <dgm:chPref val="0"/>
        </dgm:presLayoutVars>
      </dgm:prSet>
      <dgm:spPr/>
    </dgm:pt>
    <dgm:pt modelId="{4676D734-ACC4-45AE-B739-36BE5EB0F366}" type="pres">
      <dgm:prSet presAssocID="{B479E72D-5AD1-4900-9229-28BE1D99FEE8}" presName="sibTrans" presStyleCnt="0"/>
      <dgm:spPr/>
    </dgm:pt>
    <dgm:pt modelId="{3A5B86AA-6DA3-445B-97D2-6A0C3EDD8ABE}" type="pres">
      <dgm:prSet presAssocID="{F7018BB9-5A34-4705-BC4B-86BF762102DB}" presName="compNode" presStyleCnt="0"/>
      <dgm:spPr/>
    </dgm:pt>
    <dgm:pt modelId="{E4ED3408-8E41-49D7-B3BE-9C8EB0FDD430}" type="pres">
      <dgm:prSet presAssocID="{F7018BB9-5A34-4705-BC4B-86BF762102DB}" presName="bgRect" presStyleLbl="bgShp" presStyleIdx="3" presStyleCnt="4"/>
      <dgm:spPr/>
    </dgm:pt>
    <dgm:pt modelId="{76B6BD07-2EE1-4A53-8C5D-F0D59B5DDE4C}" type="pres">
      <dgm:prSet presAssocID="{F7018BB9-5A34-4705-BC4B-86BF762102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reditkarte mit einfarbiger Füllung"/>
        </a:ext>
      </dgm:extLst>
    </dgm:pt>
    <dgm:pt modelId="{A70AF2D9-EE47-4F08-84D6-463188CB9173}" type="pres">
      <dgm:prSet presAssocID="{F7018BB9-5A34-4705-BC4B-86BF762102DB}" presName="spaceRect" presStyleCnt="0"/>
      <dgm:spPr/>
    </dgm:pt>
    <dgm:pt modelId="{42D4C2CA-448B-4651-BF39-3BBC83166C34}" type="pres">
      <dgm:prSet presAssocID="{F7018BB9-5A34-4705-BC4B-86BF762102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22B330-34C2-41DE-8E84-FA3A0562F23F}" type="presOf" srcId="{D8D9203E-D86E-4F34-85F5-5BF7788E37A4}" destId="{5A8A8AD0-FB03-4ABB-8B93-024CB09CCA3D}" srcOrd="0" destOrd="0" presId="urn:microsoft.com/office/officeart/2018/2/layout/IconVerticalSolidList"/>
    <dgm:cxn modelId="{EB01C947-81B0-4281-A422-9F9174495D16}" srcId="{B64803FB-4E7C-4B5A-8F29-F86F8003614B}" destId="{AB3C3E14-39FD-4287-AF57-E073EA6F441E}" srcOrd="1" destOrd="0" parTransId="{21E4EAB0-1AE3-4DD2-9B3B-993966432948}" sibTransId="{41E131E5-14A6-45C3-BE50-A52CE59AF700}"/>
    <dgm:cxn modelId="{8C24A054-D8F8-431F-A765-12A707D1F0DE}" type="presOf" srcId="{B64803FB-4E7C-4B5A-8F29-F86F8003614B}" destId="{C101C867-1E71-4473-ACA2-3AC1723F90AF}" srcOrd="0" destOrd="0" presId="urn:microsoft.com/office/officeart/2018/2/layout/IconVerticalSolidList"/>
    <dgm:cxn modelId="{45F1E285-88E8-48B8-AA24-B12FDD167CB3}" type="presOf" srcId="{983BBC32-F5EE-4764-AEA6-49FC12A4652A}" destId="{B30B6FC2-76D5-4F81-897A-AD69C57E1D48}" srcOrd="0" destOrd="0" presId="urn:microsoft.com/office/officeart/2018/2/layout/IconVerticalSolidList"/>
    <dgm:cxn modelId="{B55D8896-A6FA-4C58-A8F2-AC3A3D96F5EC}" srcId="{B64803FB-4E7C-4B5A-8F29-F86F8003614B}" destId="{D8D9203E-D86E-4F34-85F5-5BF7788E37A4}" srcOrd="0" destOrd="0" parTransId="{6DB9CBA5-FCF2-4E40-B602-EBC0272AEFE9}" sibTransId="{540BC2D8-B578-4182-A5CA-E19F92D48870}"/>
    <dgm:cxn modelId="{C794C398-67B8-47A3-BC3A-C3917DDC01B3}" srcId="{B64803FB-4E7C-4B5A-8F29-F86F8003614B}" destId="{983BBC32-F5EE-4764-AEA6-49FC12A4652A}" srcOrd="2" destOrd="0" parTransId="{7C2F6983-0463-48B1-9EBB-09A0B7FEE4B6}" sibTransId="{B479E72D-5AD1-4900-9229-28BE1D99FEE8}"/>
    <dgm:cxn modelId="{724918AD-D01B-42B6-BA56-DE7B245630D3}" type="presOf" srcId="{F7018BB9-5A34-4705-BC4B-86BF762102DB}" destId="{42D4C2CA-448B-4651-BF39-3BBC83166C34}" srcOrd="0" destOrd="0" presId="urn:microsoft.com/office/officeart/2018/2/layout/IconVerticalSolidList"/>
    <dgm:cxn modelId="{70A34CDB-DEAF-4CD1-9DAF-C30FD4DF2E5C}" type="presOf" srcId="{AB3C3E14-39FD-4287-AF57-E073EA6F441E}" destId="{49862E28-01A4-4D68-894D-A5E476921E68}" srcOrd="0" destOrd="0" presId="urn:microsoft.com/office/officeart/2018/2/layout/IconVerticalSolidList"/>
    <dgm:cxn modelId="{DB91CCE3-694B-41D0-91D2-45EB16B17A7D}" srcId="{B64803FB-4E7C-4B5A-8F29-F86F8003614B}" destId="{F7018BB9-5A34-4705-BC4B-86BF762102DB}" srcOrd="3" destOrd="0" parTransId="{009EC447-F95A-4F2C-A764-2EE9315EB22B}" sibTransId="{450D866A-EEE7-47C7-8693-9C95232BDC26}"/>
    <dgm:cxn modelId="{ADB6CF01-39F6-4E8E-B4D5-B87EAF34640E}" type="presParOf" srcId="{C101C867-1E71-4473-ACA2-3AC1723F90AF}" destId="{BE5B5636-0F83-4293-BA9A-E94A0CCF6301}" srcOrd="0" destOrd="0" presId="urn:microsoft.com/office/officeart/2018/2/layout/IconVerticalSolidList"/>
    <dgm:cxn modelId="{B9DF8F36-DE49-4E74-B959-D8773E14088F}" type="presParOf" srcId="{BE5B5636-0F83-4293-BA9A-E94A0CCF6301}" destId="{39315FDB-28F4-4F47-88B5-9E78FB73F271}" srcOrd="0" destOrd="0" presId="urn:microsoft.com/office/officeart/2018/2/layout/IconVerticalSolidList"/>
    <dgm:cxn modelId="{2114DC83-E6C2-45A4-89D1-61A2E7B6B49C}" type="presParOf" srcId="{BE5B5636-0F83-4293-BA9A-E94A0CCF6301}" destId="{19A13964-2EE7-4F20-9121-01584F711340}" srcOrd="1" destOrd="0" presId="urn:microsoft.com/office/officeart/2018/2/layout/IconVerticalSolidList"/>
    <dgm:cxn modelId="{9618DA94-9115-492D-BCFF-B198041EB152}" type="presParOf" srcId="{BE5B5636-0F83-4293-BA9A-E94A0CCF6301}" destId="{EDF85309-5695-4076-B490-7720F6C97719}" srcOrd="2" destOrd="0" presId="urn:microsoft.com/office/officeart/2018/2/layout/IconVerticalSolidList"/>
    <dgm:cxn modelId="{1215E1FE-9FC9-4A5A-AE62-5A491DA076F5}" type="presParOf" srcId="{BE5B5636-0F83-4293-BA9A-E94A0CCF6301}" destId="{5A8A8AD0-FB03-4ABB-8B93-024CB09CCA3D}" srcOrd="3" destOrd="0" presId="urn:microsoft.com/office/officeart/2018/2/layout/IconVerticalSolidList"/>
    <dgm:cxn modelId="{D821719D-2571-44B5-9ABB-817F098F6C67}" type="presParOf" srcId="{C101C867-1E71-4473-ACA2-3AC1723F90AF}" destId="{AAAC6465-63E3-4F18-B310-D7C7EEDD3F4E}" srcOrd="1" destOrd="0" presId="urn:microsoft.com/office/officeart/2018/2/layout/IconVerticalSolidList"/>
    <dgm:cxn modelId="{03075C5C-3D00-4B72-8D3B-323DD9493087}" type="presParOf" srcId="{C101C867-1E71-4473-ACA2-3AC1723F90AF}" destId="{DC63A32F-B89E-4E3A-96FC-DF1C5EA70F15}" srcOrd="2" destOrd="0" presId="urn:microsoft.com/office/officeart/2018/2/layout/IconVerticalSolidList"/>
    <dgm:cxn modelId="{4F914946-109C-416B-869A-261B6E007E5D}" type="presParOf" srcId="{DC63A32F-B89E-4E3A-96FC-DF1C5EA70F15}" destId="{FD7269DC-72F5-46E0-A483-E992C1F422A1}" srcOrd="0" destOrd="0" presId="urn:microsoft.com/office/officeart/2018/2/layout/IconVerticalSolidList"/>
    <dgm:cxn modelId="{E849FB15-8DEB-4E71-A899-932A056D8B78}" type="presParOf" srcId="{DC63A32F-B89E-4E3A-96FC-DF1C5EA70F15}" destId="{FFCB5123-F9DE-4923-90DD-3B6C76DB8496}" srcOrd="1" destOrd="0" presId="urn:microsoft.com/office/officeart/2018/2/layout/IconVerticalSolidList"/>
    <dgm:cxn modelId="{90EC21DD-0296-4EB9-8BB3-27076CC58441}" type="presParOf" srcId="{DC63A32F-B89E-4E3A-96FC-DF1C5EA70F15}" destId="{608B6C0C-8801-4684-A435-4810E06FEAB0}" srcOrd="2" destOrd="0" presId="urn:microsoft.com/office/officeart/2018/2/layout/IconVerticalSolidList"/>
    <dgm:cxn modelId="{009A5FD9-8E79-4C18-A1DC-C126038224B8}" type="presParOf" srcId="{DC63A32F-B89E-4E3A-96FC-DF1C5EA70F15}" destId="{49862E28-01A4-4D68-894D-A5E476921E68}" srcOrd="3" destOrd="0" presId="urn:microsoft.com/office/officeart/2018/2/layout/IconVerticalSolidList"/>
    <dgm:cxn modelId="{62519F0E-7F4F-457E-B5A1-25E041A04244}" type="presParOf" srcId="{C101C867-1E71-4473-ACA2-3AC1723F90AF}" destId="{9C784710-B697-410B-B2D7-F314208CDEE1}" srcOrd="3" destOrd="0" presId="urn:microsoft.com/office/officeart/2018/2/layout/IconVerticalSolidList"/>
    <dgm:cxn modelId="{C0D3EEA1-2B56-472B-9050-FD0463F103B5}" type="presParOf" srcId="{C101C867-1E71-4473-ACA2-3AC1723F90AF}" destId="{ABACFE68-CB84-467A-9CCC-57AB27321F41}" srcOrd="4" destOrd="0" presId="urn:microsoft.com/office/officeart/2018/2/layout/IconVerticalSolidList"/>
    <dgm:cxn modelId="{E647D882-4230-4E5E-917C-991D98B7144B}" type="presParOf" srcId="{ABACFE68-CB84-467A-9CCC-57AB27321F41}" destId="{B118497E-4C54-45AD-9C36-62F36BFBF28D}" srcOrd="0" destOrd="0" presId="urn:microsoft.com/office/officeart/2018/2/layout/IconVerticalSolidList"/>
    <dgm:cxn modelId="{E69DE0D4-DF9B-416F-B22C-32CA5B29FC1E}" type="presParOf" srcId="{ABACFE68-CB84-467A-9CCC-57AB27321F41}" destId="{1CDDB8B7-32F4-4C04-A562-825039E2DCAA}" srcOrd="1" destOrd="0" presId="urn:microsoft.com/office/officeart/2018/2/layout/IconVerticalSolidList"/>
    <dgm:cxn modelId="{21A8D795-77A0-4C1E-943E-D16166923FD4}" type="presParOf" srcId="{ABACFE68-CB84-467A-9CCC-57AB27321F41}" destId="{C126B77E-BF45-47DD-95FB-BA388F177CBE}" srcOrd="2" destOrd="0" presId="urn:microsoft.com/office/officeart/2018/2/layout/IconVerticalSolidList"/>
    <dgm:cxn modelId="{66030ABD-D3E7-4E7F-BB54-7388B8D71B43}" type="presParOf" srcId="{ABACFE68-CB84-467A-9CCC-57AB27321F41}" destId="{B30B6FC2-76D5-4F81-897A-AD69C57E1D48}" srcOrd="3" destOrd="0" presId="urn:microsoft.com/office/officeart/2018/2/layout/IconVerticalSolidList"/>
    <dgm:cxn modelId="{05765DE1-B3EC-43FB-96CA-86D1BDF8F838}" type="presParOf" srcId="{C101C867-1E71-4473-ACA2-3AC1723F90AF}" destId="{4676D734-ACC4-45AE-B739-36BE5EB0F366}" srcOrd="5" destOrd="0" presId="urn:microsoft.com/office/officeart/2018/2/layout/IconVerticalSolidList"/>
    <dgm:cxn modelId="{859F67E1-38CB-417F-AD96-603B47166040}" type="presParOf" srcId="{C101C867-1E71-4473-ACA2-3AC1723F90AF}" destId="{3A5B86AA-6DA3-445B-97D2-6A0C3EDD8ABE}" srcOrd="6" destOrd="0" presId="urn:microsoft.com/office/officeart/2018/2/layout/IconVerticalSolidList"/>
    <dgm:cxn modelId="{438735E2-D972-48B9-8C51-BC1EADDFD1C8}" type="presParOf" srcId="{3A5B86AA-6DA3-445B-97D2-6A0C3EDD8ABE}" destId="{E4ED3408-8E41-49D7-B3BE-9C8EB0FDD430}" srcOrd="0" destOrd="0" presId="urn:microsoft.com/office/officeart/2018/2/layout/IconVerticalSolidList"/>
    <dgm:cxn modelId="{D717FCD8-EC2E-4DE6-B59A-73A8DB0EE2C3}" type="presParOf" srcId="{3A5B86AA-6DA3-445B-97D2-6A0C3EDD8ABE}" destId="{76B6BD07-2EE1-4A53-8C5D-F0D59B5DDE4C}" srcOrd="1" destOrd="0" presId="urn:microsoft.com/office/officeart/2018/2/layout/IconVerticalSolidList"/>
    <dgm:cxn modelId="{40F70FC7-42FD-4B68-9A08-9BF8415D8E9D}" type="presParOf" srcId="{3A5B86AA-6DA3-445B-97D2-6A0C3EDD8ABE}" destId="{A70AF2D9-EE47-4F08-84D6-463188CB9173}" srcOrd="2" destOrd="0" presId="urn:microsoft.com/office/officeart/2018/2/layout/IconVerticalSolidList"/>
    <dgm:cxn modelId="{378DAF74-2FC9-4265-A99C-D552FFA8E069}" type="presParOf" srcId="{3A5B86AA-6DA3-445B-97D2-6A0C3EDD8ABE}" destId="{42D4C2CA-448B-4651-BF39-3BBC83166C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15FDB-28F4-4F47-88B5-9E78FB73F271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13964-2EE7-4F20-9121-01584F71134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A8AD0-FB03-4ABB-8B93-024CB09CCA3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„Werkstudent Data Engineering“</a:t>
          </a:r>
          <a:endParaRPr lang="en-US" sz="1500" kern="1200"/>
        </a:p>
      </dsp:txBody>
      <dsp:txXfrm>
        <a:off x="1057183" y="1805"/>
        <a:ext cx="9458416" cy="915310"/>
      </dsp:txXfrm>
    </dsp:sp>
    <dsp:sp modelId="{FD7269DC-72F5-46E0-A483-E992C1F422A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B5123-F9DE-4923-90DD-3B6C76DB849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62E28-01A4-4D68-894D-A5E476921E6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Montag – Freitag</a:t>
          </a:r>
          <a:br>
            <a:rPr lang="de-DE" sz="1500" kern="1200" dirty="0"/>
          </a:br>
          <a:r>
            <a:rPr lang="de-DE" sz="1500" kern="1200" dirty="0"/>
            <a:t>9:00 – 13:00</a:t>
          </a:r>
          <a:endParaRPr lang="en-US" sz="1500" kern="1200" dirty="0"/>
        </a:p>
      </dsp:txBody>
      <dsp:txXfrm>
        <a:off x="1057183" y="1145944"/>
        <a:ext cx="9458416" cy="915310"/>
      </dsp:txXfrm>
    </dsp:sp>
    <dsp:sp modelId="{B118497E-4C54-45AD-9C36-62F36BFBF28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DB8B7-32F4-4C04-A562-825039E2DCA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B6FC2-76D5-4F81-897A-AD69C57E1D48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0" dirty="0"/>
            <a:t>- Instanthaltung der Datenpipeline</a:t>
          </a:r>
          <a:br>
            <a:rPr lang="de-DE" sz="1500" kern="1200" noProof="0" dirty="0"/>
          </a:br>
          <a:r>
            <a:rPr lang="de-DE" sz="1500" kern="1200" noProof="0" dirty="0"/>
            <a:t>- Weiterentwicklung der Datenautomatisierung</a:t>
          </a:r>
          <a:br>
            <a:rPr lang="de-DE" sz="1500" kern="1200" noProof="0" dirty="0"/>
          </a:br>
          <a:r>
            <a:rPr lang="de-DE" sz="1500" kern="1200" noProof="0" dirty="0"/>
            <a:t>- Verwalten der Dateneinspeisung</a:t>
          </a:r>
        </a:p>
      </dsp:txBody>
      <dsp:txXfrm>
        <a:off x="1057183" y="2290082"/>
        <a:ext cx="9458416" cy="915310"/>
      </dsp:txXfrm>
    </dsp:sp>
    <dsp:sp modelId="{E4ED3408-8E41-49D7-B3BE-9C8EB0FDD43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6BD07-2EE1-4A53-8C5D-F0D59B5DDE4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4C2CA-448B-4651-BF39-3BBC83166C3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0" dirty="0" err="1"/>
            <a:t>Concardis</a:t>
          </a:r>
          <a:r>
            <a:rPr lang="de-DE" sz="1500" kern="1200" noProof="0" dirty="0"/>
            <a:t> Nets. Group:</a:t>
          </a:r>
          <a:br>
            <a:rPr lang="de-DE" sz="1500" kern="1200" noProof="0" dirty="0"/>
          </a:br>
          <a:r>
            <a:rPr lang="de-DE" sz="1500" kern="1200" noProof="0" dirty="0"/>
            <a:t>- Kartenzahlungsanbieter / VISA </a:t>
          </a:r>
          <a:r>
            <a:rPr lang="de-DE" sz="1500" kern="1200" noProof="0" dirty="0" err="1"/>
            <a:t>funktionär</a:t>
          </a:r>
          <a:br>
            <a:rPr lang="de-DE" sz="1500" kern="1200" noProof="0" dirty="0"/>
          </a:br>
          <a:r>
            <a:rPr lang="de-DE" sz="1500" kern="1200" noProof="0" dirty="0"/>
            <a:t>- SME Bereich, Pipelinemanagement und Vertriebsoptimierung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2B411-ECB9-49BF-AC23-6F653611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6398C6-1684-4E46-9391-5C1587CC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372A9-2FD9-4A50-B7D3-B1B2CFFB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38E68-730A-4E65-90C1-C74A6329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708D4-E6F5-4079-BBDD-214E0B1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4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67EF9-D671-4CCD-8CA1-110C290B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312CAB-47FF-48CF-8D31-E65E0C64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75BB9-C652-4520-B3FE-8D1F72B9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40948-AC02-4E11-AF8C-5FB6F5EA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7E99A-D7EE-4970-B524-02FC6F7C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3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8989E7-994B-4E52-A12F-4EF378F6B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58406D-5EC2-4208-BB2D-90348AD94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FAE5D-68FD-4E8F-9C81-3E76AB4B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80EB3-B9CD-409F-A047-D4C22758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79D683-F01B-4DCE-AF46-74AB323E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3C1D9-2907-450A-B24E-A2984A0E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C720E-BAD2-42C7-AC89-F7D97D2E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775A7-E549-4062-A27C-13558D5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59C9F-7E75-483E-8BAB-2220F64E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9EB4-0CF7-4E54-96C2-4AE05DA8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22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8F2DD-6EB2-4E59-95D9-4BDCEFD3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545F6-3439-4FB0-A55E-F9A6EE14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E46D2-FD9E-4C89-A109-0C08E369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0EE5D-2BC4-4F65-8694-047D817B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9DF14-5AF5-4252-86AE-BC90EDAE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5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0FB4A-C796-4A85-BEED-B15A0B09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18DD8-7FE9-4313-B935-75F45F824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523DDD-8222-4D00-8B3B-E1D3AFBAE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B2271-689A-4D29-9EB5-ED9EA147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F2B7ED-07BC-4C94-AAF1-5BDA3EBF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618C38-CCC6-4D17-839E-A7EFB77E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B1F6E-8E26-4077-A497-5DE2926C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00ED7-CD63-4261-AD27-4BABE5FA1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A48710-3D72-434D-AC3C-5A843CC59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E31E40-8BC6-4E18-B4E6-87C5A5B62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AF8502-7480-4D18-9677-14F823C22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8A6E02-655F-44E1-BE8B-4DA925DA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1D8DC3-0C9D-4D79-959A-DB52665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CD9C9F-AB1D-49BE-8DD2-6C63F90A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6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62E6-518E-4B22-B5E9-90F86E83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C3F6E4-EE12-4A90-B0BC-8F34CF1A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296B09-DCB2-45DF-9741-FED17A94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E196A1-9EA3-4281-986F-117DFD8E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8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8BB91B-44EB-4225-B9B7-9E12D732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A68EBE-0FF6-40D0-B069-C8A0EEAB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F83D19-DD9E-4CFA-853F-4C5149F7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76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BE319-C64A-4813-B0C1-C218B734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44CD3-02FC-4032-95B2-EFAFEDA6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80E832-AF18-4897-9BEE-AFCF740B9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16F9-5DC7-427E-B4CD-19A01F4C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C18D77-9090-48BC-BF47-D5FB206E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8FB15-FAE1-4810-B929-FB7B1994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39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EEA1A-240B-48F9-80FB-E51D656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F3ED71-D626-47DC-B5BC-CC8653DE4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AB0C3B-609D-46E4-AD21-FD82E739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419735-47F3-4585-B055-E31D351B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73CA80-6B31-4CFC-A144-AEEFF54D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4105A8-5DF8-4B1D-A184-4B7DF43F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4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580B56-95DF-467B-B45A-AE13DF19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F00E5-D114-4CFD-89F3-F54E6B977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41F9D-B729-4F27-8C80-ED14E80C2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A314-6E06-4600-BA97-F1B66E783CF6}" type="datetimeFigureOut">
              <a:rPr lang="de-DE" smtClean="0"/>
              <a:t>09.03.2022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4E3D8-6A4A-4546-B0F5-43D1E2A7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B0B096-07F3-4CFC-9D38-4674AF47A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82D1-5CD5-46BA-9470-A497364A1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6664E-4198-43B1-9252-FAFF6F3D2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127"/>
            <a:ext cx="9144000" cy="2800836"/>
          </a:xfrm>
        </p:spPr>
        <p:txBody>
          <a:bodyPr>
            <a:normAutofit/>
          </a:bodyPr>
          <a:lstStyle/>
          <a:p>
            <a:r>
              <a:rPr lang="de-DE" dirty="0"/>
              <a:t>Praktikumsbericht </a:t>
            </a:r>
            <a:br>
              <a:rPr lang="de-DE" dirty="0"/>
            </a:br>
            <a:r>
              <a:rPr lang="de-DE" dirty="0" err="1"/>
              <a:t>Concardis</a:t>
            </a:r>
            <a:r>
              <a:rPr lang="de-DE" dirty="0"/>
              <a:t> Nets. Group</a:t>
            </a:r>
            <a:br>
              <a:rPr lang="de-DE" dirty="0"/>
            </a:br>
            <a:r>
              <a:rPr lang="de-DE" dirty="0"/>
              <a:t>„Service Request Identifier“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A1D6F2-D139-4283-9650-5A4AFD059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Tibor Teske, im Fach  M-PNLR-PR für Professor Alexander Mehler</a:t>
            </a:r>
          </a:p>
        </p:txBody>
      </p:sp>
    </p:spTree>
    <p:extLst>
      <p:ext uri="{BB962C8B-B14F-4D97-AF65-F5344CB8AC3E}">
        <p14:creationId xmlns:p14="http://schemas.microsoft.com/office/powerpoint/2010/main" val="23314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19AEF-3557-4D82-9FBD-B66DB0ED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Erläuterung des Lösungswegs: Die Pipeline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78F9FFE7-105D-41DF-95D1-A72CA90A0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027905"/>
            <a:ext cx="11972647" cy="5263837"/>
          </a:xfrm>
        </p:spPr>
      </p:pic>
    </p:spTree>
    <p:extLst>
      <p:ext uri="{BB962C8B-B14F-4D97-AF65-F5344CB8AC3E}">
        <p14:creationId xmlns:p14="http://schemas.microsoft.com/office/powerpoint/2010/main" val="285853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9E384-1787-44EB-8019-4703133C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Auswertungen (leider nur Analog)</a:t>
            </a:r>
          </a:p>
        </p:txBody>
      </p:sp>
      <p:pic>
        <p:nvPicPr>
          <p:cNvPr id="5" name="Inhaltsplatzhalter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23B4AC2F-149C-4E28-9FD5-11A54E761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46" y="1564742"/>
            <a:ext cx="6682275" cy="5011707"/>
          </a:xfrm>
        </p:spPr>
      </p:pic>
    </p:spTree>
    <p:extLst>
      <p:ext uri="{BB962C8B-B14F-4D97-AF65-F5344CB8AC3E}">
        <p14:creationId xmlns:p14="http://schemas.microsoft.com/office/powerpoint/2010/main" val="293015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1BFDF-017B-45ED-B731-D6975FD0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Komplikationen und Datenschutz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11306-67C2-4A74-AA64-2065DCEF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Programm basiert auf echten Kundendaten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Ich habe keinerlei Erlaubnis diese Programm trainiert privat zu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Zeigen des Codes, teilen des Codes für wissenschaftliche Zwecke ist in Ordnung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Meine Arbeit dort endete in 11.2020</a:t>
            </a:r>
          </a:p>
          <a:p>
            <a:pPr marL="285750" indent="-285750">
              <a:buFontTx/>
              <a:buChar char="-"/>
            </a:pPr>
            <a:r>
              <a:rPr lang="de-DE" dirty="0"/>
              <a:t>Deswegen ist das Programm momentan </a:t>
            </a:r>
            <a:r>
              <a:rPr lang="de-DE" dirty="0" err="1"/>
              <a:t>unfunktional</a:t>
            </a:r>
            <a:r>
              <a:rPr lang="de-DE" dirty="0"/>
              <a:t> ohne Datensatz</a:t>
            </a:r>
          </a:p>
          <a:p>
            <a:pPr marL="285750" indent="-285750">
              <a:buFontTx/>
              <a:buChar char="-"/>
            </a:pPr>
            <a:r>
              <a:rPr lang="de-DE" dirty="0"/>
              <a:t>Quellcode ist kommentiert und ebenfalls in meiner Ausarbeitung erläutert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Projekt lief über das ganze Jahr meiner Anstellung, da ich maximal 1 Stunde am Tag dafür investieren konnte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Komplett zusammenhängende Pipeline ist auf dem </a:t>
            </a:r>
            <a:r>
              <a:rPr lang="de-DE" dirty="0" err="1"/>
              <a:t>Databricks</a:t>
            </a:r>
            <a:r>
              <a:rPr lang="de-DE" dirty="0"/>
              <a:t> Account der </a:t>
            </a:r>
            <a:r>
              <a:rPr lang="de-DE" dirty="0" err="1"/>
              <a:t>Concardis</a:t>
            </a:r>
            <a:r>
              <a:rPr lang="de-DE" dirty="0"/>
              <a:t> Nets. GMBH, ich habe versucht so viel wie möglich Offline zu transformieren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72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619B5-FB71-4141-907D-4F905120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2A3EB-EC6F-4CF4-A0C0-7D71434B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7096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8938CD-3929-4550-A444-B2FFC553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Inhalt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D19B54B-B8EB-43A1-8788-C791EECC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29" y="2130490"/>
            <a:ext cx="3505494" cy="436258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Tätigkeitsbeschreibung</a:t>
            </a:r>
            <a:endParaRPr lang="en-US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Generell</a:t>
            </a:r>
            <a:r>
              <a:rPr lang="en-US" sz="2000" dirty="0"/>
              <a:t> </a:t>
            </a:r>
            <a:r>
              <a:rPr lang="en-US" sz="2000" dirty="0" err="1"/>
              <a:t>verwendete</a:t>
            </a:r>
            <a:r>
              <a:rPr lang="en-US" sz="2000" dirty="0"/>
              <a:t> </a:t>
            </a:r>
            <a:r>
              <a:rPr lang="en-US" sz="2000" dirty="0" err="1"/>
              <a:t>Technologien</a:t>
            </a:r>
            <a:endParaRPr lang="en-US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Problemstellung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Beispiel</a:t>
            </a:r>
            <a:endParaRPr lang="en-US" sz="1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Erläuterung</a:t>
            </a:r>
            <a:r>
              <a:rPr lang="en-US" sz="2000" dirty="0"/>
              <a:t> des </a:t>
            </a:r>
            <a:r>
              <a:rPr lang="en-US" sz="2000" dirty="0" err="1"/>
              <a:t>Programmes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Grobe</a:t>
            </a:r>
            <a:r>
              <a:rPr lang="en-US" sz="1800" dirty="0"/>
              <a:t> </a:t>
            </a:r>
            <a:r>
              <a:rPr lang="en-US" sz="1800" dirty="0" err="1"/>
              <a:t>Übersicht</a:t>
            </a:r>
            <a:endParaRPr lang="en-US" sz="18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Regelbasiertes</a:t>
            </a:r>
            <a:r>
              <a:rPr lang="en-US" sz="1800" dirty="0"/>
              <a:t> </a:t>
            </a:r>
            <a:r>
              <a:rPr lang="en-US" sz="1800" dirty="0" err="1"/>
              <a:t>Filtern</a:t>
            </a:r>
            <a:endParaRPr lang="en-US" sz="18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Modellbasiertes</a:t>
            </a:r>
            <a:r>
              <a:rPr lang="en-US" sz="1800" dirty="0"/>
              <a:t> </a:t>
            </a:r>
            <a:r>
              <a:rPr lang="en-US" sz="1800" dirty="0" err="1"/>
              <a:t>Filtern</a:t>
            </a:r>
            <a:endParaRPr lang="en-US" sz="18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Die </a:t>
            </a:r>
            <a:r>
              <a:rPr lang="en-US" sz="1800" dirty="0" err="1"/>
              <a:t>Komplette</a:t>
            </a:r>
            <a:r>
              <a:rPr lang="en-US" sz="1800" dirty="0"/>
              <a:t> Pipeline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Komplikationen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645C131-8D14-46D9-A4E9-DCE159CBF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419801"/>
            <a:ext cx="6019331" cy="40151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100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913CAA3-5C56-49D2-958E-49A670EE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Tätigkeitsbeschreibung</a:t>
            </a:r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804FD718-9E5B-4AD6-88B7-1B77DB1B4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3911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68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32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E496C9-8F8B-4459-BFFF-B93A052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3999971" cy="16863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sz="4000" dirty="0"/>
              <a:t>Generell verwendete Technologien</a:t>
            </a:r>
            <a:endParaRPr lang="de-DE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DA47FE-DB72-4EAB-B0CE-BADABAD2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15253"/>
            <a:ext cx="3999971" cy="430278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PowerBI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Pyspark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Salesforce (lightning)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Pandas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Datafactory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Databricks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SpaCy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TensorFlow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Anaconda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Beautiful Soup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0985C48-F44A-4462-8A4D-E864B5B2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32" y="436315"/>
            <a:ext cx="2120766" cy="209955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18A1D58-001C-4F19-BFEF-4B7C16208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39" y="436315"/>
            <a:ext cx="2120766" cy="14138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B3A1D86-F134-4E89-B7FC-54F7CE899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569" y="1215866"/>
            <a:ext cx="2120766" cy="111340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9DF1F94-7FD7-4059-91FE-F64EF625C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4549" y="3874256"/>
            <a:ext cx="2120766" cy="1101363"/>
          </a:xfrm>
          <a:prstGeom prst="rect">
            <a:avLst/>
          </a:prstGeo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74FA94B3-F06C-4422-9458-55B1519C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15" y="2648325"/>
            <a:ext cx="2120766" cy="10603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71981BB-A5A3-433A-8A9A-953DA1BF82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75" y="3998133"/>
            <a:ext cx="2120766" cy="85360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7CF558C-E7BB-4B40-8782-163A33644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32" y="5486071"/>
            <a:ext cx="2120766" cy="75817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5933818-7C42-4D5E-AD34-7E079BD37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22" y="5141167"/>
            <a:ext cx="1487495" cy="1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3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450D246-D902-4A8E-B9A3-BA21E08B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Problemstellung: „Service Request Identifier“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953DC-53E8-4825-A7FD-C1E3BA403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Gegeben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1F3C46D-6584-492E-BD2F-7F85B9A333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Queue mit Salesforce Leads</a:t>
            </a:r>
          </a:p>
          <a:p>
            <a:r>
              <a:rPr lang="de-DE" dirty="0"/>
              <a:t>Jeder Lead hat eine Beschreibung</a:t>
            </a:r>
          </a:p>
          <a:p>
            <a:r>
              <a:rPr lang="de-DE" dirty="0"/>
              <a:t>Supportanfragen unterschiedlicher Natur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76FFB39-AF9E-4A71-A498-E9937E385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Gewollt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7521576-03A7-440B-AF86-2A20AD0229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Klassifizierung dieser Leads</a:t>
            </a:r>
          </a:p>
          <a:p>
            <a:r>
              <a:rPr lang="de-DE" dirty="0"/>
              <a:t>Einsortierung in die Richtigen </a:t>
            </a:r>
            <a:r>
              <a:rPr lang="de-DE" dirty="0" err="1"/>
              <a:t>kategorien</a:t>
            </a:r>
            <a:endParaRPr lang="de-DE" dirty="0"/>
          </a:p>
          <a:p>
            <a:r>
              <a:rPr lang="de-DE" dirty="0"/>
              <a:t>Erster Schritt: „SERVICE_REQUEST“ oder nicht „ SERVICE_REQUEST“</a:t>
            </a:r>
          </a:p>
          <a:p>
            <a:r>
              <a:rPr lang="de-DE" dirty="0"/>
              <a:t>Sprich Menschlicher Troubleshooting Support benötigt oder nicht.</a:t>
            </a:r>
          </a:p>
        </p:txBody>
      </p:sp>
    </p:spTree>
    <p:extLst>
      <p:ext uri="{BB962C8B-B14F-4D97-AF65-F5344CB8AC3E}">
        <p14:creationId xmlns:p14="http://schemas.microsoft.com/office/powerpoint/2010/main" val="24076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7909D-3145-41C2-B06C-329B3AAA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4E29E-96E0-44A8-96A4-1B006D1F4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SERVICE_REQUEST -&gt; an Kundensupport weiterleiten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70B34-6B75-42DA-8D01-9506968AE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„Sehr geehrte Damen und Herren,</a:t>
            </a:r>
          </a:p>
          <a:p>
            <a:pPr marL="0" indent="0">
              <a:buNone/>
            </a:pPr>
            <a:r>
              <a:rPr lang="de-DE" dirty="0"/>
              <a:t>könnten Sie uns bitte eine Aufstellung der Belege schicken ihrer letzten 2 Abrechnungen auf unser Konto.</a:t>
            </a:r>
          </a:p>
          <a:p>
            <a:pPr marL="0" indent="0">
              <a:buNone/>
            </a:pPr>
            <a:r>
              <a:rPr lang="de-DE" dirty="0"/>
              <a:t>Leider ist irgendwo ein Fehler den wir aktuell nicht finden können.</a:t>
            </a:r>
          </a:p>
          <a:p>
            <a:pPr marL="0" indent="0">
              <a:buNone/>
            </a:pPr>
            <a:r>
              <a:rPr lang="de-DE" dirty="0"/>
              <a:t>Vielen lieben Dank,</a:t>
            </a:r>
          </a:p>
          <a:p>
            <a:pPr marL="0" indent="0">
              <a:buNone/>
            </a:pPr>
            <a:r>
              <a:rPr lang="de-DE" dirty="0"/>
              <a:t>Laden XXXX</a:t>
            </a:r>
          </a:p>
          <a:p>
            <a:pPr marL="0" indent="0">
              <a:buNone/>
            </a:pPr>
            <a:r>
              <a:rPr lang="de-DE" dirty="0"/>
              <a:t>Musterstraße 99, 123456 Musterstadt"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D2AF3B-B451-495B-B771-D3ED68003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Kein </a:t>
            </a:r>
            <a:r>
              <a:rPr lang="de-DE" dirty="0" err="1"/>
              <a:t>Service_request</a:t>
            </a:r>
            <a:r>
              <a:rPr lang="de-DE" dirty="0"/>
              <a:t> (</a:t>
            </a:r>
            <a:r>
              <a:rPr lang="de-DE" dirty="0" err="1"/>
              <a:t>Price_Terminal_rent</a:t>
            </a:r>
            <a:r>
              <a:rPr lang="de-DE" dirty="0"/>
              <a:t>) -&gt; Zugehörigen Vertriebler weiterleiten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56174B-ECFD-4E2E-A740-D79110DD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"Guten Tag,</a:t>
            </a:r>
          </a:p>
          <a:p>
            <a:pPr marL="0" indent="0">
              <a:buNone/>
            </a:pPr>
            <a:r>
              <a:rPr lang="de-DE" dirty="0"/>
              <a:t>wir eröffnen zusätzlich zu unserem online Shop ein Ladengeschäft und benötigen ein Terminal für die Karten Zahlungen (Kredit, Maestro und PostFinance Card)</a:t>
            </a:r>
          </a:p>
          <a:p>
            <a:pPr marL="0" indent="0">
              <a:buNone/>
            </a:pPr>
            <a:r>
              <a:rPr lang="de-DE" dirty="0"/>
              <a:t>Es sollte ein mobiles sein.</a:t>
            </a:r>
          </a:p>
          <a:p>
            <a:pPr marL="0" indent="0">
              <a:buNone/>
            </a:pPr>
            <a:r>
              <a:rPr lang="de-DE" dirty="0"/>
              <a:t> Wir freuen uns auf ein Angebot von Ihnen.</a:t>
            </a:r>
          </a:p>
          <a:p>
            <a:pPr marL="0" indent="0">
              <a:buNone/>
            </a:pPr>
            <a:r>
              <a:rPr lang="de-DE" dirty="0"/>
              <a:t>Freundliche Grüße</a:t>
            </a:r>
          </a:p>
          <a:p>
            <a:pPr marL="0" indent="0">
              <a:buNone/>
            </a:pPr>
            <a:r>
              <a:rPr lang="de-DE" dirty="0"/>
              <a:t>Maxine Mustermann“</a:t>
            </a:r>
          </a:p>
        </p:txBody>
      </p:sp>
    </p:spTree>
    <p:extLst>
      <p:ext uri="{BB962C8B-B14F-4D97-AF65-F5344CB8AC3E}">
        <p14:creationId xmlns:p14="http://schemas.microsoft.com/office/powerpoint/2010/main" val="404226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B0EFC56-D849-4FF1-958D-B253059C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</a:t>
            </a:r>
            <a:r>
              <a:rPr lang="de-DE" dirty="0" err="1"/>
              <a:t>übersicht</a:t>
            </a:r>
            <a:r>
              <a:rPr lang="de-DE" dirty="0"/>
              <a:t> über die Idee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9BDDA8A8-D4D3-4B02-A648-3898E5C8B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14" y="1311756"/>
            <a:ext cx="6915149" cy="5391473"/>
          </a:xfr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7AF15CC-60CA-4849-AD33-279FFB31967A}"/>
              </a:ext>
            </a:extLst>
          </p:cNvPr>
          <p:cNvSpPr txBox="1"/>
          <p:nvPr/>
        </p:nvSpPr>
        <p:spPr>
          <a:xfrm>
            <a:off x="5561902" y="4899913"/>
            <a:ext cx="270964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Priorität:</a:t>
            </a:r>
            <a:br>
              <a:rPr lang="de-DE" dirty="0"/>
            </a:br>
            <a:r>
              <a:rPr lang="de-DE" dirty="0"/>
              <a:t>- FN Minimalisieren</a:t>
            </a:r>
          </a:p>
        </p:txBody>
      </p:sp>
    </p:spTree>
    <p:extLst>
      <p:ext uri="{BB962C8B-B14F-4D97-AF65-F5344CB8AC3E}">
        <p14:creationId xmlns:p14="http://schemas.microsoft.com/office/powerpoint/2010/main" val="279404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73D454B-F155-4CA4-A7F9-89E6D3E9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30" y="-96474"/>
            <a:ext cx="3932237" cy="1600200"/>
          </a:xfrm>
        </p:spPr>
        <p:txBody>
          <a:bodyPr/>
          <a:lstStyle/>
          <a:p>
            <a:r>
              <a:rPr lang="de-DE" dirty="0"/>
              <a:t>Das Erstellen des Modells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EB8D19E-379E-4F83-ADBC-D412D8D1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7145" y="115743"/>
            <a:ext cx="8273947" cy="17214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Keras, einer Python Implementation von </a:t>
            </a:r>
            <a:r>
              <a:rPr lang="de-DE" dirty="0" err="1"/>
              <a:t>Tensorflow</a:t>
            </a:r>
            <a:r>
              <a:rPr lang="de-DE" dirty="0"/>
              <a:t>, ist die Basis</a:t>
            </a:r>
          </a:p>
          <a:p>
            <a:pPr marL="285750" indent="-285750">
              <a:buFontTx/>
              <a:buChar char="-"/>
            </a:pPr>
            <a:r>
              <a:rPr lang="de-DE" dirty="0"/>
              <a:t>Trainingsdaten werden </a:t>
            </a:r>
            <a:r>
              <a:rPr lang="de-DE" dirty="0" err="1"/>
              <a:t>eingespeißt</a:t>
            </a:r>
            <a:r>
              <a:rPr lang="de-DE" dirty="0"/>
              <a:t> und in Tupel transformiert (DATA, TAG)</a:t>
            </a:r>
          </a:p>
          <a:p>
            <a:pPr marL="285750" indent="-285750">
              <a:buFontTx/>
              <a:buChar char="-"/>
            </a:pPr>
            <a:r>
              <a:rPr lang="de-DE" dirty="0"/>
              <a:t>Anschließend wird ein Keras Modell erstellt</a:t>
            </a:r>
          </a:p>
          <a:p>
            <a:pPr marL="285750" indent="-285750">
              <a:buFontTx/>
              <a:buChar char="-"/>
            </a:pPr>
            <a:r>
              <a:rPr lang="de-DE" dirty="0"/>
              <a:t>Da Klassen sich gegenseitig ausschließen, wird „</a:t>
            </a:r>
            <a:r>
              <a:rPr lang="de-DE" dirty="0" err="1"/>
              <a:t>sparse_categorical_crossentropy</a:t>
            </a:r>
            <a:r>
              <a:rPr lang="de-DE" dirty="0"/>
              <a:t>“ benutzt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Modell wird anschließend in einer .h5 Datei gespeichert</a:t>
            </a:r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949E830-F5BC-4B95-B86D-15CED17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20" y="2049406"/>
            <a:ext cx="3311274" cy="46093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9C7DDC2-2CDA-4059-A224-B3FE6434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96" y="2573192"/>
            <a:ext cx="3355904" cy="3559292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11A6120-053B-4E0A-9B86-BAE7FB89DCA6}"/>
              </a:ext>
            </a:extLst>
          </p:cNvPr>
          <p:cNvSpPr/>
          <p:nvPr/>
        </p:nvSpPr>
        <p:spPr>
          <a:xfrm>
            <a:off x="5010934" y="3684865"/>
            <a:ext cx="2323751" cy="13359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NN_keras.py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DFECA60-6A69-4C03-8387-1795DE25FFF5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 flipV="1">
            <a:off x="3884800" y="4352838"/>
            <a:ext cx="112613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E3A878A-B0AA-4531-AFBF-57A555DD975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7334685" y="4352839"/>
            <a:ext cx="1126135" cy="1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70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FB408-FFDE-45BA-9389-915F261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der Regelbasierten Überprüfung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4EEEC7-26DA-46D0-9D6A-F932D2112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POS / NER check</a:t>
            </a:r>
          </a:p>
          <a:p>
            <a:r>
              <a:rPr lang="de-DE" dirty="0"/>
              <a:t>„POS_trainingsmaterial.py“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27F3CF9-1FA1-4464-B352-51B62C2065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Text wird gereinigt</a:t>
            </a:r>
          </a:p>
          <a:p>
            <a:r>
              <a:rPr lang="de-DE" dirty="0"/>
              <a:t>Nun wird </a:t>
            </a:r>
            <a:r>
              <a:rPr lang="de-DE" dirty="0" err="1"/>
              <a:t>Spacy</a:t>
            </a:r>
            <a:r>
              <a:rPr lang="de-DE" dirty="0"/>
              <a:t> verwendet um eine POS/NER tag </a:t>
            </a:r>
            <a:r>
              <a:rPr lang="de-DE" dirty="0" err="1"/>
              <a:t>analyse</a:t>
            </a:r>
            <a:r>
              <a:rPr lang="de-DE" dirty="0"/>
              <a:t> durchzuführen</a:t>
            </a:r>
          </a:p>
          <a:p>
            <a:r>
              <a:rPr lang="de-DE" dirty="0"/>
              <a:t>Anschließend werden </a:t>
            </a:r>
            <a:r>
              <a:rPr lang="de-DE" dirty="0" err="1"/>
              <a:t>Occourences</a:t>
            </a:r>
            <a:r>
              <a:rPr lang="de-DE" dirty="0"/>
              <a:t> gezählt (minus irrelevanten tags)</a:t>
            </a:r>
          </a:p>
          <a:p>
            <a:r>
              <a:rPr lang="de-DE" dirty="0"/>
              <a:t>Gespeichert als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POStrainingsmaterial.p</a:t>
            </a:r>
            <a:r>
              <a:rPr lang="de-DE" dirty="0"/>
              <a:t>“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0AB447-49D7-4087-8C17-8A2FF2912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Often</a:t>
            </a:r>
            <a:r>
              <a:rPr lang="de-DE" dirty="0"/>
              <a:t> / </a:t>
            </a:r>
            <a:r>
              <a:rPr lang="de-DE" dirty="0" err="1"/>
              <a:t>Exclusive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/>
              <a:t>„service_request_used_words.py“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FDC1DDE-7030-402A-9806-787332CBFF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Text wird zunächst Lemmatisiert</a:t>
            </a:r>
          </a:p>
          <a:p>
            <a:r>
              <a:rPr lang="de-DE" dirty="0"/>
              <a:t>Dafür wird </a:t>
            </a:r>
            <a:r>
              <a:rPr lang="de-DE" dirty="0" err="1"/>
              <a:t>Spacy</a:t>
            </a:r>
            <a:r>
              <a:rPr lang="de-DE" dirty="0"/>
              <a:t> verwendet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de_dep_news_trf</a:t>
            </a:r>
            <a:r>
              <a:rPr lang="de-DE" dirty="0"/>
              <a:t>“)</a:t>
            </a:r>
          </a:p>
          <a:p>
            <a:r>
              <a:rPr lang="de-DE" dirty="0"/>
              <a:t>Anschließend wird die </a:t>
            </a:r>
            <a:r>
              <a:rPr lang="de-DE" dirty="0" err="1"/>
              <a:t>häufigkeit</a:t>
            </a:r>
            <a:r>
              <a:rPr lang="de-DE" dirty="0"/>
              <a:t> gezählt (Minus einer Liste an </a:t>
            </a:r>
            <a:r>
              <a:rPr lang="de-DE" dirty="0" err="1"/>
              <a:t>nichtsaussagenden</a:t>
            </a:r>
            <a:r>
              <a:rPr lang="de-DE" dirty="0"/>
              <a:t> Wörtern)</a:t>
            </a:r>
          </a:p>
          <a:p>
            <a:r>
              <a:rPr lang="de-DE" dirty="0"/>
              <a:t>Gespeichert als „50uniquewords.p“</a:t>
            </a:r>
            <a:br>
              <a:rPr lang="de-DE" dirty="0"/>
            </a:br>
            <a:r>
              <a:rPr lang="de-DE" dirty="0"/>
              <a:t>im </a:t>
            </a:r>
            <a:r>
              <a:rPr lang="de-DE" dirty="0" err="1"/>
              <a:t>Tupelformat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14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Breitbild</PresentationFormat>
  <Paragraphs>95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Praktikumsbericht  Concardis Nets. Group „Service Request Identifier“</vt:lpstr>
      <vt:lpstr>Inhalt</vt:lpstr>
      <vt:lpstr>Tätigkeitsbeschreibung</vt:lpstr>
      <vt:lpstr>Generell verwendete Technologien</vt:lpstr>
      <vt:lpstr>Problemstellung: „Service Request Identifier“</vt:lpstr>
      <vt:lpstr>Beispiele</vt:lpstr>
      <vt:lpstr>Grobe übersicht über die Idee</vt:lpstr>
      <vt:lpstr>Das Erstellen des Modells</vt:lpstr>
      <vt:lpstr>Erstellung der Regelbasierten Überprüfung</vt:lpstr>
      <vt:lpstr>Erläuterung des Lösungswegs: Die Pipeline</vt:lpstr>
      <vt:lpstr>Auswertungen (leider nur Analog)</vt:lpstr>
      <vt:lpstr>Komplikationen und Datenschutz</vt:lpstr>
      <vt:lpstr>Rückfragen?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Praktikumsbericht  Concardis Nets. Group „Service Request Identifier“</dc:title>
  <dc:creator>5qnrvwyqcz@goetheuniversitaet.onmicrosoft.com</dc:creator>
  <cp:lastModifiedBy>5qnrvwyqcz@goetheuniversitaet.onmicrosoft.com</cp:lastModifiedBy>
  <cp:revision>1</cp:revision>
  <dcterms:created xsi:type="dcterms:W3CDTF">2022-03-08T16:49:07Z</dcterms:created>
  <dcterms:modified xsi:type="dcterms:W3CDTF">2022-03-10T09:09:05Z</dcterms:modified>
</cp:coreProperties>
</file>