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76" r:id="rId10"/>
    <p:sldId id="268" r:id="rId11"/>
    <p:sldId id="265" r:id="rId12"/>
    <p:sldId id="266" r:id="rId13"/>
    <p:sldId id="267" r:id="rId14"/>
    <p:sldId id="277" r:id="rId15"/>
    <p:sldId id="270" r:id="rId16"/>
    <p:sldId id="278" r:id="rId17"/>
    <p:sldId id="271" r:id="rId18"/>
    <p:sldId id="279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/>
    <p:restoredTop sz="94690"/>
  </p:normalViewPr>
  <p:slideViewPr>
    <p:cSldViewPr snapToGrid="0" snapToObjects="1">
      <p:cViewPr varScale="1">
        <p:scale>
          <a:sx n="107" d="100"/>
          <a:sy n="107" d="100"/>
        </p:scale>
        <p:origin x="9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CD89F-6775-45AA-9950-3C2A4CC4A3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F69CE04-5080-4146-8847-3A24774A0CB1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53EED794-E7CA-46C4-8579-2ACA3FF40B9E}" type="parTrans" cxnId="{900A96AE-A6FA-41AB-8CD7-735B3C514C19}">
      <dgm:prSet/>
      <dgm:spPr/>
      <dgm:t>
        <a:bodyPr/>
        <a:lstStyle/>
        <a:p>
          <a:endParaRPr lang="en-US"/>
        </a:p>
      </dgm:t>
    </dgm:pt>
    <dgm:pt modelId="{BECF35B1-0E31-4186-9F77-51BF0772D8C0}" type="sibTrans" cxnId="{900A96AE-A6FA-41AB-8CD7-735B3C514C19}">
      <dgm:prSet/>
      <dgm:spPr/>
      <dgm:t>
        <a:bodyPr/>
        <a:lstStyle/>
        <a:p>
          <a:endParaRPr lang="en-US"/>
        </a:p>
      </dgm:t>
    </dgm:pt>
    <dgm:pt modelId="{7A66B61A-9123-4ED7-A92B-A512A68D08D1}">
      <dgm:prSet/>
      <dgm:spPr/>
      <dgm:t>
        <a:bodyPr/>
        <a:lstStyle/>
        <a:p>
          <a:r>
            <a:rPr lang="en-US"/>
            <a:t>Data Identification</a:t>
          </a:r>
        </a:p>
      </dgm:t>
    </dgm:pt>
    <dgm:pt modelId="{0D821D34-91A7-46D7-8FE2-3B0A30907AD5}" type="parTrans" cxnId="{53CF6374-EA69-4CEE-9032-A5882B202655}">
      <dgm:prSet/>
      <dgm:spPr/>
      <dgm:t>
        <a:bodyPr/>
        <a:lstStyle/>
        <a:p>
          <a:endParaRPr lang="en-US"/>
        </a:p>
      </dgm:t>
    </dgm:pt>
    <dgm:pt modelId="{1C429FD3-F43A-4B14-BAA3-9D27ED7A1CA0}" type="sibTrans" cxnId="{53CF6374-EA69-4CEE-9032-A5882B202655}">
      <dgm:prSet/>
      <dgm:spPr/>
      <dgm:t>
        <a:bodyPr/>
        <a:lstStyle/>
        <a:p>
          <a:endParaRPr lang="en-US"/>
        </a:p>
      </dgm:t>
    </dgm:pt>
    <dgm:pt modelId="{D7DED50F-E707-44AF-A203-692860BD1F1F}">
      <dgm:prSet/>
      <dgm:spPr/>
      <dgm:t>
        <a:bodyPr/>
        <a:lstStyle/>
        <a:p>
          <a:r>
            <a:rPr lang="en-US"/>
            <a:t>Data Cleansing</a:t>
          </a:r>
        </a:p>
      </dgm:t>
    </dgm:pt>
    <dgm:pt modelId="{0602C169-E65D-44B4-A372-6E5A401AD5DE}" type="parTrans" cxnId="{732CBE29-3B70-4099-9543-D9C9CE885D81}">
      <dgm:prSet/>
      <dgm:spPr/>
      <dgm:t>
        <a:bodyPr/>
        <a:lstStyle/>
        <a:p>
          <a:endParaRPr lang="en-US"/>
        </a:p>
      </dgm:t>
    </dgm:pt>
    <dgm:pt modelId="{69B88231-5D46-4546-BD9B-08D82A0A3A50}" type="sibTrans" cxnId="{732CBE29-3B70-4099-9543-D9C9CE885D81}">
      <dgm:prSet/>
      <dgm:spPr/>
      <dgm:t>
        <a:bodyPr/>
        <a:lstStyle/>
        <a:p>
          <a:endParaRPr lang="en-US"/>
        </a:p>
      </dgm:t>
    </dgm:pt>
    <dgm:pt modelId="{A2C1B941-27E5-4866-9E7D-411E7A3E4295}">
      <dgm:prSet/>
      <dgm:spPr/>
      <dgm:t>
        <a:bodyPr/>
        <a:lstStyle/>
        <a:p>
          <a:r>
            <a:rPr lang="en-US" dirty="0"/>
            <a:t>Model Fitting, Prediction and Validation</a:t>
          </a:r>
        </a:p>
      </dgm:t>
    </dgm:pt>
    <dgm:pt modelId="{C4A954CF-51B3-4A58-B063-476E121DB861}" type="parTrans" cxnId="{0A6BF59B-4E63-4B04-A098-988086B67A6B}">
      <dgm:prSet/>
      <dgm:spPr/>
      <dgm:t>
        <a:bodyPr/>
        <a:lstStyle/>
        <a:p>
          <a:endParaRPr lang="en-US"/>
        </a:p>
      </dgm:t>
    </dgm:pt>
    <dgm:pt modelId="{E69B4FFB-BDF9-40DF-9EFB-A97E865372AB}" type="sibTrans" cxnId="{0A6BF59B-4E63-4B04-A098-988086B67A6B}">
      <dgm:prSet/>
      <dgm:spPr/>
      <dgm:t>
        <a:bodyPr/>
        <a:lstStyle/>
        <a:p>
          <a:endParaRPr lang="en-US"/>
        </a:p>
      </dgm:t>
    </dgm:pt>
    <dgm:pt modelId="{A0131891-CCC3-430F-84FC-53C0F3735574}">
      <dgm:prSet/>
      <dgm:spPr/>
      <dgm:t>
        <a:bodyPr/>
        <a:lstStyle/>
        <a:p>
          <a:r>
            <a:rPr lang="en-US"/>
            <a:t>Conclusion</a:t>
          </a:r>
        </a:p>
      </dgm:t>
    </dgm:pt>
    <dgm:pt modelId="{14950BF1-9990-43C7-841E-A8F6368FA77E}" type="parTrans" cxnId="{F0643F1D-D1DD-4FBC-BBE7-025AABB3EB2C}">
      <dgm:prSet/>
      <dgm:spPr/>
      <dgm:t>
        <a:bodyPr/>
        <a:lstStyle/>
        <a:p>
          <a:endParaRPr lang="en-US"/>
        </a:p>
      </dgm:t>
    </dgm:pt>
    <dgm:pt modelId="{B48D1108-6D55-4A45-AE05-7678F49D9342}" type="sibTrans" cxnId="{F0643F1D-D1DD-4FBC-BBE7-025AABB3EB2C}">
      <dgm:prSet/>
      <dgm:spPr/>
      <dgm:t>
        <a:bodyPr/>
        <a:lstStyle/>
        <a:p>
          <a:endParaRPr lang="en-US"/>
        </a:p>
      </dgm:t>
    </dgm:pt>
    <dgm:pt modelId="{1A8DB999-2577-44DB-AA48-FC105D1A6F6C}" type="pres">
      <dgm:prSet presAssocID="{D8DCD89F-6775-45AA-9950-3C2A4CC4A349}" presName="root" presStyleCnt="0">
        <dgm:presLayoutVars>
          <dgm:dir/>
          <dgm:resizeHandles val="exact"/>
        </dgm:presLayoutVars>
      </dgm:prSet>
      <dgm:spPr/>
    </dgm:pt>
    <dgm:pt modelId="{E46AB276-43D2-4DAA-AA13-EDB778E83166}" type="pres">
      <dgm:prSet presAssocID="{1F69CE04-5080-4146-8847-3A24774A0CB1}" presName="compNode" presStyleCnt="0"/>
      <dgm:spPr/>
    </dgm:pt>
    <dgm:pt modelId="{96401831-F5DF-483D-B9BF-F2C48F6CB486}" type="pres">
      <dgm:prSet presAssocID="{1F69CE04-5080-4146-8847-3A24774A0CB1}" presName="bgRect" presStyleLbl="bgShp" presStyleIdx="0" presStyleCnt="5"/>
      <dgm:spPr/>
    </dgm:pt>
    <dgm:pt modelId="{495D2492-DDFE-4D3C-A3A9-997CEDF0B3E4}" type="pres">
      <dgm:prSet presAssocID="{1F69CE04-5080-4146-8847-3A24774A0C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234FD81-2759-4989-8C32-DA539309DBA6}" type="pres">
      <dgm:prSet presAssocID="{1F69CE04-5080-4146-8847-3A24774A0CB1}" presName="spaceRect" presStyleCnt="0"/>
      <dgm:spPr/>
    </dgm:pt>
    <dgm:pt modelId="{919D1E46-387E-4AB2-9D4C-3366645B0A60}" type="pres">
      <dgm:prSet presAssocID="{1F69CE04-5080-4146-8847-3A24774A0CB1}" presName="parTx" presStyleLbl="revTx" presStyleIdx="0" presStyleCnt="5">
        <dgm:presLayoutVars>
          <dgm:chMax val="0"/>
          <dgm:chPref val="0"/>
        </dgm:presLayoutVars>
      </dgm:prSet>
      <dgm:spPr/>
    </dgm:pt>
    <dgm:pt modelId="{7B35D018-6032-4CA2-89AD-2020F812D8F7}" type="pres">
      <dgm:prSet presAssocID="{BECF35B1-0E31-4186-9F77-51BF0772D8C0}" presName="sibTrans" presStyleCnt="0"/>
      <dgm:spPr/>
    </dgm:pt>
    <dgm:pt modelId="{3AAC2CB8-1843-48FA-843B-C984A7F94873}" type="pres">
      <dgm:prSet presAssocID="{7A66B61A-9123-4ED7-A92B-A512A68D08D1}" presName="compNode" presStyleCnt="0"/>
      <dgm:spPr/>
    </dgm:pt>
    <dgm:pt modelId="{AA688E60-8A2B-46A2-B44D-B4EABBACEDE5}" type="pres">
      <dgm:prSet presAssocID="{7A66B61A-9123-4ED7-A92B-A512A68D08D1}" presName="bgRect" presStyleLbl="bgShp" presStyleIdx="1" presStyleCnt="5"/>
      <dgm:spPr/>
    </dgm:pt>
    <dgm:pt modelId="{75BCA2E1-3D04-4E17-929B-7AF5B1A78B84}" type="pres">
      <dgm:prSet presAssocID="{7A66B61A-9123-4ED7-A92B-A512A68D08D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BA1BEC6-EAF1-42A0-A2B8-93F07AD89EFD}" type="pres">
      <dgm:prSet presAssocID="{7A66B61A-9123-4ED7-A92B-A512A68D08D1}" presName="spaceRect" presStyleCnt="0"/>
      <dgm:spPr/>
    </dgm:pt>
    <dgm:pt modelId="{497BA8CC-D9CB-47D2-802A-8697A467CA1A}" type="pres">
      <dgm:prSet presAssocID="{7A66B61A-9123-4ED7-A92B-A512A68D08D1}" presName="parTx" presStyleLbl="revTx" presStyleIdx="1" presStyleCnt="5">
        <dgm:presLayoutVars>
          <dgm:chMax val="0"/>
          <dgm:chPref val="0"/>
        </dgm:presLayoutVars>
      </dgm:prSet>
      <dgm:spPr/>
    </dgm:pt>
    <dgm:pt modelId="{D5052C6C-C137-4027-8B3D-560056E8AF67}" type="pres">
      <dgm:prSet presAssocID="{1C429FD3-F43A-4B14-BAA3-9D27ED7A1CA0}" presName="sibTrans" presStyleCnt="0"/>
      <dgm:spPr/>
    </dgm:pt>
    <dgm:pt modelId="{2776393B-52E3-41C8-81EB-8CE772457C4F}" type="pres">
      <dgm:prSet presAssocID="{D7DED50F-E707-44AF-A203-692860BD1F1F}" presName="compNode" presStyleCnt="0"/>
      <dgm:spPr/>
    </dgm:pt>
    <dgm:pt modelId="{13D9E6C4-942D-40FD-9245-B6E019C005D0}" type="pres">
      <dgm:prSet presAssocID="{D7DED50F-E707-44AF-A203-692860BD1F1F}" presName="bgRect" presStyleLbl="bgShp" presStyleIdx="2" presStyleCnt="5"/>
      <dgm:spPr/>
    </dgm:pt>
    <dgm:pt modelId="{AEA7C422-4883-477F-9F25-65EAA8E2A573}" type="pres">
      <dgm:prSet presAssocID="{D7DED50F-E707-44AF-A203-692860BD1F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25FCA2-9800-42D1-840E-CF34A67F4226}" type="pres">
      <dgm:prSet presAssocID="{D7DED50F-E707-44AF-A203-692860BD1F1F}" presName="spaceRect" presStyleCnt="0"/>
      <dgm:spPr/>
    </dgm:pt>
    <dgm:pt modelId="{1215207B-2379-4AD6-92B5-91A31238454B}" type="pres">
      <dgm:prSet presAssocID="{D7DED50F-E707-44AF-A203-692860BD1F1F}" presName="parTx" presStyleLbl="revTx" presStyleIdx="2" presStyleCnt="5">
        <dgm:presLayoutVars>
          <dgm:chMax val="0"/>
          <dgm:chPref val="0"/>
        </dgm:presLayoutVars>
      </dgm:prSet>
      <dgm:spPr/>
    </dgm:pt>
    <dgm:pt modelId="{6C058EED-9FA4-4880-AE0B-FB03F508FABE}" type="pres">
      <dgm:prSet presAssocID="{69B88231-5D46-4546-BD9B-08D82A0A3A50}" presName="sibTrans" presStyleCnt="0"/>
      <dgm:spPr/>
    </dgm:pt>
    <dgm:pt modelId="{174656D9-ACF9-4523-9E10-2D2F0100E1CA}" type="pres">
      <dgm:prSet presAssocID="{A2C1B941-27E5-4866-9E7D-411E7A3E4295}" presName="compNode" presStyleCnt="0"/>
      <dgm:spPr/>
    </dgm:pt>
    <dgm:pt modelId="{8F0CE4CF-AFBA-45A5-AEB0-72E220BF2355}" type="pres">
      <dgm:prSet presAssocID="{A2C1B941-27E5-4866-9E7D-411E7A3E4295}" presName="bgRect" presStyleLbl="bgShp" presStyleIdx="3" presStyleCnt="5"/>
      <dgm:spPr/>
    </dgm:pt>
    <dgm:pt modelId="{03F641D2-4394-4517-99DF-591E00BFF5DA}" type="pres">
      <dgm:prSet presAssocID="{A2C1B941-27E5-4866-9E7D-411E7A3E42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DEF318D-809E-4E7E-92DF-AF326BC4525B}" type="pres">
      <dgm:prSet presAssocID="{A2C1B941-27E5-4866-9E7D-411E7A3E4295}" presName="spaceRect" presStyleCnt="0"/>
      <dgm:spPr/>
    </dgm:pt>
    <dgm:pt modelId="{03366803-6599-4152-83C9-BD6EB966245D}" type="pres">
      <dgm:prSet presAssocID="{A2C1B941-27E5-4866-9E7D-411E7A3E4295}" presName="parTx" presStyleLbl="revTx" presStyleIdx="3" presStyleCnt="5">
        <dgm:presLayoutVars>
          <dgm:chMax val="0"/>
          <dgm:chPref val="0"/>
        </dgm:presLayoutVars>
      </dgm:prSet>
      <dgm:spPr/>
    </dgm:pt>
    <dgm:pt modelId="{5DAAE3CD-C2E9-461A-AD66-241229381FFF}" type="pres">
      <dgm:prSet presAssocID="{E69B4FFB-BDF9-40DF-9EFB-A97E865372AB}" presName="sibTrans" presStyleCnt="0"/>
      <dgm:spPr/>
    </dgm:pt>
    <dgm:pt modelId="{92B58CF3-6AAB-4FE1-850B-9A52CC420586}" type="pres">
      <dgm:prSet presAssocID="{A0131891-CCC3-430F-84FC-53C0F3735574}" presName="compNode" presStyleCnt="0"/>
      <dgm:spPr/>
    </dgm:pt>
    <dgm:pt modelId="{C425970F-DA26-4800-8CF9-5F6383054CEA}" type="pres">
      <dgm:prSet presAssocID="{A0131891-CCC3-430F-84FC-53C0F3735574}" presName="bgRect" presStyleLbl="bgShp" presStyleIdx="4" presStyleCnt="5"/>
      <dgm:spPr/>
    </dgm:pt>
    <dgm:pt modelId="{0FC7DCAF-1BCA-4053-A5BC-B4E7D3712B4F}" type="pres">
      <dgm:prSet presAssocID="{A0131891-CCC3-430F-84FC-53C0F37355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51AC51F-48E8-4AFA-8AB3-A423F149339D}" type="pres">
      <dgm:prSet presAssocID="{A0131891-CCC3-430F-84FC-53C0F3735574}" presName="spaceRect" presStyleCnt="0"/>
      <dgm:spPr/>
    </dgm:pt>
    <dgm:pt modelId="{A6CFB27A-E900-44DF-A666-30B1E29EA29A}" type="pres">
      <dgm:prSet presAssocID="{A0131891-CCC3-430F-84FC-53C0F37355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0643F1D-D1DD-4FBC-BBE7-025AABB3EB2C}" srcId="{D8DCD89F-6775-45AA-9950-3C2A4CC4A349}" destId="{A0131891-CCC3-430F-84FC-53C0F3735574}" srcOrd="4" destOrd="0" parTransId="{14950BF1-9990-43C7-841E-A8F6368FA77E}" sibTransId="{B48D1108-6D55-4A45-AE05-7678F49D9342}"/>
    <dgm:cxn modelId="{C856701D-49A7-4305-AE7B-EDF67A28FFE0}" type="presOf" srcId="{D8DCD89F-6775-45AA-9950-3C2A4CC4A349}" destId="{1A8DB999-2577-44DB-AA48-FC105D1A6F6C}" srcOrd="0" destOrd="0" presId="urn:microsoft.com/office/officeart/2018/2/layout/IconVerticalSolidList"/>
    <dgm:cxn modelId="{4F296C23-BB20-469C-BD60-D07EE4206A72}" type="presOf" srcId="{A0131891-CCC3-430F-84FC-53C0F3735574}" destId="{A6CFB27A-E900-44DF-A666-30B1E29EA29A}" srcOrd="0" destOrd="0" presId="urn:microsoft.com/office/officeart/2018/2/layout/IconVerticalSolidList"/>
    <dgm:cxn modelId="{732CBE29-3B70-4099-9543-D9C9CE885D81}" srcId="{D8DCD89F-6775-45AA-9950-3C2A4CC4A349}" destId="{D7DED50F-E707-44AF-A203-692860BD1F1F}" srcOrd="2" destOrd="0" parTransId="{0602C169-E65D-44B4-A372-6E5A401AD5DE}" sibTransId="{69B88231-5D46-4546-BD9B-08D82A0A3A50}"/>
    <dgm:cxn modelId="{53CF6374-EA69-4CEE-9032-A5882B202655}" srcId="{D8DCD89F-6775-45AA-9950-3C2A4CC4A349}" destId="{7A66B61A-9123-4ED7-A92B-A512A68D08D1}" srcOrd="1" destOrd="0" parTransId="{0D821D34-91A7-46D7-8FE2-3B0A30907AD5}" sibTransId="{1C429FD3-F43A-4B14-BAA3-9D27ED7A1CA0}"/>
    <dgm:cxn modelId="{825C9991-D271-4A9B-B9AE-F681AC1A3BAD}" type="presOf" srcId="{A2C1B941-27E5-4866-9E7D-411E7A3E4295}" destId="{03366803-6599-4152-83C9-BD6EB966245D}" srcOrd="0" destOrd="0" presId="urn:microsoft.com/office/officeart/2018/2/layout/IconVerticalSolidList"/>
    <dgm:cxn modelId="{0A6BF59B-4E63-4B04-A098-988086B67A6B}" srcId="{D8DCD89F-6775-45AA-9950-3C2A4CC4A349}" destId="{A2C1B941-27E5-4866-9E7D-411E7A3E4295}" srcOrd="3" destOrd="0" parTransId="{C4A954CF-51B3-4A58-B063-476E121DB861}" sibTransId="{E69B4FFB-BDF9-40DF-9EFB-A97E865372AB}"/>
    <dgm:cxn modelId="{2BD6069D-F9C7-408B-9C1C-36B4E6BDA516}" type="presOf" srcId="{D7DED50F-E707-44AF-A203-692860BD1F1F}" destId="{1215207B-2379-4AD6-92B5-91A31238454B}" srcOrd="0" destOrd="0" presId="urn:microsoft.com/office/officeart/2018/2/layout/IconVerticalSolidList"/>
    <dgm:cxn modelId="{900A96AE-A6FA-41AB-8CD7-735B3C514C19}" srcId="{D8DCD89F-6775-45AA-9950-3C2A4CC4A349}" destId="{1F69CE04-5080-4146-8847-3A24774A0CB1}" srcOrd="0" destOrd="0" parTransId="{53EED794-E7CA-46C4-8579-2ACA3FF40B9E}" sibTransId="{BECF35B1-0E31-4186-9F77-51BF0772D8C0}"/>
    <dgm:cxn modelId="{09D75AC7-D768-42E9-9D97-186A01F505E3}" type="presOf" srcId="{1F69CE04-5080-4146-8847-3A24774A0CB1}" destId="{919D1E46-387E-4AB2-9D4C-3366645B0A60}" srcOrd="0" destOrd="0" presId="urn:microsoft.com/office/officeart/2018/2/layout/IconVerticalSolidList"/>
    <dgm:cxn modelId="{F6FC85F8-B1B8-440B-A341-4662268BCC63}" type="presOf" srcId="{7A66B61A-9123-4ED7-A92B-A512A68D08D1}" destId="{497BA8CC-D9CB-47D2-802A-8697A467CA1A}" srcOrd="0" destOrd="0" presId="urn:microsoft.com/office/officeart/2018/2/layout/IconVerticalSolidList"/>
    <dgm:cxn modelId="{1E88E7FF-345E-4DA3-9124-5542A0E8D27C}" type="presParOf" srcId="{1A8DB999-2577-44DB-AA48-FC105D1A6F6C}" destId="{E46AB276-43D2-4DAA-AA13-EDB778E83166}" srcOrd="0" destOrd="0" presId="urn:microsoft.com/office/officeart/2018/2/layout/IconVerticalSolidList"/>
    <dgm:cxn modelId="{19D5C2E9-0A66-4CFA-8F4E-C06DF0FF8E1B}" type="presParOf" srcId="{E46AB276-43D2-4DAA-AA13-EDB778E83166}" destId="{96401831-F5DF-483D-B9BF-F2C48F6CB486}" srcOrd="0" destOrd="0" presId="urn:microsoft.com/office/officeart/2018/2/layout/IconVerticalSolidList"/>
    <dgm:cxn modelId="{23D98E7E-54EF-4108-8D81-6DF9D2EDE98D}" type="presParOf" srcId="{E46AB276-43D2-4DAA-AA13-EDB778E83166}" destId="{495D2492-DDFE-4D3C-A3A9-997CEDF0B3E4}" srcOrd="1" destOrd="0" presId="urn:microsoft.com/office/officeart/2018/2/layout/IconVerticalSolidList"/>
    <dgm:cxn modelId="{D42EA7CB-BBF1-4480-BDE1-3C08FA5F973C}" type="presParOf" srcId="{E46AB276-43D2-4DAA-AA13-EDB778E83166}" destId="{7234FD81-2759-4989-8C32-DA539309DBA6}" srcOrd="2" destOrd="0" presId="urn:microsoft.com/office/officeart/2018/2/layout/IconVerticalSolidList"/>
    <dgm:cxn modelId="{548430AE-EA54-40AB-A872-57A5591438F6}" type="presParOf" srcId="{E46AB276-43D2-4DAA-AA13-EDB778E83166}" destId="{919D1E46-387E-4AB2-9D4C-3366645B0A60}" srcOrd="3" destOrd="0" presId="urn:microsoft.com/office/officeart/2018/2/layout/IconVerticalSolidList"/>
    <dgm:cxn modelId="{37841587-3E0F-4CB4-B4DF-8477389DD39C}" type="presParOf" srcId="{1A8DB999-2577-44DB-AA48-FC105D1A6F6C}" destId="{7B35D018-6032-4CA2-89AD-2020F812D8F7}" srcOrd="1" destOrd="0" presId="urn:microsoft.com/office/officeart/2018/2/layout/IconVerticalSolidList"/>
    <dgm:cxn modelId="{778F721D-AF19-4939-9A66-D8BBAA8D7299}" type="presParOf" srcId="{1A8DB999-2577-44DB-AA48-FC105D1A6F6C}" destId="{3AAC2CB8-1843-48FA-843B-C984A7F94873}" srcOrd="2" destOrd="0" presId="urn:microsoft.com/office/officeart/2018/2/layout/IconVerticalSolidList"/>
    <dgm:cxn modelId="{C4FFD201-2A2C-4F52-8918-0E8202AFDDC8}" type="presParOf" srcId="{3AAC2CB8-1843-48FA-843B-C984A7F94873}" destId="{AA688E60-8A2B-46A2-B44D-B4EABBACEDE5}" srcOrd="0" destOrd="0" presId="urn:microsoft.com/office/officeart/2018/2/layout/IconVerticalSolidList"/>
    <dgm:cxn modelId="{21940C07-D3D3-45D0-94E2-47BFC4497553}" type="presParOf" srcId="{3AAC2CB8-1843-48FA-843B-C984A7F94873}" destId="{75BCA2E1-3D04-4E17-929B-7AF5B1A78B84}" srcOrd="1" destOrd="0" presId="urn:microsoft.com/office/officeart/2018/2/layout/IconVerticalSolidList"/>
    <dgm:cxn modelId="{2872B815-C65C-4072-A0B1-AE512F4A3CA1}" type="presParOf" srcId="{3AAC2CB8-1843-48FA-843B-C984A7F94873}" destId="{EBA1BEC6-EAF1-42A0-A2B8-93F07AD89EFD}" srcOrd="2" destOrd="0" presId="urn:microsoft.com/office/officeart/2018/2/layout/IconVerticalSolidList"/>
    <dgm:cxn modelId="{0FAE9C4E-C77D-4053-B8CD-F039F8D4D69B}" type="presParOf" srcId="{3AAC2CB8-1843-48FA-843B-C984A7F94873}" destId="{497BA8CC-D9CB-47D2-802A-8697A467CA1A}" srcOrd="3" destOrd="0" presId="urn:microsoft.com/office/officeart/2018/2/layout/IconVerticalSolidList"/>
    <dgm:cxn modelId="{B6806061-0EB2-4B1D-A1EF-A45A298688F0}" type="presParOf" srcId="{1A8DB999-2577-44DB-AA48-FC105D1A6F6C}" destId="{D5052C6C-C137-4027-8B3D-560056E8AF67}" srcOrd="3" destOrd="0" presId="urn:microsoft.com/office/officeart/2018/2/layout/IconVerticalSolidList"/>
    <dgm:cxn modelId="{4005653A-75BC-4165-8BA3-D4C5F1F240EE}" type="presParOf" srcId="{1A8DB999-2577-44DB-AA48-FC105D1A6F6C}" destId="{2776393B-52E3-41C8-81EB-8CE772457C4F}" srcOrd="4" destOrd="0" presId="urn:microsoft.com/office/officeart/2018/2/layout/IconVerticalSolidList"/>
    <dgm:cxn modelId="{F3EB497B-B891-4581-A254-6EC5D5139B1D}" type="presParOf" srcId="{2776393B-52E3-41C8-81EB-8CE772457C4F}" destId="{13D9E6C4-942D-40FD-9245-B6E019C005D0}" srcOrd="0" destOrd="0" presId="urn:microsoft.com/office/officeart/2018/2/layout/IconVerticalSolidList"/>
    <dgm:cxn modelId="{39953031-A128-46AC-983B-5F77770F88BC}" type="presParOf" srcId="{2776393B-52E3-41C8-81EB-8CE772457C4F}" destId="{AEA7C422-4883-477F-9F25-65EAA8E2A573}" srcOrd="1" destOrd="0" presId="urn:microsoft.com/office/officeart/2018/2/layout/IconVerticalSolidList"/>
    <dgm:cxn modelId="{DC433E4F-0457-4CFB-A8C7-946C47EA9B6C}" type="presParOf" srcId="{2776393B-52E3-41C8-81EB-8CE772457C4F}" destId="{B325FCA2-9800-42D1-840E-CF34A67F4226}" srcOrd="2" destOrd="0" presId="urn:microsoft.com/office/officeart/2018/2/layout/IconVerticalSolidList"/>
    <dgm:cxn modelId="{0441838E-0A1E-4E27-B735-5ED3D70FA3B1}" type="presParOf" srcId="{2776393B-52E3-41C8-81EB-8CE772457C4F}" destId="{1215207B-2379-4AD6-92B5-91A31238454B}" srcOrd="3" destOrd="0" presId="urn:microsoft.com/office/officeart/2018/2/layout/IconVerticalSolidList"/>
    <dgm:cxn modelId="{5413A926-47FB-493A-A6E9-AE44C602602D}" type="presParOf" srcId="{1A8DB999-2577-44DB-AA48-FC105D1A6F6C}" destId="{6C058EED-9FA4-4880-AE0B-FB03F508FABE}" srcOrd="5" destOrd="0" presId="urn:microsoft.com/office/officeart/2018/2/layout/IconVerticalSolidList"/>
    <dgm:cxn modelId="{EDF45A60-E4A3-44B9-8E4E-AF08B4173605}" type="presParOf" srcId="{1A8DB999-2577-44DB-AA48-FC105D1A6F6C}" destId="{174656D9-ACF9-4523-9E10-2D2F0100E1CA}" srcOrd="6" destOrd="0" presId="urn:microsoft.com/office/officeart/2018/2/layout/IconVerticalSolidList"/>
    <dgm:cxn modelId="{57BE6F4F-F96B-4CBE-9092-8D14F657EDE4}" type="presParOf" srcId="{174656D9-ACF9-4523-9E10-2D2F0100E1CA}" destId="{8F0CE4CF-AFBA-45A5-AEB0-72E220BF2355}" srcOrd="0" destOrd="0" presId="urn:microsoft.com/office/officeart/2018/2/layout/IconVerticalSolidList"/>
    <dgm:cxn modelId="{0C639905-C367-455E-A4F8-A052DCA148EB}" type="presParOf" srcId="{174656D9-ACF9-4523-9E10-2D2F0100E1CA}" destId="{03F641D2-4394-4517-99DF-591E00BFF5DA}" srcOrd="1" destOrd="0" presId="urn:microsoft.com/office/officeart/2018/2/layout/IconVerticalSolidList"/>
    <dgm:cxn modelId="{D8E4A4C0-A4B6-4B6B-BCD3-B7C44309BC02}" type="presParOf" srcId="{174656D9-ACF9-4523-9E10-2D2F0100E1CA}" destId="{CDEF318D-809E-4E7E-92DF-AF326BC4525B}" srcOrd="2" destOrd="0" presId="urn:microsoft.com/office/officeart/2018/2/layout/IconVerticalSolidList"/>
    <dgm:cxn modelId="{6B65C262-8D75-444C-B0A3-D8ECDB6E01F7}" type="presParOf" srcId="{174656D9-ACF9-4523-9E10-2D2F0100E1CA}" destId="{03366803-6599-4152-83C9-BD6EB966245D}" srcOrd="3" destOrd="0" presId="urn:microsoft.com/office/officeart/2018/2/layout/IconVerticalSolidList"/>
    <dgm:cxn modelId="{252F73AD-635B-43F0-BF51-7D330358C3C3}" type="presParOf" srcId="{1A8DB999-2577-44DB-AA48-FC105D1A6F6C}" destId="{5DAAE3CD-C2E9-461A-AD66-241229381FFF}" srcOrd="7" destOrd="0" presId="urn:microsoft.com/office/officeart/2018/2/layout/IconVerticalSolidList"/>
    <dgm:cxn modelId="{B7836222-FA71-401C-8513-981ED66F82BF}" type="presParOf" srcId="{1A8DB999-2577-44DB-AA48-FC105D1A6F6C}" destId="{92B58CF3-6AAB-4FE1-850B-9A52CC420586}" srcOrd="8" destOrd="0" presId="urn:microsoft.com/office/officeart/2018/2/layout/IconVerticalSolidList"/>
    <dgm:cxn modelId="{96E6827B-8F35-400E-B0F1-38C3C8086090}" type="presParOf" srcId="{92B58CF3-6AAB-4FE1-850B-9A52CC420586}" destId="{C425970F-DA26-4800-8CF9-5F6383054CEA}" srcOrd="0" destOrd="0" presId="urn:microsoft.com/office/officeart/2018/2/layout/IconVerticalSolidList"/>
    <dgm:cxn modelId="{74716B84-8BDE-40C7-8ECF-F032CA2E3464}" type="presParOf" srcId="{92B58CF3-6AAB-4FE1-850B-9A52CC420586}" destId="{0FC7DCAF-1BCA-4053-A5BC-B4E7D3712B4F}" srcOrd="1" destOrd="0" presId="urn:microsoft.com/office/officeart/2018/2/layout/IconVerticalSolidList"/>
    <dgm:cxn modelId="{B283EFA8-7D6C-400F-8EAA-AD4DFF4DA883}" type="presParOf" srcId="{92B58CF3-6AAB-4FE1-850B-9A52CC420586}" destId="{451AC51F-48E8-4AFA-8AB3-A423F149339D}" srcOrd="2" destOrd="0" presId="urn:microsoft.com/office/officeart/2018/2/layout/IconVerticalSolidList"/>
    <dgm:cxn modelId="{001E9997-5081-43C4-94CB-83D5EF69ED25}" type="presParOf" srcId="{92B58CF3-6AAB-4FE1-850B-9A52CC420586}" destId="{A6CFB27A-E900-44DF-A666-30B1E29EA2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01831-F5DF-483D-B9BF-F2C48F6CB486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D2492-DDFE-4D3C-A3A9-997CEDF0B3E4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D1E46-387E-4AB2-9D4C-3366645B0A60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Project Overview</a:t>
          </a:r>
        </a:p>
      </dsp:txBody>
      <dsp:txXfrm>
        <a:off x="1133349" y="4606"/>
        <a:ext cx="5455341" cy="981254"/>
      </dsp:txXfrm>
    </dsp:sp>
    <dsp:sp modelId="{AA688E60-8A2B-46A2-B44D-B4EABBACEDE5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CA2E1-3D04-4E17-929B-7AF5B1A78B84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BA8CC-D9CB-47D2-802A-8697A467CA1A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Identification</a:t>
          </a:r>
        </a:p>
      </dsp:txBody>
      <dsp:txXfrm>
        <a:off x="1133349" y="1231175"/>
        <a:ext cx="5455341" cy="981254"/>
      </dsp:txXfrm>
    </dsp:sp>
    <dsp:sp modelId="{13D9E6C4-942D-40FD-9245-B6E019C005D0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7C422-4883-477F-9F25-65EAA8E2A573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5207B-2379-4AD6-92B5-91A31238454B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Cleansing</a:t>
          </a:r>
        </a:p>
      </dsp:txBody>
      <dsp:txXfrm>
        <a:off x="1133349" y="2457744"/>
        <a:ext cx="5455341" cy="981254"/>
      </dsp:txXfrm>
    </dsp:sp>
    <dsp:sp modelId="{8F0CE4CF-AFBA-45A5-AEB0-72E220BF2355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641D2-4394-4517-99DF-591E00BFF5DA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66803-6599-4152-83C9-BD6EB966245D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Fitting, Prediction and Validation</a:t>
          </a:r>
        </a:p>
      </dsp:txBody>
      <dsp:txXfrm>
        <a:off x="1133349" y="3684312"/>
        <a:ext cx="5455341" cy="981254"/>
      </dsp:txXfrm>
    </dsp:sp>
    <dsp:sp modelId="{C425970F-DA26-4800-8CF9-5F6383054CEA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7DCAF-1BCA-4053-A5BC-B4E7D3712B4F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FB27A-E900-44DF-A666-30B1E29EA29A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F9189-6C47-9747-83F7-42F008ECD49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10304-8CCC-4343-85D3-A92055791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0304-8CCC-4343-85D3-A920557914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0304-8CCC-4343-85D3-A920557914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0304-8CCC-4343-85D3-A920557914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5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0304-8CCC-4343-85D3-A920557914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4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0304-8CCC-4343-85D3-A920557914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0304-8CCC-4343-85D3-A920557914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8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4C2E-E76A-E2C1-6FCA-29445AF9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57E09-AEC3-91E5-221B-177CDD0F0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D46B-E5F6-6840-BFA4-131DAAB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3E5A-22C0-030E-A9FA-4602A649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A4CC-390E-CE59-315B-5C59EFC9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2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656-8EBE-0BB3-0E94-87857ED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970E0-85CA-2796-87E8-6E698323A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FC6A-EFE2-4578-3BCD-7ED0ED4D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2606-EE06-E660-538B-91BB6339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A976-21D1-2056-2435-8EDD487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5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739D4-55C9-5147-F714-8FE7A632F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33D5B-103B-285E-B8D8-4016677DE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EEDF-E67F-32C9-629B-D4AB32AC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B521-3405-0DD3-CE6E-7815E170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0E850-951C-EBA0-2762-C9EB0152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6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E32F-A769-518A-8AEC-EB50A427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643F-47F7-A327-E598-09D18426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DB949-77BD-535E-E6CD-A18D3EA5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4A4F-E5E8-BBED-F843-181D38F1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F5F1-AC22-4E72-75E6-BCE22EF7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42B-D3E1-2494-5A4C-4184EB1C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C220A-A348-7A0E-240B-2A123F3D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54B98-033B-B0FB-AF3F-2C66C50B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449E-1BA9-E22B-E88C-DD0C5C19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A146-6BAB-337D-D9ED-379C719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EB8A-9997-729E-EE92-FA52F8FF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5825-CD2F-FD48-5D3A-499B233F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16AFD-EF3E-FAB5-B194-A5BF255C0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3817A-B3A3-D8CE-423A-33B5977A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78900-30B3-27CC-82B1-727DA4D2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28391-5E07-1145-6E6A-6067FB92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EDA1-21F1-C960-1254-C3056D4B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84F5-D9D6-922A-3FED-F80F14BC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F7696-29A9-0AD6-3A8B-4C7DCD9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68DAB-BBDD-AEB3-0767-257B3106D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78860-19F9-84A0-D3B9-1C0EDFCD2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DA7F-9709-BCC9-6585-7E6FA14F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1C473-A4D5-F92E-7899-31B152B3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96CAC-7AFD-43F1-28FB-6B012BE3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395F-605F-6DF7-5544-B35C208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D0FD4-C2F2-1DD6-50DD-F5693B3C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53E-F861-A57F-10EC-EE710DEC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343C2-3A31-F0C4-F52D-1CE93621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91B93-8815-D3F3-7416-08916C58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0671E-9343-37E5-9A54-E787EA14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30D1D-FC47-2833-7CEB-70754922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5276-666B-30C0-9B1D-12EA499E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C42E-215A-5115-925E-AC272B20C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E573-F713-412C-C40C-9A380A66A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868B-F11F-4915-F0F2-C343C239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0C3C4-C60B-364A-4FDC-83AB7D03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1D272-6881-73FC-E63B-B81A2506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D1CA-B073-9CF8-2FCA-E16E7F16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C13C0-EFE7-20E1-3568-B294C3D27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FB844-338F-3889-538D-AC44C478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94219-A46B-36DC-41ED-E0611EE7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2629A-B26A-5324-97B3-5AED6C45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9D71-D75A-F950-4C9A-34CB446A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39E02-63B6-4B0E-20E6-04B771DB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87846-8FE1-6480-93F2-0627C2E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F85D-A2F0-90EC-66FF-E8BBC596F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9807-571C-9C4C-807D-D696917D1E4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1008-8F58-38E8-7386-B411E8F85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7BBF-4F8C-BD03-5901-5E16F8E7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2" name="Rectangle 38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D463A-50CD-832D-0C4E-82C52DDF0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875" y="1302871"/>
            <a:ext cx="8188026" cy="2044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Hazardous Meteorite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44A42-C6BE-466F-8CCA-6BB8CC5B2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75" y="3778202"/>
            <a:ext cx="8192843" cy="1913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Praveen Mahaulpatha (C0860583)</a:t>
            </a:r>
          </a:p>
          <a:p>
            <a:pPr>
              <a:spcBef>
                <a:spcPts val="0"/>
              </a:spcBef>
            </a:pPr>
            <a:br>
              <a:rPr lang="en-US" sz="1500" dirty="0"/>
            </a:br>
            <a:r>
              <a:rPr lang="en-US" sz="1500" dirty="0"/>
              <a:t>Data Science and Machine Learning</a:t>
            </a:r>
          </a:p>
          <a:p>
            <a:pPr>
              <a:spcBef>
                <a:spcPts val="0"/>
              </a:spcBef>
            </a:pPr>
            <a:r>
              <a:rPr lang="en-US" sz="1500" dirty="0"/>
              <a:t>AML 1114</a:t>
            </a:r>
          </a:p>
          <a:p>
            <a:pPr>
              <a:spcBef>
                <a:spcPts val="0"/>
              </a:spcBef>
            </a:pPr>
            <a:r>
              <a:rPr lang="en-US" sz="1500" dirty="0"/>
              <a:t>Debashish Roy</a:t>
            </a:r>
          </a:p>
        </p:txBody>
      </p:sp>
    </p:spTree>
    <p:extLst>
      <p:ext uri="{BB962C8B-B14F-4D97-AF65-F5344CB8AC3E}">
        <p14:creationId xmlns:p14="http://schemas.microsoft.com/office/powerpoint/2010/main" val="57479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047" y="372617"/>
            <a:ext cx="3807187" cy="222807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2.5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47" y="2509842"/>
            <a:ext cx="3799425" cy="3143241"/>
          </a:xfrm>
        </p:spPr>
        <p:txBody>
          <a:bodyPr>
            <a:normAutofit/>
          </a:bodyPr>
          <a:lstStyle/>
          <a:p>
            <a:pPr marL="185738" lvl="2" indent="-139700"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corr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 / heatmap()”</a:t>
            </a:r>
          </a:p>
          <a:p>
            <a:pPr marL="185738" lvl="2" indent="-139700"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features exits which allows working on them separately for model creations</a:t>
            </a:r>
          </a:p>
          <a:p>
            <a:pPr marL="185738" lvl="2" indent="-139700"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hart&#10;&#10;Description automatically generated">
            <a:extLst>
              <a:ext uri="{FF2B5EF4-FFF2-40B4-BE49-F238E27FC236}">
                <a16:creationId xmlns:a16="http://schemas.microsoft.com/office/drawing/2014/main" id="{0B269586-C675-08A8-CFBB-381A9B238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" r="-1" b="5043"/>
          <a:stretch/>
        </p:blipFill>
        <p:spPr bwMode="auto">
          <a:xfrm>
            <a:off x="3963233" y="10"/>
            <a:ext cx="8229599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10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37CFD-E982-6BAE-5AE3-A8E518E1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3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Data Cleansing</a:t>
            </a:r>
          </a:p>
        </p:txBody>
      </p:sp>
      <p:pic>
        <p:nvPicPr>
          <p:cNvPr id="1026" name="Picture 2" descr="Broom Svg Png Icon Free Download (#432209) - OnlineWebFonts.COM">
            <a:extLst>
              <a:ext uri="{FF2B5EF4-FFF2-40B4-BE49-F238E27FC236}">
                <a16:creationId xmlns:a16="http://schemas.microsoft.com/office/drawing/2014/main" id="{A0C98B8F-8C53-8837-667C-F111E938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15" y="919963"/>
            <a:ext cx="4957929" cy="496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isnull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dropna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missing values were identified and removed from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57254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3.1 Missing value correction - Removal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EE7E5-D58C-85A1-9F6D-75F205BAF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35" y="2637972"/>
            <a:ext cx="4152900" cy="375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2BA93-F8F8-A4EB-9DF9-EF0E04D59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50" y="3598027"/>
            <a:ext cx="415290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464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fillna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 / mean()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missing values were identified and imputed with correspondent mean value.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707238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3.2 Missing value correction – Mean Imputation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5B9658-A600-615F-51B0-0C81B1DA8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3143250"/>
            <a:ext cx="415290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468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20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Outlier Detection and imputation</a:t>
            </a:r>
          </a:p>
          <a:p>
            <a:pPr marL="185738" lvl="2" indent="-139700" algn="just">
              <a:lnSpc>
                <a:spcPct val="20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marL="185738" lvl="2" indent="-139700" algn="just">
              <a:lnSpc>
                <a:spcPct val="20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Duplicate Data Cleansing</a:t>
            </a:r>
          </a:p>
          <a:p>
            <a:pPr marL="185738" lvl="2" indent="-139700" algn="just">
              <a:lnSpc>
                <a:spcPct val="200000"/>
              </a:lnSpc>
              <a:buFont typeface="Arial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lvl="2" indent="-139700" algn="just">
              <a:lnSpc>
                <a:spcPct val="200000"/>
              </a:lnSpc>
              <a:buFont typeface="Arial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26608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3.3 Further Steps</a:t>
            </a:r>
          </a:p>
        </p:txBody>
      </p:sp>
    </p:spTree>
    <p:extLst>
      <p:ext uri="{BB962C8B-B14F-4D97-AF65-F5344CB8AC3E}">
        <p14:creationId xmlns:p14="http://schemas.microsoft.com/office/powerpoint/2010/main" val="76024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37CFD-E982-6BAE-5AE3-A8E518E1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Model fitting, Prediction and Validation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 descr="Gears with solid fill">
            <a:extLst>
              <a:ext uri="{FF2B5EF4-FFF2-40B4-BE49-F238E27FC236}">
                <a16:creationId xmlns:a16="http://schemas.microsoft.com/office/drawing/2014/main" id="{53AB6402-B301-5F8E-C812-FED7D9CDA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4867" y="1325880"/>
            <a:ext cx="42062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2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Model Used:   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“Linear Discriminant Analysis()”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694683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cs typeface="Arial" panose="020B0604020202020204" pitchFamily="34" charset="0"/>
              </a:rPr>
              <a:t>4.1 Fitting Missing value non supporting Model</a:t>
            </a:r>
            <a:endParaRPr lang="en-US" sz="2800" dirty="0"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74463-94B0-CD36-7FC0-09D99CAC8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122" y="2119086"/>
            <a:ext cx="6816388" cy="3992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06853A-C4C0-F145-4911-07066DE7C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6287371"/>
            <a:ext cx="8915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Model Used:   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“Linear Discriminant Analysis()”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55013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4.2 Fitting after Removing null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35562-FC1E-8244-0274-F7E1DE56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121" y="1869975"/>
            <a:ext cx="7055757" cy="48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3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Model Used:   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“Linear Discriminant Analysis()”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544232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4.3 Fitting after Imputing Null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1E4BE-8DB0-4DC3-DFD0-F73681F7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58" y="2020588"/>
            <a:ext cx="6866164" cy="47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cross_val_score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523688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4.4 Comparing fitting other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B70B3-6AD8-595D-6B86-30CBC73E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9" y="3828484"/>
            <a:ext cx="4140215" cy="1196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BBDD1-DFF1-393D-5E9B-B3188144E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229" y="2220419"/>
            <a:ext cx="5444686" cy="4412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12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CE3F4-59F1-AE7F-407A-F3B1060D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AC50518-B831-2F73-1561-B9DE96A91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35209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36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feature_importances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357174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4.5 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483B04-8F82-9EC1-519C-5642F75CA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3" y="2488362"/>
            <a:ext cx="8895521" cy="288945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06DD143-B5D7-C3C4-C8FC-D39A3F4EFE8F}"/>
              </a:ext>
            </a:extLst>
          </p:cNvPr>
          <p:cNvSpPr/>
          <p:nvPr/>
        </p:nvSpPr>
        <p:spPr>
          <a:xfrm>
            <a:off x="1431233" y="4526280"/>
            <a:ext cx="4180897" cy="548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89DAC-4454-444D-F1AB-D6D2065E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Conclusion</a:t>
            </a:r>
          </a:p>
        </p:txBody>
      </p:sp>
      <p:cxnSp>
        <p:nvCxnSpPr>
          <p:cNvPr id="70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F7164C-DD77-EAD5-8BF0-B6FF1C0847E4}"/>
              </a:ext>
            </a:extLst>
          </p:cNvPr>
          <p:cNvSpPr txBox="1"/>
          <p:nvPr/>
        </p:nvSpPr>
        <p:spPr>
          <a:xfrm>
            <a:off x="746760" y="2651760"/>
            <a:ext cx="11070101" cy="2776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model with highest accuracy is Decision Tree Classifier (99.6%)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significant features were as below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Diameter – 78%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Orbit Intersection – 18%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analysis on correlated data to identify patterns should be carried out</a:t>
            </a:r>
          </a:p>
        </p:txBody>
      </p:sp>
    </p:spTree>
    <p:extLst>
      <p:ext uri="{BB962C8B-B14F-4D97-AF65-F5344CB8AC3E}">
        <p14:creationId xmlns:p14="http://schemas.microsoft.com/office/powerpoint/2010/main" val="20451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89DAC-4454-444D-F1AB-D6D2065E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Project Overview</a:t>
            </a:r>
          </a:p>
        </p:txBody>
      </p:sp>
      <p:cxnSp>
        <p:nvCxnSpPr>
          <p:cNvPr id="70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142B28-74BC-B66C-24AB-B7C22FA3C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46686"/>
              </p:ext>
            </p:extLst>
          </p:nvPr>
        </p:nvGraphicFramePr>
        <p:xfrm>
          <a:off x="375139" y="2187742"/>
          <a:ext cx="11201967" cy="461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64">
                  <a:extLst>
                    <a:ext uri="{9D8B030D-6E8A-4147-A177-3AD203B41FA5}">
                      <a16:colId xmlns:a16="http://schemas.microsoft.com/office/drawing/2014/main" val="618128620"/>
                    </a:ext>
                  </a:extLst>
                </a:gridCol>
                <a:gridCol w="8573103">
                  <a:extLst>
                    <a:ext uri="{9D8B030D-6E8A-4147-A177-3AD203B41FA5}">
                      <a16:colId xmlns:a16="http://schemas.microsoft.com/office/drawing/2014/main" val="2503864578"/>
                    </a:ext>
                  </a:extLst>
                </a:gridCol>
              </a:tblGrid>
              <a:tr h="458185">
                <a:tc>
                  <a:txBody>
                    <a:bodyPr/>
                    <a:lstStyle/>
                    <a:p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042718"/>
                  </a:ext>
                </a:extLst>
              </a:tr>
              <a:tr h="42000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Purpose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Predicting whether a Meteorite is hazardous or not using  meteorite characteristics. 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053661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Jupyter Notebook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201756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Version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Python 3.9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380643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Learning Technique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Supervised Learning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06195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Classification 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270258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Source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Kaggle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92774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Predictor Variables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34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520941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Variable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(Hazardous / Non-Hazardous)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918344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Libraries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Pandas /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Numpy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matplotlib / seaborn /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sklearn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25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80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37CFD-E982-6BAE-5AE3-A8E518E1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Data Identification</a:t>
            </a:r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6C82DEA2-0002-7758-E4E7-B9F566591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5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“shape / head() / tail()”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Dataset has 2938 rows and 22 columns and seems to be having different ranges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577735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2.1 Viewing sample data of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BA7DF-A300-5EF9-C726-AD848D72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7706"/>
            <a:ext cx="11142785" cy="6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92CF8-5DBA-AB10-2394-C1C155A45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615" y="3351674"/>
            <a:ext cx="9753601" cy="2366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9A63A3-C00A-C131-4244-0086F195CBD8}"/>
              </a:ext>
            </a:extLst>
          </p:cNvPr>
          <p:cNvSpPr/>
          <p:nvPr/>
        </p:nvSpPr>
        <p:spPr>
          <a:xfrm>
            <a:off x="6002215" y="5122985"/>
            <a:ext cx="3352800" cy="527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“info()”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integers , 4 strings, 30 floats, 1 bool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708116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2.2 Understand available Data Types of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087FB-4621-A877-DA5B-0FDBD0F9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46" y="2237154"/>
            <a:ext cx="6553200" cy="44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758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“describe()”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Dataset has missing values and understandings of other metrics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366722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2.3 Descriptive Statistics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61A85-26F7-6D85-515B-DB983B4D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8" y="2776213"/>
            <a:ext cx="10140462" cy="31770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60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104544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histplot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Having right skewed data for most significant features.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316112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2.4 Data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36CCC-9D89-CEBD-7576-73C37356F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5631"/>
            <a:ext cx="5933618" cy="3907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BBBD92-2125-0CC7-5FB3-65E508E87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85" y="2628322"/>
            <a:ext cx="4166518" cy="3702282"/>
          </a:xfrm>
          <a:prstGeom prst="rect">
            <a:avLst/>
          </a:prstGeom>
        </p:spPr>
      </p:pic>
      <p:pic>
        <p:nvPicPr>
          <p:cNvPr id="2050" name="Picture 2" descr="6: Minimum Orbital Intersection Distance | Download Scientific Diagram">
            <a:extLst>
              <a:ext uri="{FF2B5EF4-FFF2-40B4-BE49-F238E27FC236}">
                <a16:creationId xmlns:a16="http://schemas.microsoft.com/office/drawing/2014/main" id="{1E4979C2-C81A-1EEC-EAE5-24F4B4F50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680" y="596862"/>
            <a:ext cx="3204779" cy="181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03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104544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“Boxplot()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Having outliers.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410016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2.4 Data Distribution Cont.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7CDE71-0E45-C87E-28EA-0DA32138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82" y="2363027"/>
            <a:ext cx="7748955" cy="2131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6E9A5-AD09-4C8D-B51D-3EEEB052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126" y="4494973"/>
            <a:ext cx="7921875" cy="2131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4E167-ABE6-C418-5105-38396F9A6DCD}"/>
              </a:ext>
            </a:extLst>
          </p:cNvPr>
          <p:cNvSpPr txBox="1"/>
          <p:nvPr/>
        </p:nvSpPr>
        <p:spPr>
          <a:xfrm>
            <a:off x="9906001" y="2947527"/>
            <a:ext cx="18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Max Diameter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1DA38-0116-2E9D-EB88-2349217E39B6}"/>
              </a:ext>
            </a:extLst>
          </p:cNvPr>
          <p:cNvSpPr txBox="1"/>
          <p:nvPr/>
        </p:nvSpPr>
        <p:spPr>
          <a:xfrm>
            <a:off x="9906001" y="5054650"/>
            <a:ext cx="18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Orbit Intersection</a:t>
            </a:r>
          </a:p>
        </p:txBody>
      </p:sp>
    </p:spTree>
    <p:extLst>
      <p:ext uri="{BB962C8B-B14F-4D97-AF65-F5344CB8AC3E}">
        <p14:creationId xmlns:p14="http://schemas.microsoft.com/office/powerpoint/2010/main" val="33128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474</Words>
  <Application>Microsoft Macintosh PowerPoint</Application>
  <PresentationFormat>Widescreen</PresentationFormat>
  <Paragraphs>98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Hazardous Meteorite Prediction</vt:lpstr>
      <vt:lpstr>Content</vt:lpstr>
      <vt:lpstr>1. Project Overview</vt:lpstr>
      <vt:lpstr>2. Data Identification</vt:lpstr>
      <vt:lpstr>2.1 Viewing sample data of the dataset</vt:lpstr>
      <vt:lpstr>2.2 Understand available Data Types of Features</vt:lpstr>
      <vt:lpstr>2.3 Descriptive Statistics</vt:lpstr>
      <vt:lpstr>2.4 Data Distribution</vt:lpstr>
      <vt:lpstr>2.4 Data Distribution Cont.</vt:lpstr>
      <vt:lpstr>2.5 Correlation</vt:lpstr>
      <vt:lpstr>3. Data Cleansing</vt:lpstr>
      <vt:lpstr>3.1 Missing value correction - Removal</vt:lpstr>
      <vt:lpstr>3.2 Missing value correction – Mean Imputation</vt:lpstr>
      <vt:lpstr>3.3 Further Steps</vt:lpstr>
      <vt:lpstr>4. Model fitting, Prediction and Validation</vt:lpstr>
      <vt:lpstr>4.1 Fitting Missing value non supporting Model</vt:lpstr>
      <vt:lpstr>4.2 Fitting after Removing null values</vt:lpstr>
      <vt:lpstr>4.3 Fitting after Imputing Null Values</vt:lpstr>
      <vt:lpstr>4.4 Comparing fitting other models</vt:lpstr>
      <vt:lpstr>4.5 Feature Importance</vt:lpstr>
      <vt:lpstr>5.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Prediction</dc:title>
  <dc:creator>Thejaka Mahaulpatha</dc:creator>
  <cp:lastModifiedBy>Thejaka Mahaulpatha</cp:lastModifiedBy>
  <cp:revision>59</cp:revision>
  <dcterms:created xsi:type="dcterms:W3CDTF">2022-07-03T12:45:34Z</dcterms:created>
  <dcterms:modified xsi:type="dcterms:W3CDTF">2022-07-14T16:20:35Z</dcterms:modified>
</cp:coreProperties>
</file>