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sldIdLst>
    <p:sldId id="256" r:id="rId5"/>
    <p:sldId id="257" r:id="rId6"/>
    <p:sldId id="259" r:id="rId7"/>
    <p:sldId id="258" r:id="rId8"/>
    <p:sldId id="271" r:id="rId9"/>
    <p:sldId id="265"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93" d="100"/>
          <a:sy n="93" d="100"/>
        </p:scale>
        <p:origin x="84" y="498"/>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8/10/2022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8/10/2022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8/10/2022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8/10/2022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8/10/2022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8/10/2022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8/10/2022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8/10/2022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8/10/2022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8/10/2022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8/10/2022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8/10/2022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495639"/>
            <a:ext cx="7096933" cy="2387600"/>
          </a:xfrm>
        </p:spPr>
        <p:txBody>
          <a:bodyPr/>
          <a:lstStyle/>
          <a:p>
            <a:r>
              <a:rPr lang="en-US" dirty="0"/>
              <a:t>AutoMate</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025662"/>
            <a:ext cx="9500507" cy="806675"/>
          </a:xfrm>
        </p:spPr>
        <p:txBody>
          <a:bodyPr/>
          <a:lstStyle/>
          <a:p>
            <a:r>
              <a:rPr lang="en-US" b="0" i="0" dirty="0">
                <a:solidFill>
                  <a:srgbClr val="7A6D72"/>
                </a:solidFill>
                <a:effectLst/>
                <a:latin typeface="Playfair Display" panose="020B0604020202020204" pitchFamily="2" charset="0"/>
              </a:rPr>
              <a:t>Everything you need to maintain your car and preserve its value in one convenient place</a:t>
            </a:r>
            <a:endParaRPr lang="en-US" dirty="0"/>
          </a:p>
        </p:txBody>
      </p:sp>
      <p:sp>
        <p:nvSpPr>
          <p:cNvPr id="4" name="TextBox 3">
            <a:extLst>
              <a:ext uri="{FF2B5EF4-FFF2-40B4-BE49-F238E27FC236}">
                <a16:creationId xmlns:a16="http://schemas.microsoft.com/office/drawing/2014/main" id="{40D7F45E-DC31-7C49-2772-EB3002FE3000}"/>
              </a:ext>
            </a:extLst>
          </p:cNvPr>
          <p:cNvSpPr txBox="1"/>
          <p:nvPr/>
        </p:nvSpPr>
        <p:spPr>
          <a:xfrm>
            <a:off x="7274104" y="4818580"/>
            <a:ext cx="3883632" cy="1723549"/>
          </a:xfrm>
          <a:prstGeom prst="rect">
            <a:avLst/>
          </a:prstGeom>
          <a:noFill/>
        </p:spPr>
        <p:txBody>
          <a:bodyPr wrap="square" rtlCol="0">
            <a:spAutoFit/>
          </a:bodyPr>
          <a:lstStyle/>
          <a:p>
            <a:r>
              <a:rPr lang="en-US" dirty="0"/>
              <a:t>Team Members</a:t>
            </a:r>
          </a:p>
          <a:p>
            <a:endParaRPr lang="en-US" dirty="0"/>
          </a:p>
          <a:p>
            <a:r>
              <a:rPr lang="en-US" sz="1400" b="0" i="0" dirty="0">
                <a:solidFill>
                  <a:srgbClr val="242424"/>
                </a:solidFill>
                <a:effectLst/>
                <a:latin typeface="Segoe UI" panose="020B0502040204020203" pitchFamily="34" charset="0"/>
              </a:rPr>
              <a:t>Vikas </a:t>
            </a:r>
            <a:r>
              <a:rPr lang="en-US" sz="1400" b="0" i="0" dirty="0" err="1">
                <a:solidFill>
                  <a:srgbClr val="242424"/>
                </a:solidFill>
                <a:effectLst/>
                <a:latin typeface="Segoe UI" panose="020B0502040204020203" pitchFamily="34" charset="0"/>
              </a:rPr>
              <a:t>venkataraman</a:t>
            </a:r>
            <a:r>
              <a:rPr lang="en-US" sz="1400" b="0" i="0" dirty="0">
                <a:solidFill>
                  <a:srgbClr val="242424"/>
                </a:solidFill>
                <a:effectLst/>
                <a:latin typeface="Segoe UI" panose="020B0502040204020203" pitchFamily="34" charset="0"/>
              </a:rPr>
              <a:t> </a:t>
            </a:r>
            <a:r>
              <a:rPr lang="en-US" sz="1400" b="0" i="0" dirty="0" err="1">
                <a:solidFill>
                  <a:srgbClr val="242424"/>
                </a:solidFill>
                <a:effectLst/>
                <a:latin typeface="Segoe UI" panose="020B0502040204020203" pitchFamily="34" charset="0"/>
              </a:rPr>
              <a:t>shastry</a:t>
            </a:r>
            <a:r>
              <a:rPr lang="en-US" sz="1400" b="0" i="0" dirty="0">
                <a:solidFill>
                  <a:srgbClr val="242424"/>
                </a:solidFill>
                <a:effectLst/>
                <a:latin typeface="Segoe UI" panose="020B0502040204020203" pitchFamily="34" charset="0"/>
              </a:rPr>
              <a:t> – 001582447</a:t>
            </a:r>
          </a:p>
          <a:p>
            <a:endParaRPr lang="en-US" sz="1400" dirty="0">
              <a:solidFill>
                <a:srgbClr val="242424"/>
              </a:solidFill>
              <a:latin typeface="Segoe UI" panose="020B0502040204020203" pitchFamily="34" charset="0"/>
            </a:endParaRPr>
          </a:p>
          <a:p>
            <a:pPr algn="l"/>
            <a:r>
              <a:rPr lang="en-US" sz="1400" b="0" i="0" dirty="0" err="1">
                <a:solidFill>
                  <a:srgbClr val="242424"/>
                </a:solidFill>
                <a:effectLst/>
                <a:latin typeface="Segoe UI" panose="020B0502040204020203" pitchFamily="34" charset="0"/>
              </a:rPr>
              <a:t>Thejas</a:t>
            </a:r>
            <a:r>
              <a:rPr lang="en-US" sz="1400" b="0" i="0" dirty="0">
                <a:solidFill>
                  <a:srgbClr val="242424"/>
                </a:solidFill>
                <a:effectLst/>
                <a:latin typeface="Segoe UI" panose="020B0502040204020203" pitchFamily="34" charset="0"/>
              </a:rPr>
              <a:t> </a:t>
            </a:r>
            <a:r>
              <a:rPr lang="en-US" sz="1400" b="0" i="0" dirty="0" err="1">
                <a:solidFill>
                  <a:srgbClr val="242424"/>
                </a:solidFill>
                <a:effectLst/>
                <a:latin typeface="Segoe UI" panose="020B0502040204020203" pitchFamily="34" charset="0"/>
              </a:rPr>
              <a:t>Ganjigunte</a:t>
            </a:r>
            <a:r>
              <a:rPr lang="en-US" sz="1400" b="0" i="0" dirty="0">
                <a:solidFill>
                  <a:srgbClr val="242424"/>
                </a:solidFill>
                <a:effectLst/>
                <a:latin typeface="Segoe UI" panose="020B0502040204020203" pitchFamily="34" charset="0"/>
              </a:rPr>
              <a:t> Ramesh – 001586113</a:t>
            </a:r>
          </a:p>
          <a:p>
            <a:endParaRPr lang="en-US" sz="1400" b="0" i="0" dirty="0">
              <a:solidFill>
                <a:srgbClr val="242424"/>
              </a:solidFill>
              <a:effectLst/>
              <a:latin typeface="Segoe UI" panose="020B0502040204020203" pitchFamily="34" charset="0"/>
            </a:endParaRPr>
          </a:p>
          <a:p>
            <a:r>
              <a:rPr lang="en-US" sz="1400" dirty="0">
                <a:solidFill>
                  <a:srgbClr val="242424"/>
                </a:solidFill>
                <a:latin typeface="Segoe UI" panose="020B0502040204020203" pitchFamily="34" charset="0"/>
              </a:rPr>
              <a:t>Pramod </a:t>
            </a:r>
            <a:r>
              <a:rPr lang="en-US" sz="1400" dirty="0" err="1">
                <a:solidFill>
                  <a:srgbClr val="242424"/>
                </a:solidFill>
                <a:latin typeface="Segoe UI" panose="020B0502040204020203" pitchFamily="34" charset="0"/>
              </a:rPr>
              <a:t>Chandraprakash</a:t>
            </a:r>
            <a:r>
              <a:rPr lang="en-US" sz="1400" dirty="0">
                <a:solidFill>
                  <a:srgbClr val="242424"/>
                </a:solidFill>
                <a:latin typeface="Segoe UI" panose="020B0502040204020203" pitchFamily="34" charset="0"/>
              </a:rPr>
              <a:t> Sony</a:t>
            </a:r>
            <a:r>
              <a:rPr lang="en-US" sz="1400" b="0" i="0" dirty="0">
                <a:solidFill>
                  <a:srgbClr val="242424"/>
                </a:solidFill>
                <a:effectLst/>
                <a:latin typeface="Segoe UI" panose="020B0502040204020203" pitchFamily="34" charset="0"/>
              </a:rPr>
              <a:t> – 001563759</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Primary goal</a:t>
            </a:r>
          </a:p>
          <a:p>
            <a:r>
              <a:rPr lang="en-US" dirty="0"/>
              <a:t>Objective</a:t>
            </a:r>
          </a:p>
          <a:p>
            <a:r>
              <a:rPr lang="en-US" dirty="0"/>
              <a:t>Roles</a:t>
            </a:r>
          </a:p>
          <a:p>
            <a:r>
              <a:rPr lang="en-US" dirty="0"/>
              <a:t>Tech Stack</a:t>
            </a:r>
          </a:p>
          <a:p>
            <a:r>
              <a:rPr lang="en-US" dirty="0"/>
              <a:t>Our Team</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8/10/2022</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595902"/>
            <a:ext cx="6245912" cy="1505184"/>
          </a:xfrm>
        </p:spPr>
        <p:txBody>
          <a:bodyPr/>
          <a:lstStyle/>
          <a:p>
            <a:r>
              <a:rPr lang="en-US" dirty="0"/>
              <a:t>Primary 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2497390"/>
            <a:ext cx="6425108" cy="2793801"/>
          </a:xfrm>
        </p:spPr>
        <p:txBody>
          <a:bodyPr vert="horz" lIns="91440" tIns="45720" rIns="91440" bIns="45720" rtlCol="0" anchor="t">
            <a:normAutofit fontScale="77500" lnSpcReduction="20000"/>
          </a:bodyPr>
          <a:lstStyle/>
          <a:p>
            <a:r>
              <a:rPr lang="en-US" dirty="0"/>
              <a:t>At AutoMate, our objective is to provide one stop shop for all your vehicle service needs. Feel free from the burden of searching for your expert car service providers through out the country for all the brands of cars.</a:t>
            </a:r>
          </a:p>
          <a:p>
            <a:r>
              <a:rPr lang="en-US" dirty="0"/>
              <a:t>We also provide the vehicle service records that you could use for insurance claim benefits, sell your car or buy a car with the right service record.</a:t>
            </a:r>
          </a:p>
        </p:txBody>
      </p:sp>
    </p:spTree>
    <p:extLst>
      <p:ext uri="{BB962C8B-B14F-4D97-AF65-F5344CB8AC3E}">
        <p14:creationId xmlns:p14="http://schemas.microsoft.com/office/powerpoint/2010/main" val="3446797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Objective</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1" y="2313215"/>
            <a:ext cx="9779183" cy="4163785"/>
          </a:xfrm>
        </p:spPr>
        <p:txBody>
          <a:bodyPr vert="horz" lIns="91440" tIns="45720" rIns="91440" bIns="45720" rtlCol="0" anchor="t">
            <a:normAutofit fontScale="70000" lnSpcReduction="20000"/>
          </a:bodyPr>
          <a:lstStyle/>
          <a:p>
            <a:pPr marL="342900" indent="-342900">
              <a:buFont typeface="Arial" panose="020B0604020202020204" pitchFamily="34" charset="0"/>
              <a:buChar char="•"/>
            </a:pPr>
            <a:r>
              <a:rPr lang="en-US" dirty="0"/>
              <a:t>Our end to end application has been designed to make the user experience pleasant for searching the right vehicle service provider for user’s car.</a:t>
            </a:r>
          </a:p>
          <a:p>
            <a:pPr marL="342900" indent="-342900">
              <a:buFont typeface="Arial" panose="020B0604020202020204" pitchFamily="34" charset="0"/>
              <a:buChar char="•"/>
            </a:pPr>
            <a:r>
              <a:rPr lang="en-US" dirty="0"/>
              <a:t>A user can request to register his/her car with AutoMate which sends the request to Admin to verify all the car details. </a:t>
            </a:r>
          </a:p>
          <a:p>
            <a:pPr marL="342900" indent="-342900">
              <a:buFont typeface="Arial" panose="020B0604020202020204" pitchFamily="34" charset="0"/>
              <a:buChar char="•"/>
            </a:pPr>
            <a:r>
              <a:rPr lang="en-US" dirty="0"/>
              <a:t>Once admin has verified and approved the car registration, the user can now search and choose from all the service providers.</a:t>
            </a:r>
          </a:p>
          <a:p>
            <a:pPr marL="342900" indent="-342900">
              <a:buFont typeface="Arial" panose="020B0604020202020204" pitchFamily="34" charset="0"/>
              <a:buChar char="•"/>
            </a:pPr>
            <a:r>
              <a:rPr lang="en-US" dirty="0"/>
              <a:t>All the service providers are managed by the admin so the user does not have to worry about the authenticity of these service providers.</a:t>
            </a:r>
          </a:p>
          <a:p>
            <a:pPr marL="342900" indent="-342900">
              <a:buFont typeface="Arial" panose="020B0604020202020204" pitchFamily="34" charset="0"/>
              <a:buChar char="•"/>
            </a:pPr>
            <a:r>
              <a:rPr lang="en-US" dirty="0"/>
              <a:t>Users also get the feature of saving the receipts of the service done on their cars and will also be able to view the service history of the car in a timeline format.</a:t>
            </a:r>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8/10/2022</a:t>
            </a:fld>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451206"/>
            <a:ext cx="8401624" cy="1325563"/>
          </a:xfrm>
        </p:spPr>
        <p:txBody>
          <a:bodyPr/>
          <a:lstStyle/>
          <a:p>
            <a:r>
              <a:rPr lang="en-US" dirty="0"/>
              <a:t>Roles</a:t>
            </a:r>
          </a:p>
        </p:txBody>
      </p:sp>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082254" y="1644149"/>
            <a:ext cx="2281237" cy="347662"/>
          </a:xfrm>
        </p:spPr>
        <p:txBody>
          <a:bodyPr/>
          <a:lstStyle/>
          <a:p>
            <a:r>
              <a:rPr lang="en-US" dirty="0"/>
              <a:t>Admin</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750429" y="2614860"/>
            <a:ext cx="2896897" cy="2383869"/>
          </a:xfrm>
        </p:spPr>
        <p:txBody>
          <a:bodyPr/>
          <a:lstStyle/>
          <a:p>
            <a:r>
              <a:rPr lang="en-US" dirty="0"/>
              <a:t>Roles-</a:t>
            </a:r>
          </a:p>
          <a:p>
            <a:endParaRPr lang="en-US" dirty="0"/>
          </a:p>
          <a:p>
            <a:pPr marL="285750" indent="-285750">
              <a:buFont typeface="Arial" panose="020B0604020202020204" pitchFamily="34" charset="0"/>
              <a:buChar char="•"/>
            </a:pPr>
            <a:r>
              <a:rPr lang="en-US" dirty="0"/>
              <a:t>Verify, Add and edit the service providers.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Check the details of all the cars requested for registration from users and approve the registration.</a:t>
            </a:r>
          </a:p>
          <a:p>
            <a:endParaRPr lang="en-US" dirty="0"/>
          </a:p>
        </p:txBody>
      </p:sp>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726979" y="1644149"/>
            <a:ext cx="2281237" cy="347662"/>
          </a:xfrm>
        </p:spPr>
        <p:txBody>
          <a:bodyPr/>
          <a:lstStyle/>
          <a:p>
            <a:r>
              <a:rPr lang="en-US" dirty="0"/>
              <a:t>Users</a:t>
            </a:r>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8/10/2022</a:t>
            </a:fld>
            <a:endParaRPr lang="en-US" dirty="0"/>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5</a:t>
            </a:fld>
            <a:endParaRPr lang="en-US" dirty="0"/>
          </a:p>
        </p:txBody>
      </p:sp>
      <p:sp>
        <p:nvSpPr>
          <p:cNvPr id="20" name="Text Placeholder 34">
            <a:extLst>
              <a:ext uri="{FF2B5EF4-FFF2-40B4-BE49-F238E27FC236}">
                <a16:creationId xmlns:a16="http://schemas.microsoft.com/office/drawing/2014/main" id="{280AD62F-93D1-607B-68DE-221117EE5F43}"/>
              </a:ext>
            </a:extLst>
          </p:cNvPr>
          <p:cNvSpPr txBox="1">
            <a:spLocks/>
          </p:cNvSpPr>
          <p:nvPr/>
        </p:nvSpPr>
        <p:spPr>
          <a:xfrm>
            <a:off x="5368134" y="2614860"/>
            <a:ext cx="3783920" cy="2383869"/>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Font typeface="Arial" panose="020B0604020202020204" pitchFamily="34" charset="0"/>
              <a:buNone/>
              <a:defRPr sz="1400" b="0" kern="1200" spc="2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Roles-</a:t>
            </a:r>
          </a:p>
          <a:p>
            <a:endParaRPr lang="en-US" dirty="0"/>
          </a:p>
          <a:p>
            <a:pPr marL="285750" indent="-285750">
              <a:buFont typeface="Arial" panose="020B0604020202020204" pitchFamily="34" charset="0"/>
              <a:buChar char="•"/>
            </a:pPr>
            <a:r>
              <a:rPr lang="en-US" dirty="0"/>
              <a:t>Sign up to AutoMate.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Sign In to AutoMate.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Register the vehicle with AutoMate.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View all the vehicle that are requested for registration and all the registered vehicle.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View the timeline of all the service record of the vehicle.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Search for service provider and send a request for a car service.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Download the service receipt.</a:t>
            </a:r>
          </a:p>
          <a:p>
            <a:endParaRPr lang="en-US" dirty="0"/>
          </a:p>
        </p:txBody>
      </p:sp>
      <p:pic>
        <p:nvPicPr>
          <p:cNvPr id="1026" name="Picture 2" descr="Users group - Free people icons">
            <a:extLst>
              <a:ext uri="{FF2B5EF4-FFF2-40B4-BE49-F238E27FC236}">
                <a16:creationId xmlns:a16="http://schemas.microsoft.com/office/drawing/2014/main" id="{91B05668-26A4-D242-26C2-525F154689A7}"/>
              </a:ext>
            </a:extLst>
          </p:cNvPr>
          <p:cNvPicPr>
            <a:picLocks noGrp="1" noChangeAspect="1" noChangeArrowheads="1"/>
          </p:cNvPicPr>
          <p:nvPr>
            <p:ph type="pic" sz="quarter" idx="14"/>
          </p:nvPr>
        </p:nvPicPr>
        <p:blipFill>
          <a:blip r:embed="rId2">
            <a:extLst>
              <a:ext uri="{28A0092B-C50C-407E-A947-70E740481C1C}">
                <a14:useLocalDpi xmlns:a14="http://schemas.microsoft.com/office/drawing/2010/main" val="0"/>
              </a:ext>
            </a:extLst>
          </a:blip>
          <a:srcRect/>
          <a:stretch>
            <a:fillRect/>
          </a:stretch>
        </p:blipFill>
        <p:spPr bwMode="auto">
          <a:xfrm>
            <a:off x="5219130" y="1103186"/>
            <a:ext cx="1200150" cy="12001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con-admin Vector Icons free download in SVG, PNG Format">
            <a:extLst>
              <a:ext uri="{FF2B5EF4-FFF2-40B4-BE49-F238E27FC236}">
                <a16:creationId xmlns:a16="http://schemas.microsoft.com/office/drawing/2014/main" id="{9D686C65-4A03-B125-206D-ABDA976997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328" y="1046756"/>
            <a:ext cx="1315475" cy="131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690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136525"/>
            <a:ext cx="9779183" cy="853808"/>
          </a:xfrm>
        </p:spPr>
        <p:txBody>
          <a:bodyPr/>
          <a:lstStyle/>
          <a:p>
            <a:r>
              <a:rPr lang="en-US" dirty="0"/>
              <a:t>Tech Stack</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975497"/>
            <a:ext cx="4663440" cy="522514"/>
          </a:xfrm>
        </p:spPr>
        <p:txBody>
          <a:bodyPr/>
          <a:lstStyle/>
          <a:p>
            <a:r>
              <a:rPr lang="en-US" dirty="0"/>
              <a:t>Frontend Tech</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287278" y="1375325"/>
            <a:ext cx="3322315" cy="4088354"/>
          </a:xfrm>
        </p:spPr>
        <p:txBody>
          <a:bodyPr vert="horz" lIns="91440" tIns="45720" rIns="91440" bIns="45720" rtlCol="0" anchor="t">
            <a:normAutofit fontScale="92500" lnSpcReduction="10000"/>
          </a:bodyPr>
          <a:lstStyle/>
          <a:p>
            <a:pPr marL="285750" indent="-285750">
              <a:buFont typeface="Arial" panose="020B0604020202020204" pitchFamily="34" charset="0"/>
              <a:buChar char="•"/>
            </a:pPr>
            <a:r>
              <a:rPr lang="en-US" sz="1800" b="0" i="0" u="none" strike="noStrike" dirty="0">
                <a:solidFill>
                  <a:srgbClr val="000000"/>
                </a:solidFill>
                <a:effectLst/>
                <a:latin typeface="Arial" panose="020B0604020202020204" pitchFamily="34" charset="0"/>
              </a:rPr>
              <a:t>React</a:t>
            </a:r>
          </a:p>
          <a:p>
            <a:pPr marL="285750" indent="-285750">
              <a:buFont typeface="Arial" panose="020B0604020202020204" pitchFamily="34" charset="0"/>
              <a:buChar char="•"/>
            </a:pPr>
            <a:r>
              <a:rPr lang="en-US" sz="1800" b="0" i="0" u="none" strike="noStrike" dirty="0">
                <a:solidFill>
                  <a:srgbClr val="000000"/>
                </a:solidFill>
                <a:effectLst/>
                <a:latin typeface="Arial" panose="020B0604020202020204" pitchFamily="34" charset="0"/>
              </a:rPr>
              <a:t>HTML</a:t>
            </a:r>
          </a:p>
          <a:p>
            <a:pPr marL="285750" indent="-285750">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CSS</a:t>
            </a:r>
          </a:p>
          <a:p>
            <a:pPr marL="285750" indent="-285750">
              <a:buFont typeface="Arial" panose="020B0604020202020204" pitchFamily="34" charset="0"/>
              <a:buChar char="•"/>
            </a:pPr>
            <a:r>
              <a:rPr lang="en-US" sz="1800" b="0" i="0" u="none" strike="noStrike" dirty="0">
                <a:solidFill>
                  <a:srgbClr val="000000"/>
                </a:solidFill>
                <a:effectLst/>
                <a:latin typeface="Arial" panose="020B0604020202020204" pitchFamily="34" charset="0"/>
              </a:rPr>
              <a:t>JavaScript</a:t>
            </a:r>
          </a:p>
          <a:p>
            <a:pPr marL="285750" indent="-285750">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TypeScript</a:t>
            </a:r>
          </a:p>
          <a:p>
            <a:pPr marL="285750" indent="-285750">
              <a:buFont typeface="Arial" panose="020B0604020202020204" pitchFamily="34" charset="0"/>
              <a:buChar char="•"/>
            </a:pPr>
            <a:r>
              <a:rPr lang="en-US" sz="1800" b="0" i="0" u="none" strike="noStrike" dirty="0">
                <a:solidFill>
                  <a:srgbClr val="000000"/>
                </a:solidFill>
                <a:effectLst/>
                <a:latin typeface="Arial" panose="020B0604020202020204" pitchFamily="34" charset="0"/>
              </a:rPr>
              <a:t>Redux </a:t>
            </a:r>
          </a:p>
          <a:p>
            <a:pPr marL="285750" indent="-285750">
              <a:buFont typeface="Arial" panose="020B0604020202020204" pitchFamily="34" charset="0"/>
              <a:buChar char="•"/>
            </a:pPr>
            <a:r>
              <a:rPr lang="en-US" sz="1800" b="0" i="0" u="none" strike="noStrike" dirty="0">
                <a:solidFill>
                  <a:srgbClr val="000000"/>
                </a:solidFill>
                <a:effectLst/>
                <a:latin typeface="Arial" panose="020B0604020202020204" pitchFamily="34" charset="0"/>
              </a:rPr>
              <a:t>Saga</a:t>
            </a:r>
          </a:p>
          <a:p>
            <a:pPr marL="285750" indent="-285750">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Axios</a:t>
            </a:r>
            <a:endParaRPr lang="en-US" sz="1800" dirty="0">
              <a:solidFill>
                <a:srgbClr val="000000"/>
              </a:solidFill>
              <a:latin typeface="Arial" panose="020B0604020202020204" pitchFamily="34" charset="0"/>
            </a:endParaRPr>
          </a:p>
          <a:p>
            <a:pPr marL="285750" indent="-285750">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Material-UI</a:t>
            </a:r>
            <a:endParaRPr lang="en-US" sz="1800" dirty="0">
              <a:solidFill>
                <a:srgbClr val="000000"/>
              </a:solidFill>
              <a:latin typeface="Arial" panose="020B0604020202020204" pitchFamily="34" charset="0"/>
            </a:endParaRPr>
          </a:p>
          <a:p>
            <a:pPr marL="285750" indent="-285750">
              <a:buFont typeface="Arial" panose="020B0604020202020204" pitchFamily="34" charset="0"/>
              <a:buChar char="•"/>
            </a:pPr>
            <a:r>
              <a:rPr lang="en-US" sz="1800" b="0" i="0" u="none" strike="noStrike" dirty="0">
                <a:solidFill>
                  <a:srgbClr val="000000"/>
                </a:solidFill>
                <a:effectLst/>
                <a:latin typeface="Arial" panose="020B0604020202020204" pitchFamily="34" charset="0"/>
              </a:rPr>
              <a:t>React Bootstrap</a:t>
            </a:r>
          </a:p>
          <a:p>
            <a:pPr marL="285750" indent="-285750">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Material-Table</a:t>
            </a:r>
            <a:endParaRPr lang="en-US" sz="1800" dirty="0">
              <a:solidFill>
                <a:srgbClr val="000000"/>
              </a:solidFill>
              <a:latin typeface="Arial" panose="020B0604020202020204" pitchFamily="34" charset="0"/>
            </a:endParaRPr>
          </a:p>
          <a:p>
            <a:pPr marL="285750" indent="-285750">
              <a:buFont typeface="Arial" panose="020B0604020202020204" pitchFamily="34" charset="0"/>
              <a:buChar char="•"/>
            </a:pPr>
            <a:r>
              <a:rPr lang="en-US" sz="1800" dirty="0">
                <a:solidFill>
                  <a:srgbClr val="000000"/>
                </a:solidFill>
                <a:latin typeface="Arial" panose="020B0604020202020204" pitchFamily="34" charset="0"/>
              </a:rPr>
              <a:t>TimeLineComponent</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096000" y="990333"/>
            <a:ext cx="4663440" cy="522514"/>
          </a:xfrm>
        </p:spPr>
        <p:txBody>
          <a:bodyPr/>
          <a:lstStyle/>
          <a:p>
            <a:r>
              <a:rPr lang="en-US" dirty="0"/>
              <a:t>Backend Tech</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170219" y="1373914"/>
            <a:ext cx="4663440" cy="1841898"/>
          </a:xfrm>
        </p:spPr>
        <p:txBody>
          <a:bodyPr vert="horz" lIns="91440" tIns="45720" rIns="91440" bIns="45720" rtlCol="0" anchor="t">
            <a:normAutofit/>
          </a:bodyPr>
          <a:lstStyle/>
          <a:p>
            <a:pPr marL="285750" indent="-285750">
              <a:buFont typeface="Arial" panose="020B0604020202020204" pitchFamily="34" charset="0"/>
              <a:buChar char="•"/>
            </a:pPr>
            <a:r>
              <a:rPr lang="en-US" sz="1800" b="0" i="0" u="none" strike="noStrike" dirty="0">
                <a:solidFill>
                  <a:srgbClr val="000000"/>
                </a:solidFill>
                <a:effectLst/>
                <a:latin typeface="Arial" panose="020B0604020202020204" pitchFamily="34" charset="0"/>
              </a:rPr>
              <a:t> Node JS</a:t>
            </a:r>
          </a:p>
          <a:p>
            <a:pPr marL="285750" indent="-285750">
              <a:buFont typeface="Arial" panose="020B0604020202020204" pitchFamily="34" charset="0"/>
              <a:buChar char="•"/>
            </a:pPr>
            <a:r>
              <a:rPr lang="en-US" sz="1800" b="0" i="0" u="none" strike="noStrike" dirty="0">
                <a:solidFill>
                  <a:srgbClr val="000000"/>
                </a:solidFill>
                <a:effectLst/>
                <a:latin typeface="Arial" panose="020B0604020202020204" pitchFamily="34" charset="0"/>
              </a:rPr>
              <a:t> MongoDB</a:t>
            </a:r>
          </a:p>
          <a:p>
            <a:pPr marL="285750" indent="-285750">
              <a:buFont typeface="Arial" panose="020B0604020202020204" pitchFamily="34" charset="0"/>
              <a:buChar char="•"/>
            </a:pPr>
            <a:r>
              <a:rPr lang="en-US" sz="1800" b="0" i="0" u="none" strike="noStrike" dirty="0">
                <a:solidFill>
                  <a:srgbClr val="000000"/>
                </a:solidFill>
                <a:effectLst/>
                <a:latin typeface="Arial" panose="020B0604020202020204" pitchFamily="34" charset="0"/>
              </a:rPr>
              <a:t> Express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8/10/2022</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sp>
        <p:nvSpPr>
          <p:cNvPr id="10" name="Text Placeholder 5">
            <a:extLst>
              <a:ext uri="{FF2B5EF4-FFF2-40B4-BE49-F238E27FC236}">
                <a16:creationId xmlns:a16="http://schemas.microsoft.com/office/drawing/2014/main" id="{9E0E2827-DB92-2149-60B5-5034F67887F8}"/>
              </a:ext>
            </a:extLst>
          </p:cNvPr>
          <p:cNvSpPr txBox="1">
            <a:spLocks/>
          </p:cNvSpPr>
          <p:nvPr/>
        </p:nvSpPr>
        <p:spPr>
          <a:xfrm>
            <a:off x="6124024" y="3076879"/>
            <a:ext cx="4663440"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Others Software/Tools</a:t>
            </a:r>
          </a:p>
        </p:txBody>
      </p:sp>
      <p:sp>
        <p:nvSpPr>
          <p:cNvPr id="12" name="Content Placeholder 4">
            <a:extLst>
              <a:ext uri="{FF2B5EF4-FFF2-40B4-BE49-F238E27FC236}">
                <a16:creationId xmlns:a16="http://schemas.microsoft.com/office/drawing/2014/main" id="{19704181-00C2-DA8C-5DCA-D682D688D63A}"/>
              </a:ext>
            </a:extLst>
          </p:cNvPr>
          <p:cNvSpPr txBox="1">
            <a:spLocks/>
          </p:cNvSpPr>
          <p:nvPr/>
        </p:nvSpPr>
        <p:spPr>
          <a:xfrm>
            <a:off x="6216453" y="3571115"/>
            <a:ext cx="4663440" cy="184189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solidFill>
                  <a:srgbClr val="000000"/>
                </a:solidFill>
                <a:latin typeface="Arial" panose="020B0604020202020204" pitchFamily="34" charset="0"/>
              </a:rPr>
              <a:t> GitHub – source control </a:t>
            </a:r>
          </a:p>
          <a:p>
            <a:pPr marL="285750" indent="-285750">
              <a:buFont typeface="Arial" panose="020B0604020202020204" pitchFamily="34" charset="0"/>
              <a:buChar char="•"/>
            </a:pPr>
            <a:r>
              <a:rPr lang="en-US" sz="1800" dirty="0">
                <a:solidFill>
                  <a:srgbClr val="000000"/>
                </a:solidFill>
                <a:latin typeface="Arial" panose="020B0604020202020204" pitchFamily="34" charset="0"/>
              </a:rPr>
              <a:t> Postman – API testing </a:t>
            </a:r>
          </a:p>
          <a:p>
            <a:pPr marL="285750" indent="-285750">
              <a:buFont typeface="Arial" panose="020B0604020202020204" pitchFamily="34" charset="0"/>
              <a:buChar char="•"/>
            </a:pPr>
            <a:r>
              <a:rPr lang="en-US" sz="1800" dirty="0">
                <a:solidFill>
                  <a:srgbClr val="000000"/>
                </a:solidFill>
                <a:latin typeface="Arial" panose="020B0604020202020204" pitchFamily="34" charset="0"/>
              </a:rPr>
              <a:t> </a:t>
            </a:r>
            <a:r>
              <a:rPr lang="en-US" sz="1800" dirty="0" err="1">
                <a:solidFill>
                  <a:srgbClr val="000000"/>
                </a:solidFill>
                <a:latin typeface="Arial" panose="020B0604020202020204" pitchFamily="34" charset="0"/>
              </a:rPr>
              <a:t>Bcrypt</a:t>
            </a:r>
            <a:r>
              <a:rPr lang="en-US" sz="1800" dirty="0">
                <a:solidFill>
                  <a:srgbClr val="000000"/>
                </a:solidFill>
                <a:latin typeface="Arial" panose="020B0604020202020204" pitchFamily="34" charset="0"/>
              </a:rPr>
              <a:t> -  encryption </a:t>
            </a:r>
          </a:p>
          <a:p>
            <a:pPr marL="285750" indent="-285750">
              <a:buFont typeface="Arial" panose="020B0604020202020204" pitchFamily="34" charset="0"/>
              <a:buChar char="•"/>
            </a:pPr>
            <a:r>
              <a:rPr lang="en-US" dirty="0"/>
              <a:t>User session Management </a:t>
            </a:r>
          </a:p>
        </p:txBody>
      </p:sp>
    </p:spTree>
    <p:extLst>
      <p:ext uri="{BB962C8B-B14F-4D97-AF65-F5344CB8AC3E}">
        <p14:creationId xmlns:p14="http://schemas.microsoft.com/office/powerpoint/2010/main" val="2563119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91</TotalTime>
  <Words>399</Words>
  <Application>Microsoft Office PowerPoint</Application>
  <PresentationFormat>Widescreen</PresentationFormat>
  <Paragraphs>82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Playfair Display</vt:lpstr>
      <vt:lpstr>Segoe UI</vt:lpstr>
      <vt:lpstr>Tenorite</vt:lpstr>
      <vt:lpstr>Office Theme</vt:lpstr>
      <vt:lpstr>AutoMate</vt:lpstr>
      <vt:lpstr>Agenda</vt:lpstr>
      <vt:lpstr>Primary goals</vt:lpstr>
      <vt:lpstr>Objective</vt:lpstr>
      <vt:lpstr>Roles</vt:lpstr>
      <vt:lpstr>Tech Stack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c:title>
  <dc:creator>Pramod Sony</dc:creator>
  <cp:lastModifiedBy>Pramod Sony</cp:lastModifiedBy>
  <cp:revision>2</cp:revision>
  <dcterms:created xsi:type="dcterms:W3CDTF">2022-08-10T17:06:56Z</dcterms:created>
  <dcterms:modified xsi:type="dcterms:W3CDTF">2022-08-10T18:38:33Z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