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68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3-4AA2-8A0F-A660CBFE083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3-4AA2-8A0F-A660CBFE083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E3-4AA2-8A0F-A660CBFE083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E3-4AA2-8A0F-A660CBFE0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5689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211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118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04064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09122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7058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44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9406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76286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870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1627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8826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042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96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0667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299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207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00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55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3200" y="79794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03617" y="146469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S.THEJASHREE</a:t>
            </a:r>
          </a:p>
          <a:p>
            <a:r>
              <a:rPr lang="en-US" sz="2400" dirty="0"/>
              <a:t>REGISTER NO: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312208614</a:t>
            </a:r>
            <a:endParaRPr lang="en-US" sz="2400" dirty="0"/>
          </a:p>
          <a:p>
            <a:r>
              <a:rPr lang="en-US" sz="2400" dirty="0"/>
              <a:t>DEPARTMENT: B.COM [GENERAL]</a:t>
            </a:r>
          </a:p>
          <a:p>
            <a:r>
              <a:rPr lang="en-US" sz="2400" dirty="0"/>
              <a:t>COLLEGE:CHELLAMMAL WOMEN’S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048618" y="62865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6875" y="291147"/>
            <a:ext cx="45815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1277218" y="6238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1743075" y="1371600"/>
            <a:ext cx="87820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Kaggle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1676400" y="457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447800" y="1496961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50030"/>
            <a:ext cx="35880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7E0A59C-760E-C2AB-FEDF-FA76766AD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509640"/>
              </p:ext>
            </p:extLst>
          </p:nvPr>
        </p:nvGraphicFramePr>
        <p:xfrm>
          <a:off x="2133600" y="1524000"/>
          <a:ext cx="8077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52400"/>
            <a:ext cx="10018713" cy="1219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1600200" y="1079369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" y="3819523"/>
            <a:ext cx="1733550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8486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1143000" y="124465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7543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1524000" y="1232464"/>
            <a:ext cx="746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212315"/>
            <a:ext cx="65151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9372600" y="3130309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1143000" y="1486773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5138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274423" y="58483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4354" y="637315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3000" y="1100012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231" y="57820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318</TotalTime>
  <Words>737</Words>
  <Application>Microsoft Office PowerPoint</Application>
  <PresentationFormat>Widescreen</PresentationFormat>
  <Paragraphs>115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Corbel</vt:lpstr>
      <vt:lpstr>Roboto</vt:lpstr>
      <vt:lpstr>Sitka Heading Semibold</vt:lpstr>
      <vt:lpstr>Times New Roman</vt:lpstr>
      <vt:lpstr>Trebuchet MS</vt:lpstr>
      <vt:lpstr>Wingdings</vt:lpstr>
      <vt:lpstr>Parallax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abinash Meganathan</cp:lastModifiedBy>
  <cp:revision>20</cp:revision>
  <dcterms:created xsi:type="dcterms:W3CDTF">2024-03-29T15:07:22Z</dcterms:created>
  <dcterms:modified xsi:type="dcterms:W3CDTF">2024-08-31T08:56:55Z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