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77AFC6-A36D-4A63-857B-DEF9C0A6BBC9}" v="1" dt="2025-08-10T15:58:59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6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rin shaik" userId="ca6b99740b1b8b88" providerId="LiveId" clId="{BF77AFC6-A36D-4A63-857B-DEF9C0A6BBC9}"/>
    <pc:docChg chg="modSld">
      <pc:chgData name="samrin shaik" userId="ca6b99740b1b8b88" providerId="LiveId" clId="{BF77AFC6-A36D-4A63-857B-DEF9C0A6BBC9}" dt="2025-08-10T15:59:16.232" v="6" actId="1076"/>
      <pc:docMkLst>
        <pc:docMk/>
      </pc:docMkLst>
      <pc:sldChg chg="addSp modSp mod">
        <pc:chgData name="samrin shaik" userId="ca6b99740b1b8b88" providerId="LiveId" clId="{BF77AFC6-A36D-4A63-857B-DEF9C0A6BBC9}" dt="2025-08-10T15:59:16.232" v="6" actId="1076"/>
        <pc:sldMkLst>
          <pc:docMk/>
          <pc:sldMk cId="0" sldId="257"/>
        </pc:sldMkLst>
        <pc:picChg chg="add mod">
          <ac:chgData name="samrin shaik" userId="ca6b99740b1b8b88" providerId="LiveId" clId="{BF77AFC6-A36D-4A63-857B-DEF9C0A6BBC9}" dt="2025-08-10T15:59:16.232" v="6" actId="1076"/>
          <ac:picMkLst>
            <pc:docMk/>
            <pc:sldMk cId="0" sldId="257"/>
            <ac:picMk id="4" creationId="{228401F0-42F8-4B97-9C44-76598E65A6F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Dashboard — Sample Superstore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Shaik Samrin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</a:t>
            </a:r>
          </a:p>
        </p:txBody>
      </p:sp>
      <p:pic>
        <p:nvPicPr>
          <p:cNvPr id="4" name="Picture 3" descr="A screenshot of a computer dashboard&#10;&#10;AI-generated content may be incorrect.">
            <a:extLst>
              <a:ext uri="{FF2B5EF4-FFF2-40B4-BE49-F238E27FC236}">
                <a16:creationId xmlns:a16="http://schemas.microsoft.com/office/drawing/2014/main" id="{228401F0-42F8-4B97-9C44-76598E65A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66" y="1302882"/>
            <a:ext cx="8095034" cy="477345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&amp;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Top Category: Technology has the highest sales → Maintain stock &amp; promotions.</a:t>
            </a:r>
          </a:p>
          <a:p>
            <a:r>
              <a:t>2. Profit Issue: Tables sub-category has negative profit → Review discount and cost structure.</a:t>
            </a:r>
          </a:p>
          <a:p>
            <a:r>
              <a:t>3. Seasonality: Sales spike in [Month] → Plan inventory &amp; marketing accordingly.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62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Sales Dashboard — Sample Superstore</vt:lpstr>
      <vt:lpstr>Dashboard</vt:lpstr>
      <vt:lpstr>Key Insights &amp; Actions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samrin shaik</cp:lastModifiedBy>
  <cp:revision>1</cp:revision>
  <dcterms:created xsi:type="dcterms:W3CDTF">2013-01-27T09:14:16Z</dcterms:created>
  <dcterms:modified xsi:type="dcterms:W3CDTF">2025-08-10T15:59:18Z</dcterms:modified>
  <cp:category/>
</cp:coreProperties>
</file>