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7" r:id="rId7"/>
    <p:sldId id="260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972" y="624110"/>
            <a:ext cx="9826640" cy="1280890"/>
          </a:xfrm>
        </p:spPr>
        <p:txBody>
          <a:bodyPr/>
          <a:lstStyle/>
          <a:p>
            <a:r>
              <a:rPr lang="en-IN" b="1" dirty="0" smtClean="0"/>
              <a:t>GHOUSIA COLLEGE </a:t>
            </a:r>
            <a:r>
              <a:rPr lang="en-IN" b="1" dirty="0"/>
              <a:t>OF </a:t>
            </a:r>
            <a:r>
              <a:rPr lang="en-IN" b="1" dirty="0" smtClean="0"/>
              <a:t>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986" y="2133600"/>
            <a:ext cx="11076494" cy="37776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ANUDIP FOUNDATION FOR SOCIAL WELFARE</a:t>
            </a:r>
          </a:p>
          <a:p>
            <a:pPr marL="0" indent="0" algn="ctr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Project Seminar On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“SPEECH TO TEXT &amp; TEXT TO SPEECH CONVERTER“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Under </a:t>
            </a:r>
            <a:r>
              <a:rPr lang="en-IN" b="1" dirty="0">
                <a:solidFill>
                  <a:srgbClr val="00B050"/>
                </a:solidFill>
              </a:rPr>
              <a:t>Guidance OF,                                                             </a:t>
            </a:r>
            <a:r>
              <a:rPr lang="en-IN" b="1" dirty="0" smtClean="0">
                <a:solidFill>
                  <a:srgbClr val="00B050"/>
                </a:solidFill>
              </a:rPr>
              <a:t>                            </a:t>
            </a:r>
            <a:r>
              <a:rPr lang="en-IN" b="1" dirty="0">
                <a:solidFill>
                  <a:srgbClr val="00B050"/>
                </a:solidFill>
              </a:rPr>
              <a:t>S</a:t>
            </a:r>
            <a:r>
              <a:rPr lang="en-IN" b="1" dirty="0" smtClean="0">
                <a:solidFill>
                  <a:srgbClr val="00B050"/>
                </a:solidFill>
              </a:rPr>
              <a:t>ubmitted </a:t>
            </a:r>
            <a:r>
              <a:rPr lang="en-IN" b="1" dirty="0">
                <a:solidFill>
                  <a:srgbClr val="00B050"/>
                </a:solidFill>
              </a:rPr>
              <a:t>by,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tx1"/>
                </a:solidFill>
              </a:rPr>
              <a:t>Vanisha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Nagesh</a:t>
            </a:r>
            <a:r>
              <a:rPr lang="en-IN" b="1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en-IN" b="1" dirty="0" smtClean="0">
                <a:solidFill>
                  <a:schemeClr val="tx1"/>
                </a:solidFill>
              </a:rPr>
              <a:t>                                  NANDINI M(AF04887092)</a:t>
            </a:r>
            <a:endParaRPr lang="en-IN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SWAPNA M B(AF04888795)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THEJASHWINI B P(AF04887080)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3F726-7FF8-842A-244B-0AD9486C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7" y="402888"/>
            <a:ext cx="1338605" cy="133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114AA-C017-FF5A-C9A3-ED8ADE8F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241" y="593364"/>
            <a:ext cx="1977538" cy="8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239" y="1640264"/>
            <a:ext cx="9732373" cy="427095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visually or physically impaired users interact with devices.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Operation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while driving or multitasking.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Communication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is typically faster than typing.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TTS/STT systems support multiple languages and accents.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smart assistants, automation, and robotics.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94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8924"/>
            <a:ext cx="8915400" cy="474229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Issues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Accents, dialects, or background noise can lead to errors.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understanding tone, sarcasm, or emotion.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Problems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may mispronounce complex or unfamiliar words.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STT systems may record sensitive or private data.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Internet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cloud-based systems require a constant internet connection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66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47" y="661817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336" y="1706251"/>
            <a:ext cx="9487276" cy="4440641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More Human-Like Voice Output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Emotion-aware and expressive TTS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voice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Real-Time Multilingual Translation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speech translation across multiple languages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travel, business, and diplomacy</a:t>
            </a: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Improved Contextual Understanding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handling of slang, idioms, and context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and natural conversation flow</a:t>
            </a: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Offline &amp; Edge Processing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Faster, privacy-focused systems without internet dependency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remote or sensitive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8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057" y="624110"/>
            <a:ext cx="9515556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153" y="1696825"/>
            <a:ext cx="9486525" cy="549582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are transforming the way we interact with machines and each 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offer significant benefits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various industries.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current limitations like accuracy and context sensitivity,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improvements in AI and NLP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making these systems more reliable and human-like.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growing adoption and integration into everyday applications, these technologies are playing a key role in building more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experiences.</a:t>
            </a:r>
          </a:p>
        </p:txBody>
      </p:sp>
    </p:spTree>
    <p:extLst>
      <p:ext uri="{BB962C8B-B14F-4D97-AF65-F5344CB8AC3E}">
        <p14:creationId xmlns:p14="http://schemas.microsoft.com/office/powerpoint/2010/main" val="29706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031" y="546756"/>
            <a:ext cx="9383581" cy="336536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Speech To Text And Text To Speech Converter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959" y="1451728"/>
            <a:ext cx="9760653" cy="445949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two key technologies that enable seamless interaction between humans and machines using natural language.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spoken language into written text.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Voice typing in Google Docs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written text into spoken audio.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Screen readers for visually impaired users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are essential for: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accessibility and inclusivity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experience in smart devices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multilingual and hands-free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449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9" y="624110"/>
            <a:ext cx="9317593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763" y="1555423"/>
            <a:ext cx="9477849" cy="43557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goals of this project/presentation are: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and demonstrate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Speech-to-Text (STT) and Text-to-Speech (TTS) technologies work.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or analyze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that can: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spoken words into written text (STT)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written text into spoken audio (TTS)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tools, APIs, and libraries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implement STT and TTS functionalities.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real-world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these technologies are most beneficial.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benefits and limitations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current speech and text conversion systems.</a:t>
            </a:r>
          </a:p>
        </p:txBody>
      </p:sp>
    </p:spTree>
    <p:extLst>
      <p:ext uri="{BB962C8B-B14F-4D97-AF65-F5344CB8AC3E}">
        <p14:creationId xmlns:p14="http://schemas.microsoft.com/office/powerpoint/2010/main" val="25309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5" y="452486"/>
            <a:ext cx="9779507" cy="113121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Speech-to-Text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837" y="1583702"/>
            <a:ext cx="8568965" cy="53638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converts spoken language into written text through a series of complex steps involving signal processing and machine learning.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Process Overview: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Input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speaks into a microphone or device.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captures the sound waves.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noise is filtered out.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converted into a digital waveform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887"/>
            <a:ext cx="8915400" cy="45443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characteristics like pitch, tone, and frequency are extracted.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audio signals to phonemes (basic units of sound).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correct errors based on grammar and context.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transcribed text is generated and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541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85" y="584463"/>
            <a:ext cx="9619250" cy="122548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Text-to-Speech Works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1498863"/>
            <a:ext cx="9568206" cy="522244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converts written text into spoken voice output using natural language processing and audio synthesis.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Process Overview: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written content (a sentence, paragraph, or document).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(Linguistic Processing)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broken into words, phrases, and punctuation.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pronunciation, emphasis, and sentence structure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313"/>
            <a:ext cx="8915400" cy="453490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Conversion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words into phonemes (the sounds of speech).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methods: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Concatenative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(pre-recorded segments)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Neural/Parametric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(AI-generated,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synthesized voice is played through speakers or saved as a file.</a:t>
            </a:r>
          </a:p>
        </p:txBody>
      </p:sp>
    </p:spTree>
    <p:extLst>
      <p:ext uri="{BB962C8B-B14F-4D97-AF65-F5344CB8AC3E}">
        <p14:creationId xmlns:p14="http://schemas.microsoft.com/office/powerpoint/2010/main" val="15024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21" y="624110"/>
            <a:ext cx="9704092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911" y="1593130"/>
            <a:ext cx="8832914" cy="5363851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Virtual Assistants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Siri, Google Assistant, Alexa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STT to understand voice commands and TTS to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Accessibility Tools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readers for the visually impaired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input for individuals with limited mobility</a:t>
            </a:r>
          </a:p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 Apps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voice-to-text translation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output in another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4.Education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E-Learning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apps with TTS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Dictation and note-taking using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</a:p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5.Automotive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commands for navigation and controls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operation using STT and TTS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003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774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GHOUSIA COLLEGE OF ENGINEERING</vt:lpstr>
      <vt:lpstr>Speech To Text And Text To Speech Converter</vt:lpstr>
      <vt:lpstr>INTRODUCTION</vt:lpstr>
      <vt:lpstr>OBJECTIVES</vt:lpstr>
      <vt:lpstr>How Speech-to-Text Works</vt:lpstr>
      <vt:lpstr>PowerPoint Presentation</vt:lpstr>
      <vt:lpstr>How Text-to-Speech Works</vt:lpstr>
      <vt:lpstr>PowerPoint Presentation</vt:lpstr>
      <vt:lpstr>APPLICATIONS</vt:lpstr>
      <vt:lpstr>ADVANTAGES AND DISADVANTAGES</vt:lpstr>
      <vt:lpstr>PowerPoint Presentation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And Text To Speech Converter</dc:title>
  <dc:creator>Raghu Veer M S</dc:creator>
  <cp:lastModifiedBy>Raghu Veer M S</cp:lastModifiedBy>
  <cp:revision>9</cp:revision>
  <dcterms:created xsi:type="dcterms:W3CDTF">2025-05-25T15:41:25Z</dcterms:created>
  <dcterms:modified xsi:type="dcterms:W3CDTF">2025-05-27T15:00:21Z</dcterms:modified>
</cp:coreProperties>
</file>