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24" y="51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5DC58-2483-4A1A-82DB-9160D36968B0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5C852-D257-4160-B374-61DE9A8B54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2180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5DC58-2483-4A1A-82DB-9160D36968B0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5C852-D257-4160-B374-61DE9A8B54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6961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5DC58-2483-4A1A-82DB-9160D36968B0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5C852-D257-4160-B374-61DE9A8B54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62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5DC58-2483-4A1A-82DB-9160D36968B0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5C852-D257-4160-B374-61DE9A8B54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8484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5DC58-2483-4A1A-82DB-9160D36968B0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5C852-D257-4160-B374-61DE9A8B54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8557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5DC58-2483-4A1A-82DB-9160D36968B0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5C852-D257-4160-B374-61DE9A8B54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4462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5DC58-2483-4A1A-82DB-9160D36968B0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5C852-D257-4160-B374-61DE9A8B54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352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5DC58-2483-4A1A-82DB-9160D36968B0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5C852-D257-4160-B374-61DE9A8B54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0667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5DC58-2483-4A1A-82DB-9160D36968B0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5C852-D257-4160-B374-61DE9A8B54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9896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5DC58-2483-4A1A-82DB-9160D36968B0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5C852-D257-4160-B374-61DE9A8B54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7538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5DC58-2483-4A1A-82DB-9160D36968B0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5C852-D257-4160-B374-61DE9A8B54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0186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3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5DC58-2483-4A1A-82DB-9160D36968B0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5C852-D257-4160-B374-61DE9A8B54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7124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556792"/>
            <a:ext cx="7772400" cy="1296143"/>
          </a:xfrm>
        </p:spPr>
        <p:txBody>
          <a:bodyPr>
            <a:normAutofit fontScale="90000"/>
          </a:bodyPr>
          <a:lstStyle/>
          <a:p>
            <a:r>
              <a:rPr lang="en-US" i="1" dirty="0" smtClean="0"/>
              <a:t>Title: Industrial Human Resource Geo-Visualization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269" y="3212976"/>
            <a:ext cx="6400800" cy="1152128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Subtitle: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Analyzing Workforce Distribution Across India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300192" y="5229200"/>
            <a:ext cx="19442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1" dirty="0" smtClean="0"/>
              <a:t>Thejas Raj A S</a:t>
            </a:r>
          </a:p>
          <a:p>
            <a:pPr algn="ctr"/>
            <a:r>
              <a:rPr lang="en-US" sz="2400" dirty="0" smtClean="0"/>
              <a:t>MDTM22</a:t>
            </a:r>
          </a:p>
        </p:txBody>
      </p:sp>
      <p:sp>
        <p:nvSpPr>
          <p:cNvPr id="5" name="Rectangle 4"/>
          <p:cNvSpPr/>
          <p:nvPr/>
        </p:nvSpPr>
        <p:spPr>
          <a:xfrm>
            <a:off x="395536" y="4509120"/>
            <a:ext cx="8425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/>
              <a:t>GitHub Repo </a:t>
            </a:r>
            <a:r>
              <a:rPr lang="en-IN" dirty="0" smtClean="0"/>
              <a:t>: </a:t>
            </a:r>
            <a:r>
              <a:rPr lang="en-I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https://github.com/Thejasrajsathyamoorthy/Industrial-Human-Resources</a:t>
            </a:r>
            <a:endParaRPr lang="en-US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2332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4. Males &amp; Females Workforce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204372"/>
            <a:ext cx="5400600" cy="4888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3810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NLP Insights</a:t>
            </a:r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Approach: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Extracted features from ‘nic_name’ using </a:t>
            </a:r>
            <a:r>
              <a:rPr lang="en-US" i="1" dirty="0" smtClean="0"/>
              <a:t>TfidfVectorizer</a:t>
            </a:r>
            <a:r>
              <a:rPr lang="en-US" dirty="0" smtClean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Clustered industries into 7 groups using </a:t>
            </a:r>
            <a:r>
              <a:rPr lang="en-US" i="1" dirty="0" smtClean="0"/>
              <a:t>KMeans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Industry Groups Identified: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Non-agricultural activities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Motor Vehicle Industry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Government service sector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Small Industries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Retail Stores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Service Organizations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Wholesale Stores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876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778098"/>
          </a:xfrm>
        </p:spPr>
        <p:txBody>
          <a:bodyPr>
            <a:normAutofit/>
          </a:bodyPr>
          <a:lstStyle/>
          <a:p>
            <a:r>
              <a:rPr lang="en-IN" b="1" dirty="0" smtClean="0">
                <a:solidFill>
                  <a:schemeClr val="accent2"/>
                </a:solidFill>
              </a:rPr>
              <a:t>Machine Learning Model</a:t>
            </a:r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b="1" dirty="0" smtClean="0"/>
              <a:t>Model Used:</a:t>
            </a:r>
            <a:r>
              <a:rPr lang="en-IN" dirty="0" smtClean="0"/>
              <a:t> Random Forest Classifier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b="1" dirty="0" smtClean="0"/>
              <a:t>Features: </a:t>
            </a:r>
            <a:r>
              <a:rPr lang="en-IN" i="1" dirty="0" smtClean="0"/>
              <a:t>state_code, district_code, division, group, class, industry_group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b="1" dirty="0" smtClean="0"/>
              <a:t>Evaluation Metrics:</a:t>
            </a:r>
            <a:endParaRPr lang="en-I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IN" i="1" dirty="0"/>
              <a:t>Accuracy</a:t>
            </a:r>
            <a:r>
              <a:rPr lang="en-IN" dirty="0"/>
              <a:t>: </a:t>
            </a:r>
            <a:r>
              <a:rPr lang="en-IN" dirty="0" smtClean="0">
                <a:solidFill>
                  <a:schemeClr val="accent1"/>
                </a:solidFill>
              </a:rPr>
              <a:t>0.9998184364787052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i="1" dirty="0" smtClean="0"/>
              <a:t>Precision</a:t>
            </a:r>
            <a:r>
              <a:rPr lang="en-IN" dirty="0"/>
              <a:t>: </a:t>
            </a:r>
            <a:r>
              <a:rPr lang="en-IN" dirty="0" smtClean="0">
                <a:solidFill>
                  <a:schemeClr val="accent1"/>
                </a:solidFill>
              </a:rPr>
              <a:t>0.9998980078586337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i="1" dirty="0" smtClean="0"/>
              <a:t>Recall</a:t>
            </a:r>
            <a:r>
              <a:rPr lang="en-IN" dirty="0"/>
              <a:t>: </a:t>
            </a:r>
            <a:r>
              <a:rPr lang="en-IN" dirty="0" smtClean="0">
                <a:solidFill>
                  <a:schemeClr val="accent1"/>
                </a:solidFill>
              </a:rPr>
              <a:t>0.9999234889058913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i="1" dirty="0" smtClean="0"/>
              <a:t>F1-Score</a:t>
            </a:r>
            <a:r>
              <a:rPr lang="en-IN" dirty="0"/>
              <a:t>: </a:t>
            </a:r>
            <a:r>
              <a:rPr lang="en-IN" dirty="0" smtClean="0">
                <a:solidFill>
                  <a:schemeClr val="accent1"/>
                </a:solidFill>
              </a:rPr>
              <a:t>0.9999107276966835</a:t>
            </a:r>
          </a:p>
        </p:txBody>
      </p:sp>
    </p:spTree>
    <p:extLst>
      <p:ext uri="{BB962C8B-B14F-4D97-AF65-F5344CB8AC3E}">
        <p14:creationId xmlns:p14="http://schemas.microsoft.com/office/powerpoint/2010/main" val="3168623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792088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Geo-Visualization Dashboard</a:t>
            </a:r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Developed Using: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Streamlit for UI.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Plotly for interactive visualizations</a:t>
            </a:r>
            <a:r>
              <a:rPr lang="en-US" dirty="0" smtClean="0"/>
              <a:t>.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Features: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View workforce distribution by:</a:t>
            </a:r>
          </a:p>
          <a:p>
            <a:pPr lvl="2"/>
            <a:r>
              <a:rPr lang="en-US" dirty="0" smtClean="0"/>
              <a:t>State</a:t>
            </a:r>
          </a:p>
          <a:p>
            <a:pPr lvl="2"/>
            <a:r>
              <a:rPr lang="en-US" dirty="0" smtClean="0"/>
              <a:t>District</a:t>
            </a:r>
          </a:p>
          <a:p>
            <a:pPr lvl="2"/>
            <a:r>
              <a:rPr lang="en-US" dirty="0" smtClean="0"/>
              <a:t>Division</a:t>
            </a:r>
          </a:p>
          <a:p>
            <a:pPr lvl="2"/>
            <a:r>
              <a:rPr lang="en-US" dirty="0" smtClean="0"/>
              <a:t>Group</a:t>
            </a:r>
          </a:p>
          <a:p>
            <a:pPr lvl="2"/>
            <a:r>
              <a:rPr lang="en-US" dirty="0" smtClean="0"/>
              <a:t>Class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23912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Impact: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Provides updated workforce insights.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Aids in policy-making and employment planning.</a:t>
            </a:r>
          </a:p>
          <a:p>
            <a:pPr marL="0" indent="0">
              <a:buNone/>
            </a:pPr>
            <a:r>
              <a:rPr lang="en-US" b="1" dirty="0" smtClean="0"/>
              <a:t>Next Steps: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Extend analysis to include real-time data streams.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Automate periodic reporting.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1069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Problem Statement</a:t>
            </a:r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Objective: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To update the industrial classification of main and marginal workers by sex, section, division, and class.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Provide accurate and relevant data for policy-making and employment planning.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Key Challenges: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Outdated workforce classification data.</a:t>
            </a:r>
          </a:p>
        </p:txBody>
      </p:sp>
    </p:spTree>
    <p:extLst>
      <p:ext uri="{BB962C8B-B14F-4D97-AF65-F5344CB8AC3E}">
        <p14:creationId xmlns:p14="http://schemas.microsoft.com/office/powerpoint/2010/main" val="2058333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Dataset Description</a:t>
            </a:r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367240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 smtClean="0"/>
              <a:t>Source:</a:t>
            </a:r>
            <a:r>
              <a:rPr lang="en-US" dirty="0" smtClean="0"/>
              <a:t> Provided datasets with CSV files for each state.</a:t>
            </a:r>
          </a:p>
          <a:p>
            <a:pPr marL="0" indent="0">
              <a:buNone/>
            </a:pPr>
            <a:r>
              <a:rPr lang="en-US" b="1" dirty="0" smtClean="0"/>
              <a:t>Key Features: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 smtClean="0"/>
              <a:t>State-wise counts</a:t>
            </a:r>
            <a:r>
              <a:rPr lang="en-US" dirty="0" smtClean="0"/>
              <a:t> of main and marginal workers.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Classification based on </a:t>
            </a:r>
            <a:r>
              <a:rPr lang="en-US" b="1" dirty="0" smtClean="0"/>
              <a:t>industry type, sex, rural/urban</a:t>
            </a:r>
            <a:r>
              <a:rPr lang="en-US" dirty="0" smtClean="0"/>
              <a:t> distribution.</a:t>
            </a:r>
          </a:p>
          <a:p>
            <a:pPr marL="0" indent="0">
              <a:buNone/>
            </a:pPr>
            <a:r>
              <a:rPr lang="en-US" b="1" dirty="0" smtClean="0"/>
              <a:t>Size:</a:t>
            </a:r>
            <a:r>
              <a:rPr lang="en-US" dirty="0" smtClean="0"/>
              <a:t> Combined shape after merging is </a:t>
            </a:r>
            <a:r>
              <a:rPr lang="en-IN" dirty="0" smtClean="0"/>
              <a:t>195145*25</a:t>
            </a:r>
            <a:r>
              <a:rPr lang="en-US" i="1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89948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792088"/>
          </a:xfrm>
        </p:spPr>
        <p:txBody>
          <a:bodyPr>
            <a:normAutofit/>
          </a:bodyPr>
          <a:lstStyle/>
          <a:p>
            <a:r>
              <a:rPr lang="en-IN" b="1" dirty="0" smtClean="0">
                <a:solidFill>
                  <a:schemeClr val="accent2"/>
                </a:solidFill>
              </a:rPr>
              <a:t>Technologies and Tools Used</a:t>
            </a:r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b="1" dirty="0" smtClean="0"/>
              <a:t>Data Manipulation and Analysis:</a:t>
            </a:r>
            <a:endParaRPr lang="en-I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 smtClean="0"/>
              <a:t>pandas, numpy</a:t>
            </a:r>
          </a:p>
          <a:p>
            <a:pPr marL="0" indent="0">
              <a:buNone/>
            </a:pPr>
            <a:r>
              <a:rPr lang="en-IN" b="1" dirty="0" smtClean="0"/>
              <a:t>Visualization:</a:t>
            </a:r>
            <a:endParaRPr lang="en-I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 smtClean="0"/>
              <a:t>matplotlib, seaborn, plotly.express</a:t>
            </a:r>
          </a:p>
          <a:p>
            <a:pPr marL="0" indent="0">
              <a:buNone/>
            </a:pPr>
            <a:r>
              <a:rPr lang="en-IN" b="1" dirty="0" smtClean="0"/>
              <a:t>NLP and Machine Learning:</a:t>
            </a:r>
            <a:endParaRPr lang="en-I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 smtClean="0"/>
              <a:t>sklearn, TfidfVectorizer, KMeans, RandomForestClassifier</a:t>
            </a:r>
          </a:p>
          <a:p>
            <a:pPr marL="0" indent="0">
              <a:buNone/>
            </a:pPr>
            <a:r>
              <a:rPr lang="en-IN" b="1" dirty="0" smtClean="0"/>
              <a:t>Deployment:</a:t>
            </a:r>
            <a:endParaRPr lang="en-I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 smtClean="0"/>
              <a:t>Streamlit, joblib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8785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Approach</a:t>
            </a:r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Data Preparation: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Merging multiple state-wise datasets.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Cleaning and standardizing column names.</a:t>
            </a:r>
          </a:p>
          <a:p>
            <a:pPr marL="0" indent="0">
              <a:buNone/>
            </a:pPr>
            <a:r>
              <a:rPr lang="en-US" b="1" dirty="0" smtClean="0"/>
              <a:t>Feature Engineering: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Creating new features like ‘</a:t>
            </a:r>
            <a:r>
              <a:rPr lang="en-US" i="1" dirty="0" smtClean="0"/>
              <a:t>total_workers</a:t>
            </a:r>
            <a:r>
              <a:rPr lang="en-US" dirty="0" smtClean="0"/>
              <a:t>’.</a:t>
            </a:r>
          </a:p>
          <a:p>
            <a:pPr marL="0" indent="0">
              <a:buNone/>
            </a:pPr>
            <a:r>
              <a:rPr lang="en-US" b="1" dirty="0" smtClean="0"/>
              <a:t>Exploratory Data Analysis (EDA):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Understanding workforce distribution across industries and states.</a:t>
            </a:r>
          </a:p>
          <a:p>
            <a:pPr marL="0" indent="0">
              <a:buNone/>
            </a:pPr>
            <a:r>
              <a:rPr lang="en-US" b="1" dirty="0" smtClean="0"/>
              <a:t>Natural Language Processing (NLP):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Grouping industries into clusters using </a:t>
            </a:r>
            <a:r>
              <a:rPr lang="en-US" i="1" dirty="0" smtClean="0"/>
              <a:t>TfidfVectorizer</a:t>
            </a:r>
            <a:r>
              <a:rPr lang="en-US" dirty="0" smtClean="0"/>
              <a:t> and </a:t>
            </a:r>
            <a:r>
              <a:rPr lang="en-US" i="1" dirty="0" smtClean="0"/>
              <a:t>KMeans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 smtClean="0"/>
              <a:t>Machine Learning: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Predicting industry group using </a:t>
            </a:r>
            <a:r>
              <a:rPr lang="en-US" i="1" dirty="0" smtClean="0"/>
              <a:t>RandomForestClassifier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 smtClean="0"/>
              <a:t>Visualization &amp; Deployment: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Building interactive dashboards using Streamlit and Plotly</a:t>
            </a:r>
            <a:r>
              <a:rPr lang="en-IN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62380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792088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Data Cleaning</a:t>
            </a:r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Steps Taken: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Removed invalid entries (e.g., "Blank", "Total", etc.).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Cleaned backticks (```) in categorical columns.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Filled missing values using median for numerical features.</a:t>
            </a:r>
          </a:p>
          <a:p>
            <a:pPr marL="0" indent="0">
              <a:buNone/>
            </a:pPr>
            <a:r>
              <a:rPr lang="en-US" b="1" dirty="0" smtClean="0"/>
              <a:t>Result:</a:t>
            </a:r>
            <a:r>
              <a:rPr lang="en-US" dirty="0" smtClean="0"/>
              <a:t> Clean and structured data ready for analysis.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90741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64807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EDA Insights</a:t>
            </a:r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1.Top 15 Industries by Workforce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44823"/>
            <a:ext cx="4320480" cy="2088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844823"/>
            <a:ext cx="4086905" cy="2088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4835" y="4145187"/>
            <a:ext cx="4962361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5254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2. State-wise Distribution</a:t>
            </a:r>
          </a:p>
          <a:p>
            <a:endParaRPr lang="en-IN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56792"/>
            <a:ext cx="7785385" cy="4254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0720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548680"/>
            <a:ext cx="8229600" cy="4886003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3. Rural &amp; Urban Workforce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196752"/>
            <a:ext cx="5416267" cy="4896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9415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425</Words>
  <Application>Microsoft Office PowerPoint</Application>
  <PresentationFormat>On-screen Show (4:3)</PresentationFormat>
  <Paragraphs>94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Title: Industrial Human Resource Geo-Visualization</vt:lpstr>
      <vt:lpstr>Problem Statement</vt:lpstr>
      <vt:lpstr>Dataset Description</vt:lpstr>
      <vt:lpstr>Technologies and Tools Used</vt:lpstr>
      <vt:lpstr>Approach</vt:lpstr>
      <vt:lpstr>Data Cleaning</vt:lpstr>
      <vt:lpstr>EDA Insights</vt:lpstr>
      <vt:lpstr>PowerPoint Presentation</vt:lpstr>
      <vt:lpstr>PowerPoint Presentation</vt:lpstr>
      <vt:lpstr>PowerPoint Presentation</vt:lpstr>
      <vt:lpstr>NLP Insights</vt:lpstr>
      <vt:lpstr>Machine Learning Model</vt:lpstr>
      <vt:lpstr>Geo-Visualization Dashboard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Title: Industrial Human Resource Geo-Visualization</dc:title>
  <dc:creator>Theju</dc:creator>
  <cp:lastModifiedBy>Theju</cp:lastModifiedBy>
  <cp:revision>8</cp:revision>
  <dcterms:created xsi:type="dcterms:W3CDTF">2024-12-10T04:30:26Z</dcterms:created>
  <dcterms:modified xsi:type="dcterms:W3CDTF">2024-12-10T05:45:55Z</dcterms:modified>
</cp:coreProperties>
</file>