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8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2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Title: Industrial Human Resource Geo-Visualization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269" y="3212976"/>
            <a:ext cx="6400800" cy="11521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Subtitle: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Analyzing Workforce Distribution Across India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192" y="5229200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Thejas Raj A S</a:t>
            </a:r>
          </a:p>
          <a:p>
            <a:pPr algn="ctr"/>
            <a:r>
              <a:rPr lang="en-US" sz="2400" dirty="0" smtClean="0"/>
              <a:t>MDTM22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509120"/>
            <a:ext cx="8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GitHub Repo </a:t>
            </a:r>
            <a:r>
              <a:rPr lang="en-IN" dirty="0" smtClean="0"/>
              <a:t>: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https://github.com/Thejasrajsathyamoorthy/Industrial-Human-Resources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Males &amp; Females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4372"/>
            <a:ext cx="5400600" cy="48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81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NLP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Approach: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Extracted features from ‘nic_name’ using </a:t>
            </a:r>
            <a:r>
              <a:rPr lang="en-US" i="1" dirty="0" smtClean="0"/>
              <a:t>TfidfVectorizer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Clustered industries into 7 groups using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Industry Groups Identified: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Non-agricultural activities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Motor Vehicle Industry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Government service sector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Small Industries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Retail Stores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Service Organizations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Wholesale Stores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7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Machine Learning Model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Model Used:</a:t>
            </a:r>
            <a:r>
              <a:rPr lang="en-IN" dirty="0" smtClean="0"/>
              <a:t> Random Forest Classifier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Features: </a:t>
            </a:r>
            <a:r>
              <a:rPr lang="en-IN" i="1" dirty="0" smtClean="0"/>
              <a:t>state_code, district_code, division, group, class, industry_group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Evaluation Metrics: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Accuracy: </a:t>
            </a:r>
            <a:r>
              <a:rPr lang="en-IN" dirty="0" smtClean="0"/>
              <a:t>99.98%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Precision</a:t>
            </a:r>
            <a:r>
              <a:rPr lang="en-IN" dirty="0"/>
              <a:t>: </a:t>
            </a:r>
            <a:r>
              <a:rPr lang="en-IN" dirty="0" smtClean="0"/>
              <a:t>99.99%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Recall</a:t>
            </a:r>
            <a:r>
              <a:rPr lang="en-IN" dirty="0"/>
              <a:t>: </a:t>
            </a:r>
            <a:r>
              <a:rPr lang="en-IN" dirty="0" smtClean="0"/>
              <a:t>99.99%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F1-Score</a:t>
            </a:r>
            <a:r>
              <a:rPr lang="en-IN" dirty="0"/>
              <a:t>: 99.99%</a:t>
            </a:r>
          </a:p>
        </p:txBody>
      </p:sp>
    </p:spTree>
    <p:extLst>
      <p:ext uri="{BB962C8B-B14F-4D97-AF65-F5344CB8AC3E}">
        <p14:creationId xmlns:p14="http://schemas.microsoft.com/office/powerpoint/2010/main" val="316862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Geo-Visualization Dashboard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Developed Using: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Streamlit for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Plotly for interactive visualizations.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Features: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View workforce distribution by:</a:t>
            </a:r>
          </a:p>
          <a:p>
            <a:pPr lvl="2"/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District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Group</a:t>
            </a:r>
          </a:p>
          <a:p>
            <a:pPr lvl="2"/>
            <a:r>
              <a:rPr lang="en-US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0239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updated workforce insights.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Aids in policy-making and employment planning.</a:t>
            </a:r>
          </a:p>
          <a:p>
            <a:pPr marL="0" indent="0">
              <a:buNone/>
            </a:pPr>
            <a:r>
              <a:rPr lang="en-US" b="1" dirty="0" smtClean="0"/>
              <a:t>Next Steps: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Extend analysis to include real-time data streams.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Automate periodic reporting.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Problem Statement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Objective: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update the industrial classification of main and marginal workers by sex, section, division, and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accurate and relevant data for policy-making and employment planning.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Challenges: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Outdated workforce classification data.</a:t>
            </a:r>
          </a:p>
        </p:txBody>
      </p:sp>
    </p:spTree>
    <p:extLst>
      <p:ext uri="{BB962C8B-B14F-4D97-AF65-F5344CB8AC3E}">
        <p14:creationId xmlns:p14="http://schemas.microsoft.com/office/powerpoint/2010/main" val="20583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Dataset Description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6724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Source:</a:t>
            </a:r>
            <a:r>
              <a:rPr lang="en-US" dirty="0" smtClean="0"/>
              <a:t> Provided datasets with CSV files for each state.</a:t>
            </a:r>
          </a:p>
          <a:p>
            <a:pPr marL="0" indent="0">
              <a:buNone/>
            </a:pPr>
            <a:r>
              <a:rPr lang="en-US" b="1" dirty="0" smtClean="0"/>
              <a:t>Key Features: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State-wise counts</a:t>
            </a:r>
            <a:r>
              <a:rPr lang="en-US" dirty="0" smtClean="0"/>
              <a:t> of main and marginal workers.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Classification based on </a:t>
            </a:r>
            <a:r>
              <a:rPr lang="en-US" b="1" dirty="0" smtClean="0"/>
              <a:t>industry type, sex, rural/urban</a:t>
            </a:r>
            <a:r>
              <a:rPr lang="en-US" dirty="0" smtClean="0"/>
              <a:t> distribution.</a:t>
            </a:r>
          </a:p>
          <a:p>
            <a:pPr marL="0" indent="0">
              <a:buNone/>
            </a:pPr>
            <a:r>
              <a:rPr lang="en-US" b="1" dirty="0" smtClean="0"/>
              <a:t>Size:</a:t>
            </a:r>
            <a:r>
              <a:rPr lang="en-US" dirty="0" smtClean="0"/>
              <a:t> Combined shape after merging is </a:t>
            </a:r>
            <a:r>
              <a:rPr lang="en-IN" dirty="0" smtClean="0"/>
              <a:t>195145*25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94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Technologies and Tools Used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Data Manipulation and Analysis: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pandas, numpy</a:t>
            </a:r>
          </a:p>
          <a:p>
            <a:pPr marL="0" indent="0">
              <a:buNone/>
            </a:pPr>
            <a:r>
              <a:rPr lang="en-IN" b="1" dirty="0" smtClean="0"/>
              <a:t>Visualization: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matplotlib, seaborn, plotly.express</a:t>
            </a:r>
          </a:p>
          <a:p>
            <a:pPr marL="0" indent="0">
              <a:buNone/>
            </a:pPr>
            <a:r>
              <a:rPr lang="en-IN" b="1" dirty="0" smtClean="0"/>
              <a:t>NLP and Machine Learning: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sklearn, TfidfVectorizer, KMeans, RandomForestClassifier</a:t>
            </a:r>
          </a:p>
          <a:p>
            <a:pPr marL="0" indent="0">
              <a:buNone/>
            </a:pPr>
            <a:r>
              <a:rPr lang="en-IN" b="1" dirty="0" smtClean="0"/>
              <a:t>Deployment: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Streamlit, joblib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Approach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Preparation: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Merging multiple state-wise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Cleaning and standardizing column names.</a:t>
            </a:r>
          </a:p>
          <a:p>
            <a:pPr marL="0" indent="0">
              <a:buNone/>
            </a:pPr>
            <a:r>
              <a:rPr lang="en-US" b="1" dirty="0" smtClean="0"/>
              <a:t>Feature Engineering: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Creating new features like ‘</a:t>
            </a:r>
            <a:r>
              <a:rPr lang="en-US" i="1" dirty="0" smtClean="0"/>
              <a:t>total_workers</a:t>
            </a:r>
            <a:r>
              <a:rPr lang="en-US" dirty="0" smtClean="0"/>
              <a:t>’.</a:t>
            </a:r>
          </a:p>
          <a:p>
            <a:pPr marL="0" indent="0">
              <a:buNone/>
            </a:pPr>
            <a:r>
              <a:rPr lang="en-US" b="1" dirty="0" smtClean="0"/>
              <a:t>Exploratory Data Analysis (EDA):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workforce distribution across industries and states.</a:t>
            </a:r>
          </a:p>
          <a:p>
            <a:pPr marL="0" indent="0">
              <a:buNone/>
            </a:pPr>
            <a:r>
              <a:rPr lang="en-US" b="1" dirty="0" smtClean="0"/>
              <a:t>Natural Language Processing (NLP):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Grouping industries into clusters using </a:t>
            </a:r>
            <a:r>
              <a:rPr lang="en-US" i="1" dirty="0" smtClean="0"/>
              <a:t>TfidfVectorizer</a:t>
            </a:r>
            <a:r>
              <a:rPr lang="en-US" dirty="0" smtClean="0"/>
              <a:t> and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Machine Learning: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Predicting industry group using </a:t>
            </a:r>
            <a:r>
              <a:rPr lang="en-US" i="1" dirty="0" smtClean="0"/>
              <a:t>RandomForestClassifier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Visualization &amp; Deployment: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Building interactive dashboards using Streamlit and Plotly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38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Cleaning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Steps Taken: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Removed invalid entries (e.g., "Blank", "Total", etc.).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Cleaned backticks (```) in categorical columns.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Filled missing values using median for numerical features.</a:t>
            </a:r>
          </a:p>
          <a:p>
            <a:pPr marL="0" indent="0">
              <a:buNone/>
            </a:pPr>
            <a:r>
              <a:rPr lang="en-US" b="1" dirty="0" smtClean="0"/>
              <a:t>Result:</a:t>
            </a:r>
            <a:r>
              <a:rPr lang="en-US" dirty="0" smtClean="0"/>
              <a:t> Clean and structured data ready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EDA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1.Top 15 Industries by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3"/>
            <a:ext cx="432048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3"/>
            <a:ext cx="4086905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35" y="4145187"/>
            <a:ext cx="496236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25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State-wise Distribution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785385" cy="425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72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Rural &amp; Urban Workforce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41626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1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429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Title: Industrial Human Resource Geo-Visualization</vt:lpstr>
      <vt:lpstr>Problem Statement</vt:lpstr>
      <vt:lpstr>Dataset Description</vt:lpstr>
      <vt:lpstr>Technologies and Tools Used</vt:lpstr>
      <vt:lpstr>Approach</vt:lpstr>
      <vt:lpstr>Data Cleaning</vt:lpstr>
      <vt:lpstr>EDA Insights</vt:lpstr>
      <vt:lpstr>PowerPoint Presentation</vt:lpstr>
      <vt:lpstr>PowerPoint Presentation</vt:lpstr>
      <vt:lpstr>PowerPoint Presentation</vt:lpstr>
      <vt:lpstr>NLP Insights</vt:lpstr>
      <vt:lpstr>Machine Learning Model</vt:lpstr>
      <vt:lpstr>Geo-Visualization Dashboard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Industrial Human Resource Geo-Visualization</dc:title>
  <dc:creator>Theju</dc:creator>
  <cp:lastModifiedBy>Theju</cp:lastModifiedBy>
  <cp:revision>9</cp:revision>
  <dcterms:created xsi:type="dcterms:W3CDTF">2024-12-10T04:30:26Z</dcterms:created>
  <dcterms:modified xsi:type="dcterms:W3CDTF">2024-12-10T16:59:29Z</dcterms:modified>
</cp:coreProperties>
</file>