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1224" y="22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2180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61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848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855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4462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2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0667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896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75386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01862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32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E5DC58-2483-4A1A-82DB-9160D36968B0}" type="datetimeFigureOut">
              <a:rPr lang="en-IN" smtClean="0"/>
              <a:t>14-12-2024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05C852-D257-4160-B374-61DE9A8B542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24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1556792"/>
            <a:ext cx="7772400" cy="1296143"/>
          </a:xfrm>
        </p:spPr>
        <p:txBody>
          <a:bodyPr>
            <a:normAutofit fontScale="90000"/>
          </a:bodyPr>
          <a:lstStyle/>
          <a:p>
            <a:r>
              <a:rPr lang="en-US" i="1" dirty="0" smtClean="0"/>
              <a:t>Title: Industrial Human Resource Geo-Visualization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49269" y="3212976"/>
            <a:ext cx="6400800" cy="115212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>
                    <a:lumMod val="50000"/>
                  </a:schemeClr>
                </a:solidFill>
              </a:rPr>
              <a:t>Subtitle:</a:t>
            </a:r>
            <a:r>
              <a:rPr lang="en-US" dirty="0" smtClean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i="1" dirty="0" smtClean="0">
                <a:solidFill>
                  <a:schemeClr val="bg1">
                    <a:lumMod val="50000"/>
                  </a:schemeClr>
                </a:solidFill>
              </a:rPr>
              <a:t>Analyzing Workforce Distribution Across India</a:t>
            </a:r>
            <a:endParaRPr lang="en-US" dirty="0" smtClean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300192" y="5229200"/>
            <a:ext cx="194421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 smtClean="0"/>
              <a:t>Thejas Raj A S</a:t>
            </a:r>
          </a:p>
          <a:p>
            <a:pPr algn="ctr"/>
            <a:r>
              <a:rPr lang="en-US" sz="2400" dirty="0" smtClean="0"/>
              <a:t>MDTM22</a:t>
            </a:r>
          </a:p>
        </p:txBody>
      </p:sp>
      <p:sp>
        <p:nvSpPr>
          <p:cNvPr id="5" name="Rectangle 4"/>
          <p:cNvSpPr/>
          <p:nvPr/>
        </p:nvSpPr>
        <p:spPr>
          <a:xfrm>
            <a:off x="395536" y="4509120"/>
            <a:ext cx="8425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smtClean="0"/>
              <a:t>GitHub Repo </a:t>
            </a:r>
            <a:r>
              <a:rPr lang="en-IN" dirty="0" smtClean="0"/>
              <a:t>: </a:t>
            </a:r>
            <a:r>
              <a:rPr lang="en-IN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https://github.com/Thejasrajsathyamoorthy/Industrial-Human-Resources</a:t>
            </a:r>
            <a:endParaRPr lang="en-US" b="1" dirty="0" smtClean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2332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57748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4. Males &amp; Females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204372"/>
            <a:ext cx="5400600" cy="4888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38108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NLP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268760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Approach: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Extracted features from ‘nic_name’ using </a:t>
            </a:r>
            <a:r>
              <a:rPr lang="en-US" i="1" dirty="0" smtClean="0"/>
              <a:t>TfidfVectorizer</a:t>
            </a:r>
            <a:r>
              <a:rPr lang="en-US" dirty="0" smtClean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Clustered industries into </a:t>
            </a:r>
            <a:r>
              <a:rPr lang="en-US" dirty="0" smtClean="0"/>
              <a:t>5 </a:t>
            </a:r>
            <a:r>
              <a:rPr lang="en-US" dirty="0" smtClean="0"/>
              <a:t>groups using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Industry Groups Identified: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0</a:t>
            </a:r>
            <a:r>
              <a:rPr lang="en-US" dirty="0"/>
              <a:t>: 'Developmental works',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</a:t>
            </a:r>
            <a:r>
              <a:rPr lang="en-US" dirty="0"/>
              <a:t>: 'Manufacturing',</a:t>
            </a:r>
          </a:p>
          <a:p>
            <a:pPr marL="0" indent="0">
              <a:buNone/>
            </a:pPr>
            <a:r>
              <a:rPr lang="en-US" dirty="0" smtClean="0"/>
              <a:t>	2</a:t>
            </a:r>
            <a:r>
              <a:rPr lang="en-US" dirty="0"/>
              <a:t>: 'Automobile Industries',</a:t>
            </a:r>
          </a:p>
          <a:p>
            <a:pPr marL="0" indent="0">
              <a:buNone/>
            </a:pPr>
            <a:r>
              <a:rPr lang="en-US" dirty="0" smtClean="0"/>
              <a:t>	3</a:t>
            </a:r>
            <a:r>
              <a:rPr lang="en-US" dirty="0"/>
              <a:t>: 'Household works</a:t>
            </a:r>
            <a:r>
              <a:rPr lang="en-US" dirty="0" smtClean="0"/>
              <a:t>',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4</a:t>
            </a:r>
            <a:r>
              <a:rPr lang="en-US" dirty="0"/>
              <a:t>: 'Retails'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8760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Geo-Visualization Dashboard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Developed Using: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Streamlit for UI.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Plotly for interactive visualizations.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Features:</a:t>
            </a:r>
            <a:endParaRPr lang="en-US" dirty="0" smtClean="0"/>
          </a:p>
          <a:p>
            <a:pPr marL="457200" lvl="1" indent="0">
              <a:buNone/>
            </a:pPr>
            <a:r>
              <a:rPr lang="en-US" dirty="0" smtClean="0"/>
              <a:t>View workforce distribution by:</a:t>
            </a:r>
          </a:p>
          <a:p>
            <a:pPr lvl="2"/>
            <a:r>
              <a:rPr lang="en-US" dirty="0" smtClean="0"/>
              <a:t>State</a:t>
            </a:r>
          </a:p>
          <a:p>
            <a:pPr lvl="2"/>
            <a:r>
              <a:rPr lang="en-US" dirty="0" smtClean="0"/>
              <a:t>District</a:t>
            </a:r>
          </a:p>
          <a:p>
            <a:pPr lvl="2"/>
            <a:r>
              <a:rPr lang="en-US" dirty="0" smtClean="0"/>
              <a:t>Division</a:t>
            </a:r>
          </a:p>
          <a:p>
            <a:pPr lvl="2"/>
            <a:r>
              <a:rPr lang="en-US" dirty="0" smtClean="0"/>
              <a:t>Group</a:t>
            </a:r>
          </a:p>
          <a:p>
            <a:pPr lvl="2"/>
            <a:r>
              <a:rPr lang="en-US" dirty="0" smtClean="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023912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63408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Conclusion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Impact: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Provides updated workforce insights.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Aids in policy-making and employment planning.</a:t>
            </a:r>
          </a:p>
          <a:p>
            <a:pPr marL="0" indent="0">
              <a:buNone/>
            </a:pPr>
            <a:r>
              <a:rPr lang="en-US" b="1" dirty="0" smtClean="0"/>
              <a:t>Next Steps: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/>
              <a:t>Include real-time workforce </a:t>
            </a:r>
            <a:r>
              <a:rPr lang="en-US" sz="2400" dirty="0" smtClean="0"/>
              <a:t>updates.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Extend </a:t>
            </a:r>
            <a:r>
              <a:rPr lang="en-US" sz="2400" dirty="0"/>
              <a:t>industry classification with deep learning </a:t>
            </a:r>
            <a:r>
              <a:rPr lang="en-US" sz="2400" dirty="0" smtClean="0"/>
              <a:t>techniques.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 smtClean="0"/>
              <a:t>Integrate </a:t>
            </a:r>
            <a:r>
              <a:rPr lang="en-US" sz="2400" dirty="0"/>
              <a:t>advanced geospatial visualizations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51069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64807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Snaps of Webpage</a:t>
            </a:r>
            <a:endParaRPr lang="en-IN" sz="4800" b="1" dirty="0">
              <a:solidFill>
                <a:schemeClr val="accent2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556792"/>
            <a:ext cx="8229600" cy="4104456"/>
          </a:xfrm>
        </p:spPr>
      </p:pic>
    </p:spTree>
    <p:extLst>
      <p:ext uri="{BB962C8B-B14F-4D97-AF65-F5344CB8AC3E}">
        <p14:creationId xmlns:p14="http://schemas.microsoft.com/office/powerpoint/2010/main" val="4201215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404664"/>
            <a:ext cx="8229600" cy="35283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960" y="4115792"/>
            <a:ext cx="3933617" cy="21935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4115793"/>
            <a:ext cx="3828747" cy="219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141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</p:spPr>
        <p:txBody>
          <a:bodyPr>
            <a:normAutofit fontScale="90000"/>
          </a:bodyPr>
          <a:lstStyle/>
          <a:p>
            <a:r>
              <a:rPr lang="en-US" sz="4900" b="1" dirty="0" smtClean="0">
                <a:solidFill>
                  <a:schemeClr val="accent2"/>
                </a:solidFill>
              </a:rPr>
              <a:t>Problem </a:t>
            </a:r>
            <a:r>
              <a:rPr lang="en-US" b="1" dirty="0" smtClean="0">
                <a:solidFill>
                  <a:schemeClr val="accent2"/>
                </a:solidFill>
              </a:rPr>
              <a:t>Statement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Objective: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To update the industrial classification of main and marginal workers by sex, section, division, and class.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Provide accurate and relevant data for policy-making and employment planning.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Key Challenges: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Outdated workforce classification data.</a:t>
            </a:r>
          </a:p>
        </p:txBody>
      </p:sp>
    </p:spTree>
    <p:extLst>
      <p:ext uri="{BB962C8B-B14F-4D97-AF65-F5344CB8AC3E}">
        <p14:creationId xmlns:p14="http://schemas.microsoft.com/office/powerpoint/2010/main" val="2058333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548680"/>
            <a:ext cx="8229600" cy="70609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Dataset Description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28800"/>
            <a:ext cx="8229600" cy="367240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Source:</a:t>
            </a:r>
            <a:r>
              <a:rPr lang="en-US" dirty="0" smtClean="0"/>
              <a:t> Provided datasets with CSV files for each state.</a:t>
            </a:r>
          </a:p>
          <a:p>
            <a:pPr marL="0" indent="0">
              <a:buNone/>
            </a:pPr>
            <a:r>
              <a:rPr lang="en-US" b="1" dirty="0" smtClean="0"/>
              <a:t>Key Features: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 smtClean="0"/>
              <a:t>State-wise counts</a:t>
            </a:r>
            <a:r>
              <a:rPr lang="en-US" dirty="0" smtClean="0"/>
              <a:t> of main and marginal workers.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Classification based on </a:t>
            </a:r>
            <a:r>
              <a:rPr lang="en-US" b="1" dirty="0" smtClean="0"/>
              <a:t>industry type, sex, rural/urban</a:t>
            </a:r>
            <a:r>
              <a:rPr lang="en-US" dirty="0" smtClean="0"/>
              <a:t> distribution.</a:t>
            </a:r>
          </a:p>
          <a:p>
            <a:pPr marL="0" indent="0">
              <a:buNone/>
            </a:pPr>
            <a:r>
              <a:rPr lang="en-US" b="1" dirty="0" smtClean="0"/>
              <a:t>Size:</a:t>
            </a:r>
            <a:r>
              <a:rPr lang="en-US" dirty="0" smtClean="0"/>
              <a:t> Combined shape after merging is </a:t>
            </a:r>
            <a:r>
              <a:rPr lang="en-IN" dirty="0" smtClean="0"/>
              <a:t>195145*25</a:t>
            </a:r>
            <a:r>
              <a:rPr lang="en-US" i="1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8994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792088"/>
          </a:xfrm>
        </p:spPr>
        <p:txBody>
          <a:bodyPr>
            <a:normAutofit/>
          </a:bodyPr>
          <a:lstStyle/>
          <a:p>
            <a:r>
              <a:rPr lang="en-IN" b="1" dirty="0" smtClean="0">
                <a:solidFill>
                  <a:schemeClr val="accent2"/>
                </a:solidFill>
              </a:rPr>
              <a:t>Technologies and Tools Used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 smtClean="0"/>
              <a:t>Data Manipulation and Analysis: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pandas, numpy</a:t>
            </a:r>
          </a:p>
          <a:p>
            <a:pPr marL="0" indent="0">
              <a:buNone/>
            </a:pPr>
            <a:r>
              <a:rPr lang="en-IN" b="1" dirty="0" smtClean="0"/>
              <a:t>Visualization:</a:t>
            </a:r>
            <a:endParaRPr lang="en-IN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matplotlib, seaborn, plotly.express</a:t>
            </a:r>
          </a:p>
          <a:p>
            <a:pPr marL="0" indent="0">
              <a:buNone/>
            </a:pPr>
            <a:r>
              <a:rPr lang="en-IN" b="1" dirty="0"/>
              <a:t>NLP and Machine Learning:</a:t>
            </a:r>
            <a:endParaRPr lang="en-IN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/>
              <a:t>sklearn, TfidfVectorizer, Kmeans</a:t>
            </a:r>
          </a:p>
          <a:p>
            <a:pPr marL="0" indent="0">
              <a:buNone/>
            </a:pPr>
            <a:r>
              <a:rPr lang="en-IN" b="1" dirty="0" smtClean="0"/>
              <a:t>Webpage: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 smtClean="0"/>
              <a:t>Streamlit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8785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720080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Approach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412776"/>
            <a:ext cx="8229600" cy="452596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Data Preparation: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Merging multiple state-wise datasets.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Cleaning and standardizing column names.</a:t>
            </a:r>
          </a:p>
          <a:p>
            <a:pPr marL="0" indent="0">
              <a:buNone/>
            </a:pPr>
            <a:r>
              <a:rPr lang="en-US" b="1" dirty="0" smtClean="0"/>
              <a:t>Feature Engineering: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Creating new features like ‘</a:t>
            </a:r>
            <a:r>
              <a:rPr lang="en-US" i="1" dirty="0" smtClean="0"/>
              <a:t>total_workers</a:t>
            </a:r>
            <a:r>
              <a:rPr lang="en-US" dirty="0" smtClean="0"/>
              <a:t>’.</a:t>
            </a:r>
          </a:p>
          <a:p>
            <a:pPr marL="0" indent="0">
              <a:buNone/>
            </a:pPr>
            <a:r>
              <a:rPr lang="en-US" b="1" dirty="0" smtClean="0"/>
              <a:t>Exploratory Data Analysis (EDA):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Understanding workforce distribution across industries and states.</a:t>
            </a:r>
          </a:p>
          <a:p>
            <a:pPr marL="0" indent="0">
              <a:buNone/>
            </a:pPr>
            <a:r>
              <a:rPr lang="en-US" b="1" dirty="0" smtClean="0"/>
              <a:t>Natural Language Processing (NLP):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Grouping industries into clusters using </a:t>
            </a:r>
            <a:r>
              <a:rPr lang="en-US" i="1" dirty="0" smtClean="0"/>
              <a:t>TfidfVectorizer</a:t>
            </a:r>
            <a:r>
              <a:rPr lang="en-US" dirty="0" smtClean="0"/>
              <a:t> and </a:t>
            </a:r>
            <a:r>
              <a:rPr lang="en-US" i="1" dirty="0" smtClean="0"/>
              <a:t>KMeans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 smtClean="0"/>
              <a:t>Web Application: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Building interactive dashboards using Streamlit and Plotly</a:t>
            </a:r>
            <a:r>
              <a:rPr lang="en-IN" dirty="0" smtClean="0"/>
              <a:t>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9623808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792088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Data Cleaning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Steps Taken:</a:t>
            </a:r>
            <a:endParaRPr lang="en-US" dirty="0" smtClean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Removed invalid entries (e.g., "Blank", "Total", etc.).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/>
              <a:t>Cleaned backticks (```) in categorical columns</a:t>
            </a:r>
            <a:r>
              <a:rPr lang="en-US" dirty="0" smtClean="0"/>
              <a:t>.</a:t>
            </a:r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Result:</a:t>
            </a:r>
            <a:r>
              <a:rPr lang="en-US" dirty="0" smtClean="0"/>
              <a:t> Clean and structured data ready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0741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648072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</a:rPr>
              <a:t>EDA Insights</a:t>
            </a:r>
            <a:endParaRPr lang="en-IN" dirty="0">
              <a:solidFill>
                <a:schemeClr val="accent2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6752"/>
            <a:ext cx="8229600" cy="49294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1.Top 15 Industries by Workforce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844823"/>
            <a:ext cx="4320480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3"/>
            <a:ext cx="4086905" cy="2088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4835" y="4145187"/>
            <a:ext cx="4962361" cy="2232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52540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20688"/>
            <a:ext cx="8229600" cy="55054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2. State-wise Distribution</a:t>
            </a:r>
          </a:p>
          <a:p>
            <a:endParaRPr lang="en-IN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556792"/>
            <a:ext cx="7785385" cy="4254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0720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548680"/>
            <a:ext cx="8229600" cy="488600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3. Rural &amp; Urban Workforce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196752"/>
            <a:ext cx="5416267" cy="48965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4151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357</Words>
  <Application>Microsoft Office PowerPoint</Application>
  <PresentationFormat>On-screen Show (4:3)</PresentationFormat>
  <Paragraphs>82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Title: Industrial Human Resource Geo-Visualization</vt:lpstr>
      <vt:lpstr>Problem Statement</vt:lpstr>
      <vt:lpstr>Dataset Description</vt:lpstr>
      <vt:lpstr>Technologies and Tools Used</vt:lpstr>
      <vt:lpstr>Approach</vt:lpstr>
      <vt:lpstr>Data Cleaning</vt:lpstr>
      <vt:lpstr>EDA Insights</vt:lpstr>
      <vt:lpstr>PowerPoint Presentation</vt:lpstr>
      <vt:lpstr>PowerPoint Presentation</vt:lpstr>
      <vt:lpstr>PowerPoint Presentation</vt:lpstr>
      <vt:lpstr>NLP Insights</vt:lpstr>
      <vt:lpstr>Geo-Visualization Dashboard</vt:lpstr>
      <vt:lpstr>Conclusion</vt:lpstr>
      <vt:lpstr>Snaps of Webpage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Title: Industrial Human Resource Geo-Visualization</dc:title>
  <dc:creator>Theju</dc:creator>
  <cp:lastModifiedBy>Theju</cp:lastModifiedBy>
  <cp:revision>11</cp:revision>
  <dcterms:created xsi:type="dcterms:W3CDTF">2024-12-10T04:30:26Z</dcterms:created>
  <dcterms:modified xsi:type="dcterms:W3CDTF">2024-12-14T03:52:03Z</dcterms:modified>
</cp:coreProperties>
</file>