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T</a:t>
            </a:r>
            <a:r>
              <a:rPr sz="2400" lang="en-US"/>
              <a:t>h</a:t>
            </a:r>
            <a:r>
              <a:rPr sz="2400" lang="en-US"/>
              <a:t>e</a:t>
            </a:r>
            <a:r>
              <a:rPr sz="2400" lang="en-US"/>
              <a:t>j</a:t>
            </a:r>
            <a:r>
              <a:rPr sz="2400" lang="en-US"/>
              <a:t>a</a:t>
            </a:r>
            <a:r>
              <a:rPr sz="2400" lang="en-US"/>
              <a:t> </a:t>
            </a:r>
            <a:r>
              <a:rPr sz="2400" lang="en-US"/>
              <a:t>s</a:t>
            </a:r>
            <a:r>
              <a:rPr sz="2400" lang="en-US"/>
              <a:t>r</a:t>
            </a:r>
            <a:r>
              <a:rPr sz="2400" lang="en-US"/>
              <a:t>i</a:t>
            </a:r>
            <a:r>
              <a:rPr sz="2400" lang="en-US"/>
              <a:t>.</a:t>
            </a:r>
            <a:r>
              <a:rPr sz="2400" lang="en-US"/>
              <a:t>J</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8</a:t>
            </a:r>
            <a:r>
              <a:rPr dirty="0" sz="2400" lang="en-US"/>
              <a:t>0</a:t>
            </a:r>
            <a:r>
              <a:rPr dirty="0" sz="2400" lang="en-US"/>
              <a:t>2</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a:t>
            </a:r>
            <a:r>
              <a:rPr dirty="0" sz="2400" lang="en-US"/>
              <a:t>o</a:t>
            </a:r>
            <a:r>
              <a:rPr dirty="0" sz="2400" lang="en-US"/>
              <a:t>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0" y="1737358"/>
            <a:ext cx="12677550" cy="5120641"/>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a:t>
            </a:r>
            <a:r>
              <a:rPr sz="2800" lang="en-US">
                <a:solidFill>
                  <a:srgbClr val="000000"/>
                </a:solidFill>
              </a:rPr>
              <a:t>2</a:t>
            </a:r>
            <a:r>
              <a:rPr sz="2800" lang="en-IN">
                <a:solidFill>
                  <a:srgbClr val="000000"/>
                </a:solidFill>
              </a:rPr>
              <a:t>. We've chosen a CNN architecture optimized for image classification tasks. ensuring efficient processing of input images.
</a:t>
            </a:r>
            <a:r>
              <a:rPr sz="2800" lang="en-US">
                <a:solidFill>
                  <a:srgbClr val="000000"/>
                </a:solidFill>
              </a:rPr>
              <a:t>2</a:t>
            </a:r>
            <a:r>
              <a:rPr sz="2800" lang="en-US">
                <a:solidFill>
                  <a:srgbClr val="000000"/>
                </a:solidFill>
              </a:rPr>
              <a:t>.</a:t>
            </a:r>
            <a:r>
              <a:rPr sz="2800" lang="en-US">
                <a:solidFill>
                  <a:srgbClr val="000000"/>
                </a:solidFill>
              </a:rPr>
              <a:t> </a:t>
            </a:r>
            <a:r>
              <a:rPr sz="2800" lang="en-IN">
                <a:solidFill>
                  <a:srgbClr val="000000"/>
                </a:solidFill>
              </a:rPr>
              <a:t>Data Preprocessing:
1. Prior to training, our dataset undergoes preprocessing steps.
2. Techniques such as resizing, augmentation, and normalization are applied to ensure data quality and model robustness.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5283471" y="2226701"/>
            <a:ext cx="4802909" cy="3364473"/>
          </a:xfrm>
          <a:prstGeom prst="rect"/>
        </p:spPr>
      </p:pic>
      <p:pic>
        <p:nvPicPr>
          <p:cNvPr id="2097169" name=""/>
          <p:cNvPicPr>
            <a:picLocks/>
          </p:cNvPicPr>
          <p:nvPr/>
        </p:nvPicPr>
        <p:blipFill>
          <a:blip xmlns:r="http://schemas.openxmlformats.org/officeDocument/2006/relationships" r:embed="rId3"/>
          <a:stretch>
            <a:fillRect/>
          </a:stretch>
        </p:blipFill>
        <p:spPr>
          <a:xfrm rot="0">
            <a:off x="236246" y="2092705"/>
            <a:ext cx="4525818" cy="398424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6" name=""/>
          <p:cNvSpPr txBox="1"/>
          <p:nvPr/>
        </p:nvSpPr>
        <p:spPr>
          <a:xfrm rot="21600000">
            <a:off x="755332" y="1916429"/>
            <a:ext cx="7952534"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21541420">
            <a:off x="873646" y="1433663"/>
            <a:ext cx="6618346" cy="47015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647339" y="1940242"/>
            <a:ext cx="8268061" cy="4282440"/>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rot="21600000">
            <a:off x="1109981" y="2546983"/>
            <a:ext cx="8153654" cy="2606042"/>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2057230" y="2385060"/>
            <a:ext cx="7238955" cy="42824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9" name=""/>
          <p:cNvSpPr txBox="1"/>
          <p:nvPr/>
        </p:nvSpPr>
        <p:spPr>
          <a:xfrm>
            <a:off x="855159" y="1109345"/>
            <a:ext cx="10081148" cy="5120641"/>
          </a:xfrm>
          <a:prstGeom prst="rect"/>
        </p:spPr>
        <p:txBody>
          <a:bodyPr rtlCol="0" wrap="square">
            <a:spAutoFit/>
          </a:bodyPr>
          <a:p>
            <a:r>
              <a:rPr sz="2800" lang="en-IN">
                <a:solidFill>
                  <a:srgbClr val="000000"/>
                </a:solidFill>
              </a:rPr>
              <a:t>Employee dataset-Kaggle
26 features
9 features
Emp id Name-text
Rating-numeri
Performance-text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438400" y="1737359"/>
            <a:ext cx="7428895" cy="42824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2024-09-04T12:14:04Z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6cd73128c71f40cdae93c9826acde057</vt:lpwstr>
  </property>
</Properties>
</file>