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Zen Dots" charset="1" panose="00000000000000000000"/>
      <p:regular r:id="rId17"/>
    </p:embeddedFont>
    <p:embeddedFont>
      <p:font typeface="Abril Fatface" charset="1" panose="02000503000000020003"/>
      <p:regular r:id="rId18"/>
    </p:embeddedFont>
    <p:embeddedFont>
      <p:font typeface="Lovelo" charset="1" panose="02000000000000000000"/>
      <p:regular r:id="rId19"/>
    </p:embeddedFont>
    <p:embeddedFont>
      <p:font typeface="Canva Sans" charset="1" panose="020B0503030501040103"/>
      <p:regular r:id="rId20"/>
    </p:embeddedFont>
    <p:embeddedFont>
      <p:font typeface="Merriweather Bold Italics" charset="1" panose="00000800000000000000"/>
      <p:regular r:id="rId21"/>
    </p:embeddedFont>
    <p:embeddedFont>
      <p:font typeface="Alice" charset="1" panose="00000500000000000000"/>
      <p:regular r:id="rId22"/>
    </p:embeddedFont>
    <p:embeddedFont>
      <p:font typeface="Times New Roman" charset="1" panose="02030502070405020303"/>
      <p:regular r:id="rId23"/>
    </p:embeddedFont>
    <p:embeddedFont>
      <p:font typeface="Merriweather" charset="1" panose="00000500000000000000"/>
      <p:regular r:id="rId24"/>
    </p:embeddedFont>
    <p:embeddedFont>
      <p:font typeface="Shrikhand" charset="1" panose="02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77700" y="5541245"/>
            <a:ext cx="10848762" cy="217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7"/>
              </a:lnSpc>
            </a:pPr>
          </a:p>
          <a:p>
            <a:pPr algn="ctr">
              <a:lnSpc>
                <a:spcPts val="5787"/>
              </a:lnSpc>
            </a:pPr>
            <a:r>
              <a:rPr lang="en-US" sz="4134">
                <a:solidFill>
                  <a:srgbClr val="000000"/>
                </a:solidFill>
                <a:latin typeface="Zen Dots"/>
                <a:ea typeface="Zen Dots"/>
                <a:cs typeface="Zen Dots"/>
                <a:sym typeface="Zen Dots"/>
              </a:rPr>
              <a:t>CAR RENTAL MANAGEMENT  </a:t>
            </a:r>
          </a:p>
          <a:p>
            <a:pPr algn="ctr">
              <a:lnSpc>
                <a:spcPts val="5787"/>
              </a:lnSpc>
              <a:spcBef>
                <a:spcPct val="0"/>
              </a:spcBef>
            </a:pPr>
            <a:r>
              <a:rPr lang="en-US" sz="4134">
                <a:solidFill>
                  <a:srgbClr val="000000"/>
                </a:solidFill>
                <a:latin typeface="Zen Dots"/>
                <a:ea typeface="Zen Dots"/>
                <a:cs typeface="Zen Dots"/>
                <a:sym typeface="Zen Dots"/>
              </a:rPr>
              <a:t>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80933" y="2411095"/>
            <a:ext cx="8187928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Abril Fatface"/>
                <a:ea typeface="Abril Fatface"/>
                <a:cs typeface="Abril Fatface"/>
                <a:sym typeface="Abril Fatface"/>
              </a:rPr>
              <a:t>ARTIFICIAL INTELLIGENCE AND DATA  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Abril Fatface"/>
                <a:ea typeface="Abril Fatface"/>
                <a:cs typeface="Abril Fatface"/>
                <a:sym typeface="Abril Fatface"/>
              </a:rPr>
              <a:t>SCIENCE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08564" y="4553585"/>
            <a:ext cx="973266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86366D"/>
                </a:solidFill>
                <a:latin typeface="Lovelo"/>
                <a:ea typeface="Lovelo"/>
                <a:cs typeface="Lovelo"/>
                <a:sym typeface="Lovelo"/>
              </a:rPr>
              <a:t>Java micro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5545" y="9191625"/>
            <a:ext cx="97326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AIDS-C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75545" y="8677910"/>
            <a:ext cx="97326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23ADR178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75545" y="8160385"/>
            <a:ext cx="97326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THEJASRINI 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00169" y="395605"/>
            <a:ext cx="6749455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Abril Fatface"/>
                <a:ea typeface="Abril Fatface"/>
                <a:cs typeface="Abril Fatface"/>
                <a:sym typeface="Abril Fatface"/>
              </a:rPr>
              <a:t>KONGU ENGINEERING COLLEGE 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1F2B1E"/>
                </a:solidFill>
                <a:latin typeface="Abril Fatface"/>
                <a:ea typeface="Abril Fatface"/>
                <a:cs typeface="Abril Fatface"/>
                <a:sym typeface="Abril Fatface"/>
              </a:rPr>
              <a:t>PERUNDURAI ERODE-638060</a:t>
            </a:r>
          </a:p>
        </p:txBody>
      </p:sp>
      <p:sp>
        <p:nvSpPr>
          <p:cNvPr name="Freeform 10" id="10" descr="klogo copy.png"/>
          <p:cNvSpPr/>
          <p:nvPr/>
        </p:nvSpPr>
        <p:spPr>
          <a:xfrm flipH="false" flipV="false" rot="0">
            <a:off x="3215466" y="2312664"/>
            <a:ext cx="2062162" cy="1600200"/>
          </a:xfrm>
          <a:custGeom>
            <a:avLst/>
            <a:gdLst/>
            <a:ahLst/>
            <a:cxnLst/>
            <a:rect r="r" b="b" t="t" l="l"/>
            <a:pathLst>
              <a:path h="1600200" w="2062162">
                <a:moveTo>
                  <a:pt x="0" y="0"/>
                </a:moveTo>
                <a:lnTo>
                  <a:pt x="2062162" y="0"/>
                </a:lnTo>
                <a:lnTo>
                  <a:pt x="2062162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5543" y="1264248"/>
            <a:ext cx="2427683" cy="65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1">
                <a:solidFill>
                  <a:srgbClr val="004AAD"/>
                </a:solidFill>
                <a:latin typeface="Abril Fatface"/>
                <a:ea typeface="Abril Fatface"/>
                <a:cs typeface="Abril Fatface"/>
                <a:sym typeface="Abril Fatface"/>
              </a:rPr>
              <a:t>Main</a:t>
            </a:r>
            <a:r>
              <a:rPr lang="en-US" sz="3881">
                <a:solidFill>
                  <a:srgbClr val="004AAD"/>
                </a:solidFill>
                <a:latin typeface="Abril Fatface"/>
                <a:ea typeface="Abril Fatface"/>
                <a:cs typeface="Abril Fatface"/>
                <a:sym typeface="Abril Fatface"/>
              </a:rPr>
              <a:t>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8261" y="2431339"/>
            <a:ext cx="16719739" cy="682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b="true" sz="326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Purpose: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Contains the main logic for the car rental system, including menu navigation, renting, returning cars, and managing the car list.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b="true" sz="326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Attributes: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cars (ArrayList&lt;Car&gt;):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Stores the list of all cars in the system.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scanner (Scanner):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Used to get user input from the console.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b="true" sz="326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Methods: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main(String[] args):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entry point of the program. Initializes the car list.      and Displays a menu for the user to interact with the system.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initializeCars():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Adds predefined cars to the list.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viewAvailableCars():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Displays all cars currently available for rent.  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rentCar():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Allows the user to rent an available car by selecting it from the list.</a:t>
            </a:r>
          </a:p>
          <a:p>
            <a:pPr algn="l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returnCar(): </a:t>
            </a:r>
            <a:r>
              <a:rPr lang="en-US" sz="32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the user to return a rented car, making it available again.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6496" y="2067890"/>
            <a:ext cx="8709422" cy="309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2"/>
              </a:lnSpc>
              <a:spcBef>
                <a:spcPct val="0"/>
              </a:spcBef>
            </a:pPr>
            <a:r>
              <a:rPr lang="en-US" sz="18023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535493"/>
            <a:ext cx="5288360" cy="3094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7"/>
              </a:lnSpc>
              <a:spcBef>
                <a:spcPct val="0"/>
              </a:spcBef>
            </a:pPr>
            <a:r>
              <a:rPr lang="en-US" sz="1802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4089" y="1017958"/>
            <a:ext cx="16176782" cy="332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</a:pPr>
            <a:r>
              <a:rPr lang="en-US" sz="2142" spc="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</a:t>
            </a:r>
          </a:p>
          <a:p>
            <a:pPr algn="just">
              <a:lnSpc>
                <a:spcPts val="3299"/>
              </a:lnSpc>
            </a:pPr>
            <a:r>
              <a:rPr lang="en-US" sz="2142" spc="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primary objective of the Car Rental Management System in Java is to develop a comprehensive and</a:t>
            </a:r>
          </a:p>
          <a:p>
            <a:pPr algn="just">
              <a:lnSpc>
                <a:spcPts val="3299"/>
              </a:lnSpc>
            </a:pPr>
            <a:r>
              <a:rPr lang="en-US" sz="2142" spc="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efficient software solution that facilitates the seamless management of a car rental business. This system </a:t>
            </a:r>
          </a:p>
          <a:p>
            <a:pPr algn="just">
              <a:lnSpc>
                <a:spcPts val="3299"/>
              </a:lnSpc>
            </a:pPr>
            <a:r>
              <a:rPr lang="en-US" sz="2142" spc="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aims to automate and streamline various operations involved in the rental process, ensuring enhanced </a:t>
            </a:r>
          </a:p>
          <a:p>
            <a:pPr algn="just">
              <a:lnSpc>
                <a:spcPts val="3453"/>
              </a:lnSpc>
            </a:pPr>
            <a:r>
              <a:rPr lang="en-US" sz="2242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satisfaction, operational efficiency, and effective resource utilization. The system is designed</a:t>
            </a:r>
          </a:p>
          <a:p>
            <a:pPr algn="just">
              <a:lnSpc>
                <a:spcPts val="3607"/>
              </a:lnSpc>
            </a:pPr>
            <a:r>
              <a:rPr lang="en-US" sz="2342" spc="1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support administrators, staff, and customers by providing a user-friendly interface and robust </a:t>
            </a:r>
          </a:p>
          <a:p>
            <a:pPr algn="just">
              <a:lnSpc>
                <a:spcPts val="3299"/>
              </a:lnSpc>
            </a:pPr>
            <a:r>
              <a:rPr lang="en-US" sz="2142" spc="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functionalities for managing car rentals.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82215" y="364725"/>
            <a:ext cx="7918729" cy="89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1"/>
              </a:lnSpc>
              <a:spcBef>
                <a:spcPct val="0"/>
              </a:spcBef>
            </a:pPr>
            <a:r>
              <a:rPr lang="en-US" sz="5272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PROBLEM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6463" y="4553585"/>
            <a:ext cx="142309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6439" y="5343208"/>
            <a:ext cx="384165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User Management: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6439" y="6693704"/>
            <a:ext cx="3652143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Car Management: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0303" y="7996280"/>
            <a:ext cx="5037138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Inventory Management::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9557" y="5894239"/>
            <a:ext cx="1235243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Admin Functions: Add, update, delete, list, rent, and return cars.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4089" y="7276550"/>
            <a:ext cx="14886782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It handles car details like add, update, delete the ID, make, model, year, price.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4089" y="8658860"/>
            <a:ext cx="13693875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List/Search Cars: Show cars based on criteria like status and attributes.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31094" y="252277"/>
            <a:ext cx="4971445" cy="97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  <a:spcBef>
                <a:spcPct val="0"/>
              </a:spcBef>
            </a:pPr>
            <a:r>
              <a:rPr lang="en-US" sz="576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32716" y="2928027"/>
            <a:ext cx="7968200" cy="85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  <a:spcBef>
                <a:spcPct val="0"/>
              </a:spcBef>
            </a:pP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Car Management: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1409" y="6955227"/>
            <a:ext cx="6473931" cy="85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  <a:spcBef>
                <a:spcPct val="0"/>
              </a:spcBef>
            </a:pP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70064" y="4940691"/>
            <a:ext cx="7259070" cy="85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  <a:spcBef>
                <a:spcPct val="0"/>
              </a:spcBef>
            </a:pP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Security and Integrity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37839" y="4000821"/>
            <a:ext cx="5971347" cy="85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  <a:spcBef>
                <a:spcPct val="0"/>
              </a:spcBef>
            </a:pP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Satisfaction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63553" y="5879230"/>
            <a:ext cx="5483320" cy="85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  <a:spcBef>
                <a:spcPct val="0"/>
              </a:spcBef>
            </a:pP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lang="en-US" sz="45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514" y="1728946"/>
            <a:ext cx="7813218" cy="8323002"/>
          </a:xfrm>
          <a:custGeom>
            <a:avLst/>
            <a:gdLst/>
            <a:ahLst/>
            <a:cxnLst/>
            <a:rect r="r" b="b" t="t" l="l"/>
            <a:pathLst>
              <a:path h="8323002" w="7813218">
                <a:moveTo>
                  <a:pt x="0" y="0"/>
                </a:moveTo>
                <a:lnTo>
                  <a:pt x="7813218" y="0"/>
                </a:lnTo>
                <a:lnTo>
                  <a:pt x="7813218" y="8323002"/>
                </a:lnTo>
                <a:lnTo>
                  <a:pt x="0" y="8323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07938" y="1728946"/>
            <a:ext cx="7667901" cy="8323002"/>
          </a:xfrm>
          <a:custGeom>
            <a:avLst/>
            <a:gdLst/>
            <a:ahLst/>
            <a:cxnLst/>
            <a:rect r="r" b="b" t="t" l="l"/>
            <a:pathLst>
              <a:path h="8323002" w="7667901">
                <a:moveTo>
                  <a:pt x="0" y="0"/>
                </a:moveTo>
                <a:lnTo>
                  <a:pt x="7667901" y="0"/>
                </a:lnTo>
                <a:lnTo>
                  <a:pt x="7667901" y="8323002"/>
                </a:lnTo>
                <a:lnTo>
                  <a:pt x="0" y="8323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04362" y="124777"/>
            <a:ext cx="245874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PROGRAME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3360" y="952500"/>
            <a:ext cx="1693763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Abril Fatface"/>
                <a:ea typeface="Abril Fatface"/>
                <a:cs typeface="Abril Fatface"/>
                <a:sym typeface="Abril Fatface"/>
              </a:rPr>
              <a:t>car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23408" y="952500"/>
            <a:ext cx="2036961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Main class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5023" y="1753705"/>
            <a:ext cx="7934985" cy="8334509"/>
          </a:xfrm>
          <a:custGeom>
            <a:avLst/>
            <a:gdLst/>
            <a:ahLst/>
            <a:cxnLst/>
            <a:rect r="r" b="b" t="t" l="l"/>
            <a:pathLst>
              <a:path h="8334509" w="7934985">
                <a:moveTo>
                  <a:pt x="0" y="0"/>
                </a:moveTo>
                <a:lnTo>
                  <a:pt x="7934985" y="0"/>
                </a:lnTo>
                <a:lnTo>
                  <a:pt x="7934985" y="8334509"/>
                </a:lnTo>
                <a:lnTo>
                  <a:pt x="0" y="83345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31977" y="1753705"/>
            <a:ext cx="8096070" cy="8334509"/>
          </a:xfrm>
          <a:custGeom>
            <a:avLst/>
            <a:gdLst/>
            <a:ahLst/>
            <a:cxnLst/>
            <a:rect r="r" b="b" t="t" l="l"/>
            <a:pathLst>
              <a:path h="8334509" w="8096070">
                <a:moveTo>
                  <a:pt x="0" y="0"/>
                </a:moveTo>
                <a:lnTo>
                  <a:pt x="8096070" y="0"/>
                </a:lnTo>
                <a:lnTo>
                  <a:pt x="8096070" y="8334509"/>
                </a:lnTo>
                <a:lnTo>
                  <a:pt x="0" y="83345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7063" y="2281729"/>
            <a:ext cx="7244172" cy="6252460"/>
          </a:xfrm>
          <a:custGeom>
            <a:avLst/>
            <a:gdLst/>
            <a:ahLst/>
            <a:cxnLst/>
            <a:rect r="r" b="b" t="t" l="l"/>
            <a:pathLst>
              <a:path h="6252460" w="7244172">
                <a:moveTo>
                  <a:pt x="0" y="0"/>
                </a:moveTo>
                <a:lnTo>
                  <a:pt x="7244172" y="0"/>
                </a:lnTo>
                <a:lnTo>
                  <a:pt x="7244172" y="6252461"/>
                </a:lnTo>
                <a:lnTo>
                  <a:pt x="0" y="625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602" r="-24814" b="-31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22433" y="2281729"/>
            <a:ext cx="6513945" cy="6252460"/>
          </a:xfrm>
          <a:custGeom>
            <a:avLst/>
            <a:gdLst/>
            <a:ahLst/>
            <a:cxnLst/>
            <a:rect r="r" b="b" t="t" l="l"/>
            <a:pathLst>
              <a:path h="6252460" w="6513945">
                <a:moveTo>
                  <a:pt x="0" y="0"/>
                </a:moveTo>
                <a:lnTo>
                  <a:pt x="6513946" y="0"/>
                </a:lnTo>
                <a:lnTo>
                  <a:pt x="6513946" y="6252461"/>
                </a:lnTo>
                <a:lnTo>
                  <a:pt x="0" y="6252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62" r="0" b="-66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68003" y="122232"/>
            <a:ext cx="35568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31"/>
              </a:lnSpc>
              <a:spcBef>
                <a:spcPct val="0"/>
              </a:spcBef>
            </a:pPr>
            <a:r>
              <a:rPr lang="en-US" sz="680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1784" y="1670200"/>
            <a:ext cx="7004908" cy="8315503"/>
          </a:xfrm>
          <a:custGeom>
            <a:avLst/>
            <a:gdLst/>
            <a:ahLst/>
            <a:cxnLst/>
            <a:rect r="r" b="b" t="t" l="l"/>
            <a:pathLst>
              <a:path h="8315503" w="7004908">
                <a:moveTo>
                  <a:pt x="0" y="0"/>
                </a:moveTo>
                <a:lnTo>
                  <a:pt x="7004908" y="0"/>
                </a:lnTo>
                <a:lnTo>
                  <a:pt x="7004908" y="8315503"/>
                </a:lnTo>
                <a:lnTo>
                  <a:pt x="0" y="8315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40279" y="1670200"/>
            <a:ext cx="7901321" cy="8315503"/>
          </a:xfrm>
          <a:custGeom>
            <a:avLst/>
            <a:gdLst/>
            <a:ahLst/>
            <a:cxnLst/>
            <a:rect r="r" b="b" t="t" l="l"/>
            <a:pathLst>
              <a:path h="8315503" w="7901321">
                <a:moveTo>
                  <a:pt x="0" y="0"/>
                </a:moveTo>
                <a:lnTo>
                  <a:pt x="7901321" y="0"/>
                </a:lnTo>
                <a:lnTo>
                  <a:pt x="7901321" y="8315503"/>
                </a:lnTo>
                <a:lnTo>
                  <a:pt x="0" y="831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50699" y="1478105"/>
            <a:ext cx="9707068" cy="8598245"/>
          </a:xfrm>
          <a:custGeom>
            <a:avLst/>
            <a:gdLst/>
            <a:ahLst/>
            <a:cxnLst/>
            <a:rect r="r" b="b" t="t" l="l"/>
            <a:pathLst>
              <a:path h="8598245" w="9707068">
                <a:moveTo>
                  <a:pt x="0" y="0"/>
                </a:moveTo>
                <a:lnTo>
                  <a:pt x="9707068" y="0"/>
                </a:lnTo>
                <a:lnTo>
                  <a:pt x="9707068" y="8598244"/>
                </a:lnTo>
                <a:lnTo>
                  <a:pt x="0" y="859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3603" y="266590"/>
            <a:ext cx="702885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Problem Description: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8684" y="1751730"/>
            <a:ext cx="16413734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car rental service wants to automate its management process to improve efficiency and customer experience. The system should allow customers to view available cars, rent a car, and return a car. The goal is to design a simple Java program that manages these functionalities in a console-based environment.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8684" y="4326766"/>
            <a:ext cx="235733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Abril Fatface"/>
                <a:ea typeface="Abril Fatface"/>
                <a:cs typeface="Abril Fatface"/>
                <a:sym typeface="Abril Fatface"/>
              </a:rPr>
              <a:t>CAR CLASS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8634" y="5217795"/>
            <a:ext cx="15504999" cy="404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Purpose:</a:t>
            </a: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Represents the details of a single car in the system.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Attributes: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-US" sz="3300">
                <a:solidFill>
                  <a:srgbClr val="FF3131"/>
                </a:solidFill>
                <a:latin typeface="Merriweather"/>
                <a:ea typeface="Merriweather"/>
                <a:cs typeface="Merriweather"/>
                <a:sym typeface="Merriweather"/>
              </a:rPr>
              <a:t>CarName (String):</a:t>
            </a: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Stores the name of the car.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-US" sz="3300">
                <a:solidFill>
                  <a:srgbClr val="FF5757"/>
                </a:solidFill>
                <a:latin typeface="Merriweather"/>
                <a:ea typeface="Merriweather"/>
                <a:cs typeface="Merriweather"/>
                <a:sym typeface="Merriweather"/>
              </a:rPr>
              <a:t>IsAvailable (boolean):</a:t>
            </a: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Indicates whether the car is available for rent.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 i="true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Methods: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-US" sz="3300">
                <a:solidFill>
                  <a:srgbClr val="FF5757"/>
                </a:solidFill>
                <a:latin typeface="Merriweather"/>
                <a:ea typeface="Merriweather"/>
                <a:cs typeface="Merriweather"/>
                <a:sym typeface="Merriweather"/>
              </a:rPr>
              <a:t>Car(String carName):</a:t>
            </a:r>
            <a:r>
              <a:rPr lang="en-US" sz="3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Constructor to initialize a car object with its    name and sets isAvailable to true.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DAGWu42dqhY</dc:identifier>
  <dcterms:modified xsi:type="dcterms:W3CDTF">2011-08-01T06:04:30Z</dcterms:modified>
  <cp:revision>1</cp:revision>
  <dc:title>KONGU ENGINEERING COLLEGE PERUNDURAI ERODE-638060</dc:title>
</cp:coreProperties>
</file>