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8"/>
  </p:notesMasterIdLst>
  <p:sldIdLst>
    <p:sldId id="256" r:id="rId2"/>
    <p:sldId id="257" r:id="rId3"/>
    <p:sldId id="261" r:id="rId4"/>
    <p:sldId id="262" r:id="rId5"/>
    <p:sldId id="263" r:id="rId6"/>
    <p:sldId id="284" r:id="rId7"/>
    <p:sldId id="264" r:id="rId8"/>
    <p:sldId id="285" r:id="rId9"/>
    <p:sldId id="265" r:id="rId10"/>
    <p:sldId id="266" r:id="rId11"/>
    <p:sldId id="267" r:id="rId12"/>
    <p:sldId id="268" r:id="rId13"/>
    <p:sldId id="272" r:id="rId14"/>
    <p:sldId id="270" r:id="rId15"/>
    <p:sldId id="273" r:id="rId16"/>
    <p:sldId id="274" r:id="rId17"/>
    <p:sldId id="275" r:id="rId18"/>
    <p:sldId id="276" r:id="rId19"/>
    <p:sldId id="277" r:id="rId20"/>
    <p:sldId id="278" r:id="rId21"/>
    <p:sldId id="279" r:id="rId22"/>
    <p:sldId id="280" r:id="rId23"/>
    <p:sldId id="281" r:id="rId24"/>
    <p:sldId id="282" r:id="rId25"/>
    <p:sldId id="271" r:id="rId26"/>
    <p:sldId id="283" r:id="rId27"/>
  </p:sldIdLst>
  <p:sldSz cx="9144000" cy="5143500" type="screen16x9"/>
  <p:notesSz cx="6858000" cy="9144000"/>
  <p:embeddedFontLst>
    <p:embeddedFont>
      <p:font typeface="Fira Sans Extra Condensed Medium" charset="0"/>
      <p:regular r:id="rId29"/>
      <p:bold r:id="rId30"/>
      <p:italic r:id="rId31"/>
      <p:boldItalic r:id="rId32"/>
    </p:embeddedFont>
    <p:embeddedFont>
      <p:font typeface="Roboto Slab" charset="0"/>
      <p:regular r:id="rId33"/>
      <p:bold r:id="rId34"/>
    </p:embeddedFont>
    <p:embeddedFont>
      <p:font typeface="Fira Sans Condensed Medium" charset="0"/>
      <p:regular r:id="rId35"/>
      <p:bold r:id="rId36"/>
      <p:italic r:id="rId37"/>
      <p:boldItalic r:id="rId38"/>
    </p:embeddedFont>
    <p:embeddedFont>
      <p:font typeface="Calibri"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BE67E8D3-810B-46CD-8A46-2B70F0EF4F15}">
          <p14:sldIdLst>
            <p14:sldId id="256"/>
            <p14:sldId id="257"/>
            <p14:sldId id="261"/>
            <p14:sldId id="262"/>
            <p14:sldId id="263"/>
            <p14:sldId id="284"/>
            <p14:sldId id="264"/>
            <p14:sldId id="285"/>
            <p14:sldId id="265"/>
            <p14:sldId id="266"/>
            <p14:sldId id="267"/>
            <p14:sldId id="268"/>
            <p14:sldId id="272"/>
            <p14:sldId id="270"/>
            <p14:sldId id="273"/>
            <p14:sldId id="274"/>
            <p14:sldId id="275"/>
            <p14:sldId id="276"/>
            <p14:sldId id="277"/>
            <p14:sldId id="278"/>
            <p14:sldId id="279"/>
            <p14:sldId id="280"/>
            <p14:sldId id="281"/>
            <p14:sldId id="282"/>
            <p14:sldId id="271"/>
            <p14:sldId id="283"/>
          </p14:sldIdLst>
        </p14:section>
      </p14:sectionLst>
    </p:ex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nay" initials="p" lastIdx="1" clrIdx="0">
    <p:extLst>
      <p:ext uri="{19B8F6BF-5375-455C-9EA6-DF929625EA0E}">
        <p15:presenceInfo xmlns:p15="http://schemas.microsoft.com/office/powerpoint/2012/main" xmlns="" userId="095caa6bd589ff3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69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D7764A3-2F11-44CF-BE01-AE9DCF87E9F3}">
  <a:tblStyle styleId="{5D7764A3-2F11-44CF-BE01-AE9DCF87E9F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93" autoAdjust="0"/>
  </p:normalViewPr>
  <p:slideViewPr>
    <p:cSldViewPr snapToGrid="0">
      <p:cViewPr>
        <p:scale>
          <a:sx n="128" d="100"/>
          <a:sy n="128" d="100"/>
        </p:scale>
        <p:origin x="-130" y="-163"/>
      </p:cViewPr>
      <p:guideLst>
        <p:guide orient="horz" pos="1620"/>
        <p:guide pos="2880"/>
      </p:guideLst>
    </p:cSldViewPr>
  </p:slideViewPr>
  <p:notesTextViewPr>
    <p:cViewPr>
      <p:scale>
        <a:sx n="1" d="1"/>
        <a:sy n="1" d="1"/>
      </p:scale>
      <p:origin x="0" y="0"/>
    </p:cViewPr>
  </p:notesTextViewPr>
  <p:sorterViewPr>
    <p:cViewPr>
      <p:scale>
        <a:sx n="100" d="100"/>
        <a:sy n="100" d="100"/>
      </p:scale>
      <p:origin x="0" y="-42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commentAuthors" Target="commentAuthors.xml"/><Relationship Id="rId4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ay" userId="095caa6bd589ff31" providerId="LiveId" clId="{AFE44C31-48C3-4279-A71E-E8B5D40485DF}"/>
    <pc:docChg chg="undo redo custSel modSld">
      <pc:chgData name="pranay" userId="095caa6bd589ff31" providerId="LiveId" clId="{AFE44C31-48C3-4279-A71E-E8B5D40485DF}" dt="2022-03-07T06:50:37.717" v="334" actId="14100"/>
      <pc:docMkLst>
        <pc:docMk/>
      </pc:docMkLst>
      <pc:sldChg chg="modSp mod">
        <pc:chgData name="pranay" userId="095caa6bd589ff31" providerId="LiveId" clId="{AFE44C31-48C3-4279-A71E-E8B5D40485DF}" dt="2022-03-07T06:50:37.717" v="334" actId="14100"/>
        <pc:sldMkLst>
          <pc:docMk/>
          <pc:sldMk cId="0" sldId="256"/>
        </pc:sldMkLst>
        <pc:picChg chg="mod">
          <ac:chgData name="pranay" userId="095caa6bd589ff31" providerId="LiveId" clId="{AFE44C31-48C3-4279-A71E-E8B5D40485DF}" dt="2022-03-07T06:50:37.717" v="334" actId="14100"/>
          <ac:picMkLst>
            <pc:docMk/>
            <pc:sldMk cId="0" sldId="256"/>
            <ac:picMk id="3" creationId="{41EF0AB2-9509-4702-88FB-A08FB1DEFF61}"/>
          </ac:picMkLst>
        </pc:picChg>
      </pc:sldChg>
      <pc:sldChg chg="addSp delSp modSp mod">
        <pc:chgData name="pranay" userId="095caa6bd589ff31" providerId="LiveId" clId="{AFE44C31-48C3-4279-A71E-E8B5D40485DF}" dt="2022-03-07T06:49:34.705" v="320" actId="16481"/>
        <pc:sldMkLst>
          <pc:docMk/>
          <pc:sldMk cId="3692762517" sldId="264"/>
        </pc:sldMkLst>
        <pc:picChg chg="add del mod">
          <ac:chgData name="pranay" userId="095caa6bd589ff31" providerId="LiveId" clId="{AFE44C31-48C3-4279-A71E-E8B5D40485DF}" dt="2022-03-07T06:38:16.782" v="8" actId="478"/>
          <ac:picMkLst>
            <pc:docMk/>
            <pc:sldMk cId="3692762517" sldId="264"/>
            <ac:picMk id="5" creationId="{21AEFE40-31A2-435F-869A-B97F2A089857}"/>
          </ac:picMkLst>
        </pc:picChg>
        <pc:picChg chg="add mod">
          <ac:chgData name="pranay" userId="095caa6bd589ff31" providerId="LiveId" clId="{AFE44C31-48C3-4279-A71E-E8B5D40485DF}" dt="2022-03-07T06:49:34.705" v="320" actId="16481"/>
          <ac:picMkLst>
            <pc:docMk/>
            <pc:sldMk cId="3692762517" sldId="264"/>
            <ac:picMk id="1026" creationId="{8E48661B-0A4C-41BD-B62F-7FFCC8589F81}"/>
          </ac:picMkLst>
        </pc:picChg>
      </pc:sldChg>
      <pc:sldChg chg="addSp modSp mod">
        <pc:chgData name="pranay" userId="095caa6bd589ff31" providerId="LiveId" clId="{AFE44C31-48C3-4279-A71E-E8B5D40485DF}" dt="2022-03-07T06:48:08.345" v="144" actId="1076"/>
        <pc:sldMkLst>
          <pc:docMk/>
          <pc:sldMk cId="514511809" sldId="265"/>
        </pc:sldMkLst>
        <pc:picChg chg="add mod">
          <ac:chgData name="pranay" userId="095caa6bd589ff31" providerId="LiveId" clId="{AFE44C31-48C3-4279-A71E-E8B5D40485DF}" dt="2022-03-07T06:48:08.345" v="144" actId="1076"/>
          <ac:picMkLst>
            <pc:docMk/>
            <pc:sldMk cId="514511809" sldId="265"/>
            <ac:picMk id="5" creationId="{9E3C8614-3769-4D6D-8790-9FD02F90C4B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967251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a6641a08c1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a6641a08c1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80136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flipH="1">
            <a:off x="475" y="-14675"/>
            <a:ext cx="9144000" cy="5158200"/>
          </a:xfrm>
          <a:prstGeom prst="rect">
            <a:avLst/>
          </a:pr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183800" y="0"/>
            <a:ext cx="7960500" cy="41445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1899474"/>
            <a:ext cx="1575000" cy="32442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12" name="Google Shape;12;p2"/>
          <p:cNvSpPr txBox="1">
            <a:spLocks noGrp="1"/>
          </p:cNvSpPr>
          <p:nvPr>
            <p:ph type="ctrTitle"/>
          </p:nvPr>
        </p:nvSpPr>
        <p:spPr>
          <a:xfrm>
            <a:off x="4697175" y="1320225"/>
            <a:ext cx="3616800" cy="1657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FFFFFF"/>
              </a:buClr>
              <a:buSzPts val="6000"/>
              <a:buNone/>
              <a:defRPr sz="6000">
                <a:solidFill>
                  <a:schemeClr val="lt1"/>
                </a:solidFill>
              </a:defRPr>
            </a:lvl1pPr>
            <a:lvl2pPr lvl="1" rtl="0">
              <a:spcBef>
                <a:spcPts val="0"/>
              </a:spcBef>
              <a:spcAft>
                <a:spcPts val="0"/>
              </a:spcAft>
              <a:buClr>
                <a:srgbClr val="434343"/>
              </a:buClr>
              <a:buSzPts val="5200"/>
              <a:buNone/>
              <a:defRPr sz="5200">
                <a:solidFill>
                  <a:srgbClr val="434343"/>
                </a:solidFill>
              </a:defRPr>
            </a:lvl2pPr>
            <a:lvl3pPr lvl="2" rtl="0">
              <a:spcBef>
                <a:spcPts val="0"/>
              </a:spcBef>
              <a:spcAft>
                <a:spcPts val="0"/>
              </a:spcAft>
              <a:buClr>
                <a:srgbClr val="434343"/>
              </a:buClr>
              <a:buSzPts val="5200"/>
              <a:buNone/>
              <a:defRPr sz="5200">
                <a:solidFill>
                  <a:srgbClr val="434343"/>
                </a:solidFill>
              </a:defRPr>
            </a:lvl3pPr>
            <a:lvl4pPr lvl="3" rtl="0">
              <a:spcBef>
                <a:spcPts val="0"/>
              </a:spcBef>
              <a:spcAft>
                <a:spcPts val="0"/>
              </a:spcAft>
              <a:buClr>
                <a:srgbClr val="434343"/>
              </a:buClr>
              <a:buSzPts val="5200"/>
              <a:buNone/>
              <a:defRPr sz="5200">
                <a:solidFill>
                  <a:srgbClr val="434343"/>
                </a:solidFill>
              </a:defRPr>
            </a:lvl4pPr>
            <a:lvl5pPr lvl="4" rtl="0">
              <a:spcBef>
                <a:spcPts val="0"/>
              </a:spcBef>
              <a:spcAft>
                <a:spcPts val="0"/>
              </a:spcAft>
              <a:buClr>
                <a:srgbClr val="434343"/>
              </a:buClr>
              <a:buSzPts val="5200"/>
              <a:buNone/>
              <a:defRPr sz="5200">
                <a:solidFill>
                  <a:srgbClr val="434343"/>
                </a:solidFill>
              </a:defRPr>
            </a:lvl5pPr>
            <a:lvl6pPr lvl="5" rtl="0">
              <a:spcBef>
                <a:spcPts val="0"/>
              </a:spcBef>
              <a:spcAft>
                <a:spcPts val="0"/>
              </a:spcAft>
              <a:buClr>
                <a:srgbClr val="434343"/>
              </a:buClr>
              <a:buSzPts val="5200"/>
              <a:buNone/>
              <a:defRPr sz="5200">
                <a:solidFill>
                  <a:srgbClr val="434343"/>
                </a:solidFill>
              </a:defRPr>
            </a:lvl6pPr>
            <a:lvl7pPr lvl="6" rtl="0">
              <a:spcBef>
                <a:spcPts val="0"/>
              </a:spcBef>
              <a:spcAft>
                <a:spcPts val="0"/>
              </a:spcAft>
              <a:buClr>
                <a:srgbClr val="434343"/>
              </a:buClr>
              <a:buSzPts val="5200"/>
              <a:buNone/>
              <a:defRPr sz="5200">
                <a:solidFill>
                  <a:srgbClr val="434343"/>
                </a:solidFill>
              </a:defRPr>
            </a:lvl7pPr>
            <a:lvl8pPr lvl="7" rtl="0">
              <a:spcBef>
                <a:spcPts val="0"/>
              </a:spcBef>
              <a:spcAft>
                <a:spcPts val="0"/>
              </a:spcAft>
              <a:buClr>
                <a:srgbClr val="434343"/>
              </a:buClr>
              <a:buSzPts val="5200"/>
              <a:buNone/>
              <a:defRPr sz="5200">
                <a:solidFill>
                  <a:srgbClr val="434343"/>
                </a:solidFill>
              </a:defRPr>
            </a:lvl8pPr>
            <a:lvl9pPr lvl="8" rtl="0">
              <a:spcBef>
                <a:spcPts val="0"/>
              </a:spcBef>
              <a:spcAft>
                <a:spcPts val="0"/>
              </a:spcAft>
              <a:buClr>
                <a:srgbClr val="434343"/>
              </a:buClr>
              <a:buSzPts val="5200"/>
              <a:buNone/>
              <a:defRPr sz="5200">
                <a:solidFill>
                  <a:srgbClr val="434343"/>
                </a:solidFill>
              </a:defRPr>
            </a:lvl9pPr>
          </a:lstStyle>
          <a:p>
            <a:endParaRPr/>
          </a:p>
        </p:txBody>
      </p:sp>
      <p:sp>
        <p:nvSpPr>
          <p:cNvPr id="13" name="Google Shape;13;p2"/>
          <p:cNvSpPr txBox="1">
            <a:spLocks noGrp="1"/>
          </p:cNvSpPr>
          <p:nvPr>
            <p:ph type="subTitle" idx="1"/>
          </p:nvPr>
        </p:nvSpPr>
        <p:spPr>
          <a:xfrm>
            <a:off x="6304925" y="3139200"/>
            <a:ext cx="2009100" cy="555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rgbClr val="FFFFFF"/>
              </a:buClr>
              <a:buSzPts val="1400"/>
              <a:buNone/>
              <a:defRPr sz="1400">
                <a:solidFill>
                  <a:schemeClr val="lt1"/>
                </a:solidFill>
                <a:latin typeface="Roboto Slab"/>
                <a:ea typeface="Roboto Slab"/>
                <a:cs typeface="Roboto Slab"/>
                <a:sym typeface="Roboto Slab"/>
              </a:defRPr>
            </a:lvl1pPr>
            <a:lvl2pPr lvl="1" algn="r" rtl="0">
              <a:lnSpc>
                <a:spcPct val="100000"/>
              </a:lnSpc>
              <a:spcBef>
                <a:spcPts val="0"/>
              </a:spcBef>
              <a:spcAft>
                <a:spcPts val="0"/>
              </a:spcAft>
              <a:buClr>
                <a:srgbClr val="434343"/>
              </a:buClr>
              <a:buSzPts val="2800"/>
              <a:buNone/>
              <a:defRPr sz="2800">
                <a:solidFill>
                  <a:srgbClr val="434343"/>
                </a:solidFill>
              </a:defRPr>
            </a:lvl2pPr>
            <a:lvl3pPr lvl="2" algn="r" rtl="0">
              <a:lnSpc>
                <a:spcPct val="100000"/>
              </a:lnSpc>
              <a:spcBef>
                <a:spcPts val="0"/>
              </a:spcBef>
              <a:spcAft>
                <a:spcPts val="0"/>
              </a:spcAft>
              <a:buClr>
                <a:srgbClr val="434343"/>
              </a:buClr>
              <a:buSzPts val="2800"/>
              <a:buNone/>
              <a:defRPr sz="2800">
                <a:solidFill>
                  <a:srgbClr val="434343"/>
                </a:solidFill>
              </a:defRPr>
            </a:lvl3pPr>
            <a:lvl4pPr lvl="3" algn="r" rtl="0">
              <a:lnSpc>
                <a:spcPct val="100000"/>
              </a:lnSpc>
              <a:spcBef>
                <a:spcPts val="0"/>
              </a:spcBef>
              <a:spcAft>
                <a:spcPts val="0"/>
              </a:spcAft>
              <a:buClr>
                <a:srgbClr val="434343"/>
              </a:buClr>
              <a:buSzPts val="2800"/>
              <a:buNone/>
              <a:defRPr sz="2800">
                <a:solidFill>
                  <a:srgbClr val="434343"/>
                </a:solidFill>
              </a:defRPr>
            </a:lvl4pPr>
            <a:lvl5pPr lvl="4" algn="r" rtl="0">
              <a:lnSpc>
                <a:spcPct val="100000"/>
              </a:lnSpc>
              <a:spcBef>
                <a:spcPts val="0"/>
              </a:spcBef>
              <a:spcAft>
                <a:spcPts val="0"/>
              </a:spcAft>
              <a:buClr>
                <a:srgbClr val="434343"/>
              </a:buClr>
              <a:buSzPts val="2800"/>
              <a:buNone/>
              <a:defRPr sz="2800">
                <a:solidFill>
                  <a:srgbClr val="434343"/>
                </a:solidFill>
              </a:defRPr>
            </a:lvl5pPr>
            <a:lvl6pPr lvl="5" algn="r" rtl="0">
              <a:lnSpc>
                <a:spcPct val="100000"/>
              </a:lnSpc>
              <a:spcBef>
                <a:spcPts val="0"/>
              </a:spcBef>
              <a:spcAft>
                <a:spcPts val="0"/>
              </a:spcAft>
              <a:buClr>
                <a:srgbClr val="434343"/>
              </a:buClr>
              <a:buSzPts val="2800"/>
              <a:buNone/>
              <a:defRPr sz="2800">
                <a:solidFill>
                  <a:srgbClr val="434343"/>
                </a:solidFill>
              </a:defRPr>
            </a:lvl6pPr>
            <a:lvl7pPr lvl="6" algn="r" rtl="0">
              <a:lnSpc>
                <a:spcPct val="100000"/>
              </a:lnSpc>
              <a:spcBef>
                <a:spcPts val="0"/>
              </a:spcBef>
              <a:spcAft>
                <a:spcPts val="0"/>
              </a:spcAft>
              <a:buClr>
                <a:srgbClr val="434343"/>
              </a:buClr>
              <a:buSzPts val="2800"/>
              <a:buNone/>
              <a:defRPr sz="2800">
                <a:solidFill>
                  <a:srgbClr val="434343"/>
                </a:solidFill>
              </a:defRPr>
            </a:lvl7pPr>
            <a:lvl8pPr lvl="7" algn="r" rtl="0">
              <a:lnSpc>
                <a:spcPct val="100000"/>
              </a:lnSpc>
              <a:spcBef>
                <a:spcPts val="0"/>
              </a:spcBef>
              <a:spcAft>
                <a:spcPts val="0"/>
              </a:spcAft>
              <a:buClr>
                <a:srgbClr val="434343"/>
              </a:buClr>
              <a:buSzPts val="2800"/>
              <a:buNone/>
              <a:defRPr sz="2800">
                <a:solidFill>
                  <a:srgbClr val="434343"/>
                </a:solidFill>
              </a:defRPr>
            </a:lvl8pPr>
            <a:lvl9pPr lvl="8" algn="r" rtl="0">
              <a:lnSpc>
                <a:spcPct val="100000"/>
              </a:lnSpc>
              <a:spcBef>
                <a:spcPts val="0"/>
              </a:spcBef>
              <a:spcAft>
                <a:spcPts val="0"/>
              </a:spcAft>
              <a:buClr>
                <a:srgbClr val="434343"/>
              </a:buClr>
              <a:buSzPts val="2800"/>
              <a:buNone/>
              <a:defRPr sz="2800">
                <a:solidFill>
                  <a:srgbClr val="434343"/>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p:nvPr/>
        </p:nvSpPr>
        <p:spPr>
          <a:xfrm rot="5400000">
            <a:off x="6331050" y="-1696500"/>
            <a:ext cx="272700" cy="39132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23" name="Google Shape;23;p4"/>
          <p:cNvSpPr/>
          <p:nvPr/>
        </p:nvSpPr>
        <p:spPr>
          <a:xfrm rot="-5400000">
            <a:off x="2704200" y="-2704200"/>
            <a:ext cx="272700" cy="56811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24" name="Google Shape;24;p4"/>
          <p:cNvSpPr/>
          <p:nvPr/>
        </p:nvSpPr>
        <p:spPr>
          <a:xfrm rot="5400000">
            <a:off x="5126250" y="1125725"/>
            <a:ext cx="384900" cy="76506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25" name="Google Shape;25;p4"/>
          <p:cNvSpPr/>
          <p:nvPr/>
        </p:nvSpPr>
        <p:spPr>
          <a:xfrm flipH="1">
            <a:off x="8965500" y="945650"/>
            <a:ext cx="178500" cy="22266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26" name="Google Shape;26;p4"/>
          <p:cNvSpPr txBox="1">
            <a:spLocks noGrp="1"/>
          </p:cNvSpPr>
          <p:nvPr>
            <p:ph type="ctrTitle"/>
          </p:nvPr>
        </p:nvSpPr>
        <p:spPr>
          <a:xfrm>
            <a:off x="720000" y="540000"/>
            <a:ext cx="7704000" cy="4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 name="Google Shape;27;p4"/>
          <p:cNvSpPr txBox="1">
            <a:spLocks noGrp="1"/>
          </p:cNvSpPr>
          <p:nvPr>
            <p:ph type="body" idx="1"/>
          </p:nvPr>
        </p:nvSpPr>
        <p:spPr>
          <a:xfrm>
            <a:off x="720000" y="1022075"/>
            <a:ext cx="7704000" cy="35814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Clr>
                <a:schemeClr val="accent2"/>
              </a:buClr>
              <a:buSzPts val="1500"/>
              <a:buFont typeface="Roboto Slab"/>
              <a:buAutoNum type="arabicPeriod"/>
              <a:defRPr sz="1200">
                <a:solidFill>
                  <a:srgbClr val="073763"/>
                </a:solidFill>
                <a:latin typeface="Roboto Slab"/>
                <a:ea typeface="Roboto Slab"/>
                <a:cs typeface="Roboto Slab"/>
                <a:sym typeface="Roboto Slab"/>
              </a:defRPr>
            </a:lvl1pPr>
            <a:lvl2pPr marL="914400" lvl="1" indent="-317500" rtl="0">
              <a:spcBef>
                <a:spcPts val="0"/>
              </a:spcBef>
              <a:spcAft>
                <a:spcPts val="0"/>
              </a:spcAft>
              <a:buClr>
                <a:schemeClr val="accent2"/>
              </a:buClr>
              <a:buSzPts val="1400"/>
              <a:buFont typeface="Roboto Slab"/>
              <a:buAutoNum type="alphaLcPeriod"/>
              <a:defRPr>
                <a:solidFill>
                  <a:srgbClr val="073763"/>
                </a:solidFill>
              </a:defRPr>
            </a:lvl2pPr>
            <a:lvl3pPr marL="1371600" lvl="2" indent="-317500" rtl="0">
              <a:spcBef>
                <a:spcPts val="0"/>
              </a:spcBef>
              <a:spcAft>
                <a:spcPts val="0"/>
              </a:spcAft>
              <a:buClr>
                <a:schemeClr val="accent2"/>
              </a:buClr>
              <a:buSzPts val="1400"/>
              <a:buFont typeface="Roboto Slab"/>
              <a:buAutoNum type="romanLcPeriod"/>
              <a:defRPr>
                <a:solidFill>
                  <a:srgbClr val="073763"/>
                </a:solidFill>
              </a:defRPr>
            </a:lvl3pPr>
            <a:lvl4pPr marL="1828800" lvl="3" indent="-317500" rtl="0">
              <a:spcBef>
                <a:spcPts val="0"/>
              </a:spcBef>
              <a:spcAft>
                <a:spcPts val="0"/>
              </a:spcAft>
              <a:buClr>
                <a:schemeClr val="accent2"/>
              </a:buClr>
              <a:buSzPts val="1400"/>
              <a:buFont typeface="Roboto Slab"/>
              <a:buAutoNum type="arabicPeriod"/>
              <a:defRPr>
                <a:solidFill>
                  <a:srgbClr val="073763"/>
                </a:solidFill>
              </a:defRPr>
            </a:lvl4pPr>
            <a:lvl5pPr marL="2286000" lvl="4" indent="-317500" rtl="0">
              <a:spcBef>
                <a:spcPts val="0"/>
              </a:spcBef>
              <a:spcAft>
                <a:spcPts val="0"/>
              </a:spcAft>
              <a:buClr>
                <a:schemeClr val="accent2"/>
              </a:buClr>
              <a:buSzPts val="1400"/>
              <a:buFont typeface="Roboto Slab"/>
              <a:buAutoNum type="alphaLcPeriod"/>
              <a:defRPr>
                <a:solidFill>
                  <a:srgbClr val="073763"/>
                </a:solidFill>
              </a:defRPr>
            </a:lvl5pPr>
            <a:lvl6pPr marL="2743200" lvl="5" indent="-317500" rtl="0">
              <a:spcBef>
                <a:spcPts val="0"/>
              </a:spcBef>
              <a:spcAft>
                <a:spcPts val="0"/>
              </a:spcAft>
              <a:buClr>
                <a:schemeClr val="accent2"/>
              </a:buClr>
              <a:buSzPts val="1400"/>
              <a:buFont typeface="Roboto Slab"/>
              <a:buAutoNum type="romanLcPeriod"/>
              <a:defRPr>
                <a:solidFill>
                  <a:srgbClr val="073763"/>
                </a:solidFill>
              </a:defRPr>
            </a:lvl6pPr>
            <a:lvl7pPr marL="3200400" lvl="6" indent="-317500" rtl="0">
              <a:spcBef>
                <a:spcPts val="0"/>
              </a:spcBef>
              <a:spcAft>
                <a:spcPts val="0"/>
              </a:spcAft>
              <a:buClr>
                <a:schemeClr val="accent2"/>
              </a:buClr>
              <a:buSzPts val="1400"/>
              <a:buFont typeface="Roboto Slab"/>
              <a:buAutoNum type="arabicPeriod"/>
              <a:defRPr>
                <a:solidFill>
                  <a:srgbClr val="073763"/>
                </a:solidFill>
              </a:defRPr>
            </a:lvl7pPr>
            <a:lvl8pPr marL="3657600" lvl="7" indent="-317500" rtl="0">
              <a:spcBef>
                <a:spcPts val="0"/>
              </a:spcBef>
              <a:spcAft>
                <a:spcPts val="0"/>
              </a:spcAft>
              <a:buClr>
                <a:schemeClr val="accent2"/>
              </a:buClr>
              <a:buSzPts val="1400"/>
              <a:buFont typeface="Roboto Slab"/>
              <a:buAutoNum type="alphaLcPeriod"/>
              <a:defRPr>
                <a:solidFill>
                  <a:srgbClr val="073763"/>
                </a:solidFill>
              </a:defRPr>
            </a:lvl8pPr>
            <a:lvl9pPr marL="4114800" lvl="8" indent="-317500" rtl="0">
              <a:spcBef>
                <a:spcPts val="0"/>
              </a:spcBef>
              <a:spcAft>
                <a:spcPts val="0"/>
              </a:spcAft>
              <a:buClr>
                <a:schemeClr val="accent2"/>
              </a:buClr>
              <a:buSzPts val="1400"/>
              <a:buFont typeface="Roboto Slab"/>
              <a:buAutoNum type="romanLcPeriod"/>
              <a:defRPr>
                <a:solidFill>
                  <a:srgbClr val="07376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0"/>
        <p:cNvGrpSpPr/>
        <p:nvPr/>
      </p:nvGrpSpPr>
      <p:grpSpPr>
        <a:xfrm>
          <a:off x="0" y="0"/>
          <a:ext cx="0" cy="0"/>
          <a:chOff x="0" y="0"/>
          <a:chExt cx="0" cy="0"/>
        </a:xfrm>
      </p:grpSpPr>
      <p:sp>
        <p:nvSpPr>
          <p:cNvPr id="41" name="Google Shape;41;p7"/>
          <p:cNvSpPr/>
          <p:nvPr/>
        </p:nvSpPr>
        <p:spPr>
          <a:xfrm rot="828" flipH="1">
            <a:off x="4162800" y="4979536"/>
            <a:ext cx="4981200" cy="1641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42" name="Google Shape;42;p7"/>
          <p:cNvSpPr/>
          <p:nvPr/>
        </p:nvSpPr>
        <p:spPr>
          <a:xfrm flipH="1">
            <a:off x="0" y="0"/>
            <a:ext cx="325200" cy="46473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43" name="Google Shape;43;p7"/>
          <p:cNvSpPr/>
          <p:nvPr/>
        </p:nvSpPr>
        <p:spPr>
          <a:xfrm rot="984" flipH="1">
            <a:off x="7638900" y="4897324"/>
            <a:ext cx="1047900" cy="1641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44" name="Google Shape;44;p7"/>
          <p:cNvSpPr/>
          <p:nvPr/>
        </p:nvSpPr>
        <p:spPr>
          <a:xfrm rot="-5398897" flipH="1">
            <a:off x="8513700" y="2409300"/>
            <a:ext cx="935400" cy="3249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45" name="Google Shape;45;p7"/>
          <p:cNvSpPr txBox="1">
            <a:spLocks noGrp="1"/>
          </p:cNvSpPr>
          <p:nvPr>
            <p:ph type="ctrTitle"/>
          </p:nvPr>
        </p:nvSpPr>
        <p:spPr>
          <a:xfrm>
            <a:off x="720000" y="540000"/>
            <a:ext cx="7704000" cy="4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6" name="Google Shape;46;p7"/>
          <p:cNvSpPr txBox="1">
            <a:spLocks noGrp="1"/>
          </p:cNvSpPr>
          <p:nvPr>
            <p:ph type="body" idx="1"/>
          </p:nvPr>
        </p:nvSpPr>
        <p:spPr>
          <a:xfrm>
            <a:off x="763738" y="1530875"/>
            <a:ext cx="3852600" cy="25551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Clr>
                <a:schemeClr val="accent2"/>
              </a:buClr>
              <a:buSzPts val="1500"/>
              <a:buFont typeface="Roboto Slab"/>
              <a:buChar char="●"/>
              <a:defRPr>
                <a:solidFill>
                  <a:srgbClr val="073763"/>
                </a:solidFill>
                <a:latin typeface="Roboto Slab"/>
                <a:ea typeface="Roboto Slab"/>
                <a:cs typeface="Roboto Slab"/>
                <a:sym typeface="Roboto Slab"/>
              </a:defRPr>
            </a:lvl1pPr>
            <a:lvl2pPr marL="914400" lvl="1" indent="-317500" rtl="0">
              <a:spcBef>
                <a:spcPts val="0"/>
              </a:spcBef>
              <a:spcAft>
                <a:spcPts val="0"/>
              </a:spcAft>
              <a:buClr>
                <a:schemeClr val="accent2"/>
              </a:buClr>
              <a:buSzPts val="1400"/>
              <a:buFont typeface="Roboto Slab"/>
              <a:buChar char="○"/>
              <a:defRPr>
                <a:solidFill>
                  <a:srgbClr val="073763"/>
                </a:solidFill>
              </a:defRPr>
            </a:lvl2pPr>
            <a:lvl3pPr marL="1371600" lvl="2" indent="-317500" rtl="0">
              <a:spcBef>
                <a:spcPts val="0"/>
              </a:spcBef>
              <a:spcAft>
                <a:spcPts val="0"/>
              </a:spcAft>
              <a:buClr>
                <a:schemeClr val="accent2"/>
              </a:buClr>
              <a:buSzPts val="1400"/>
              <a:buFont typeface="Roboto Slab"/>
              <a:buChar char="■"/>
              <a:defRPr>
                <a:solidFill>
                  <a:srgbClr val="073763"/>
                </a:solidFill>
              </a:defRPr>
            </a:lvl3pPr>
            <a:lvl4pPr marL="1828800" lvl="3" indent="-317500" rtl="0">
              <a:spcBef>
                <a:spcPts val="0"/>
              </a:spcBef>
              <a:spcAft>
                <a:spcPts val="0"/>
              </a:spcAft>
              <a:buClr>
                <a:schemeClr val="accent2"/>
              </a:buClr>
              <a:buSzPts val="1400"/>
              <a:buFont typeface="Roboto Slab"/>
              <a:buChar char="●"/>
              <a:defRPr>
                <a:solidFill>
                  <a:srgbClr val="073763"/>
                </a:solidFill>
              </a:defRPr>
            </a:lvl4pPr>
            <a:lvl5pPr marL="2286000" lvl="4" indent="-317500" rtl="0">
              <a:spcBef>
                <a:spcPts val="0"/>
              </a:spcBef>
              <a:spcAft>
                <a:spcPts val="0"/>
              </a:spcAft>
              <a:buClr>
                <a:schemeClr val="accent2"/>
              </a:buClr>
              <a:buSzPts val="1400"/>
              <a:buFont typeface="Roboto Slab"/>
              <a:buChar char="○"/>
              <a:defRPr>
                <a:solidFill>
                  <a:srgbClr val="073763"/>
                </a:solidFill>
              </a:defRPr>
            </a:lvl5pPr>
            <a:lvl6pPr marL="2743200" lvl="5" indent="-317500" rtl="0">
              <a:spcBef>
                <a:spcPts val="0"/>
              </a:spcBef>
              <a:spcAft>
                <a:spcPts val="0"/>
              </a:spcAft>
              <a:buClr>
                <a:schemeClr val="accent2"/>
              </a:buClr>
              <a:buSzPts val="1400"/>
              <a:buFont typeface="Roboto Slab"/>
              <a:buChar char="■"/>
              <a:defRPr>
                <a:solidFill>
                  <a:srgbClr val="073763"/>
                </a:solidFill>
              </a:defRPr>
            </a:lvl6pPr>
            <a:lvl7pPr marL="3200400" lvl="6" indent="-317500" rtl="0">
              <a:spcBef>
                <a:spcPts val="0"/>
              </a:spcBef>
              <a:spcAft>
                <a:spcPts val="0"/>
              </a:spcAft>
              <a:buClr>
                <a:schemeClr val="accent2"/>
              </a:buClr>
              <a:buSzPts val="1400"/>
              <a:buFont typeface="Roboto Slab"/>
              <a:buChar char="●"/>
              <a:defRPr>
                <a:solidFill>
                  <a:srgbClr val="073763"/>
                </a:solidFill>
              </a:defRPr>
            </a:lvl7pPr>
            <a:lvl8pPr marL="3657600" lvl="7" indent="-317500" rtl="0">
              <a:spcBef>
                <a:spcPts val="0"/>
              </a:spcBef>
              <a:spcAft>
                <a:spcPts val="0"/>
              </a:spcAft>
              <a:buClr>
                <a:schemeClr val="accent2"/>
              </a:buClr>
              <a:buSzPts val="1400"/>
              <a:buFont typeface="Roboto Slab"/>
              <a:buChar char="○"/>
              <a:defRPr>
                <a:solidFill>
                  <a:srgbClr val="073763"/>
                </a:solidFill>
              </a:defRPr>
            </a:lvl8pPr>
            <a:lvl9pPr marL="4114800" lvl="8" indent="-317500" rtl="0">
              <a:spcBef>
                <a:spcPts val="0"/>
              </a:spcBef>
              <a:spcAft>
                <a:spcPts val="0"/>
              </a:spcAft>
              <a:buClr>
                <a:schemeClr val="accent2"/>
              </a:buClr>
              <a:buSzPts val="1400"/>
              <a:buFont typeface="Roboto Slab"/>
              <a:buChar char="■"/>
              <a:defRPr>
                <a:solidFill>
                  <a:srgbClr val="07376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7"/>
        <p:cNvGrpSpPr/>
        <p:nvPr/>
      </p:nvGrpSpPr>
      <p:grpSpPr>
        <a:xfrm>
          <a:off x="0" y="0"/>
          <a:ext cx="0" cy="0"/>
          <a:chOff x="0" y="0"/>
          <a:chExt cx="0" cy="0"/>
        </a:xfrm>
      </p:grpSpPr>
      <p:sp>
        <p:nvSpPr>
          <p:cNvPr id="48" name="Google Shape;48;p8"/>
          <p:cNvSpPr/>
          <p:nvPr/>
        </p:nvSpPr>
        <p:spPr>
          <a:xfrm>
            <a:off x="773800" y="2322625"/>
            <a:ext cx="144300" cy="9081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8"/>
          <p:cNvSpPr/>
          <p:nvPr/>
        </p:nvSpPr>
        <p:spPr>
          <a:xfrm>
            <a:off x="542400" y="0"/>
            <a:ext cx="144300" cy="28209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8"/>
          <p:cNvSpPr/>
          <p:nvPr/>
        </p:nvSpPr>
        <p:spPr>
          <a:xfrm>
            <a:off x="8028375" y="411475"/>
            <a:ext cx="144300" cy="17232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8"/>
          <p:cNvSpPr/>
          <p:nvPr/>
        </p:nvSpPr>
        <p:spPr>
          <a:xfrm>
            <a:off x="8613000" y="3420300"/>
            <a:ext cx="531000" cy="17232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txBox="1">
            <a:spLocks noGrp="1"/>
          </p:cNvSpPr>
          <p:nvPr>
            <p:ph type="title"/>
          </p:nvPr>
        </p:nvSpPr>
        <p:spPr>
          <a:xfrm>
            <a:off x="2484150" y="1366425"/>
            <a:ext cx="4175700" cy="2350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72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3" name="Google Shape;53;p8"/>
          <p:cNvSpPr/>
          <p:nvPr/>
        </p:nvSpPr>
        <p:spPr>
          <a:xfrm rot="-5398897" flipH="1">
            <a:off x="-395550" y="2499750"/>
            <a:ext cx="935400" cy="1440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
        <p:nvSpPr>
          <p:cNvPr id="54" name="Google Shape;54;p8"/>
          <p:cNvSpPr/>
          <p:nvPr/>
        </p:nvSpPr>
        <p:spPr>
          <a:xfrm rot="5400000">
            <a:off x="8213250" y="-41450"/>
            <a:ext cx="138300" cy="17232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670" flipH="1">
            <a:off x="-150" y="4979146"/>
            <a:ext cx="1538400" cy="1641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5D5"/>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3"/>
        <p:cNvGrpSpPr/>
        <p:nvPr/>
      </p:nvGrpSpPr>
      <p:grpSpPr>
        <a:xfrm>
          <a:off x="0" y="0"/>
          <a:ext cx="0" cy="0"/>
          <a:chOff x="0" y="0"/>
          <a:chExt cx="0" cy="0"/>
        </a:xfrm>
      </p:grpSpPr>
      <p:sp>
        <p:nvSpPr>
          <p:cNvPr id="64" name="Google Shape;64;p10"/>
          <p:cNvSpPr txBox="1">
            <a:spLocks noGrp="1"/>
          </p:cNvSpPr>
          <p:nvPr>
            <p:ph type="body" idx="1"/>
          </p:nvPr>
        </p:nvSpPr>
        <p:spPr>
          <a:xfrm>
            <a:off x="2688600" y="550689"/>
            <a:ext cx="3766800" cy="1154400"/>
          </a:xfrm>
          <a:prstGeom prst="rect">
            <a:avLst/>
          </a:prstGeom>
        </p:spPr>
        <p:txBody>
          <a:bodyPr spcFirstLastPara="1" wrap="square" lIns="91425" tIns="91425" rIns="91425" bIns="91425" anchor="ctr" anchorCtr="0">
            <a:noAutofit/>
          </a:bodyPr>
          <a:lstStyle>
            <a:lvl1pPr marL="457200" lvl="0" indent="-317500" algn="ctr" rtl="0">
              <a:lnSpc>
                <a:spcPct val="100000"/>
              </a:lnSpc>
              <a:spcBef>
                <a:spcPts val="0"/>
              </a:spcBef>
              <a:spcAft>
                <a:spcPts val="0"/>
              </a:spcAft>
              <a:buSzPts val="1400"/>
              <a:buChar char="●"/>
              <a:defRPr sz="3200">
                <a:latin typeface="Fira Sans Extra Condensed Medium"/>
                <a:ea typeface="Fira Sans Extra Condensed Medium"/>
                <a:cs typeface="Fira Sans Extra Condensed Medium"/>
                <a:sym typeface="Fira Sans Extra Condensed Medium"/>
              </a:defRPr>
            </a:lvl1pPr>
            <a:lvl2pPr marL="914400" lvl="1" indent="-317500" algn="ctr" rtl="0">
              <a:lnSpc>
                <a:spcPct val="100000"/>
              </a:lnSpc>
              <a:spcBef>
                <a:spcPts val="0"/>
              </a:spcBef>
              <a:spcAft>
                <a:spcPts val="0"/>
              </a:spcAft>
              <a:buSzPts val="1400"/>
              <a:buChar char="○"/>
              <a:defRPr sz="3200">
                <a:latin typeface="Fira Sans Extra Condensed Medium"/>
                <a:ea typeface="Fira Sans Extra Condensed Medium"/>
                <a:cs typeface="Fira Sans Extra Condensed Medium"/>
                <a:sym typeface="Fira Sans Extra Condensed Medium"/>
              </a:defRPr>
            </a:lvl2pPr>
            <a:lvl3pPr marL="1371600" lvl="2" indent="-317500" algn="ctr" rtl="0">
              <a:lnSpc>
                <a:spcPct val="100000"/>
              </a:lnSpc>
              <a:spcBef>
                <a:spcPts val="0"/>
              </a:spcBef>
              <a:spcAft>
                <a:spcPts val="0"/>
              </a:spcAft>
              <a:buSzPts val="1400"/>
              <a:buChar char="■"/>
              <a:defRPr sz="3200">
                <a:latin typeface="Fira Sans Extra Condensed Medium"/>
                <a:ea typeface="Fira Sans Extra Condensed Medium"/>
                <a:cs typeface="Fira Sans Extra Condensed Medium"/>
                <a:sym typeface="Fira Sans Extra Condensed Medium"/>
              </a:defRPr>
            </a:lvl3pPr>
            <a:lvl4pPr marL="1828800" lvl="3" indent="-317500" algn="ctr" rtl="0">
              <a:lnSpc>
                <a:spcPct val="100000"/>
              </a:lnSpc>
              <a:spcBef>
                <a:spcPts val="0"/>
              </a:spcBef>
              <a:spcAft>
                <a:spcPts val="0"/>
              </a:spcAft>
              <a:buSzPts val="1400"/>
              <a:buChar char="●"/>
              <a:defRPr sz="3200">
                <a:latin typeface="Fira Sans Extra Condensed Medium"/>
                <a:ea typeface="Fira Sans Extra Condensed Medium"/>
                <a:cs typeface="Fira Sans Extra Condensed Medium"/>
                <a:sym typeface="Fira Sans Extra Condensed Medium"/>
              </a:defRPr>
            </a:lvl4pPr>
            <a:lvl5pPr marL="2286000" lvl="4" indent="-317500" algn="ctr" rtl="0">
              <a:lnSpc>
                <a:spcPct val="100000"/>
              </a:lnSpc>
              <a:spcBef>
                <a:spcPts val="0"/>
              </a:spcBef>
              <a:spcAft>
                <a:spcPts val="0"/>
              </a:spcAft>
              <a:buSzPts val="1400"/>
              <a:buChar char="○"/>
              <a:defRPr sz="3200">
                <a:latin typeface="Fira Sans Extra Condensed Medium"/>
                <a:ea typeface="Fira Sans Extra Condensed Medium"/>
                <a:cs typeface="Fira Sans Extra Condensed Medium"/>
                <a:sym typeface="Fira Sans Extra Condensed Medium"/>
              </a:defRPr>
            </a:lvl5pPr>
            <a:lvl6pPr marL="2743200" lvl="5" indent="-317500" algn="ctr" rtl="0">
              <a:lnSpc>
                <a:spcPct val="100000"/>
              </a:lnSpc>
              <a:spcBef>
                <a:spcPts val="0"/>
              </a:spcBef>
              <a:spcAft>
                <a:spcPts val="0"/>
              </a:spcAft>
              <a:buSzPts val="1400"/>
              <a:buChar char="■"/>
              <a:defRPr sz="3200">
                <a:latin typeface="Fira Sans Extra Condensed Medium"/>
                <a:ea typeface="Fira Sans Extra Condensed Medium"/>
                <a:cs typeface="Fira Sans Extra Condensed Medium"/>
                <a:sym typeface="Fira Sans Extra Condensed Medium"/>
              </a:defRPr>
            </a:lvl6pPr>
            <a:lvl7pPr marL="3200400" lvl="6" indent="-317500" algn="ctr" rtl="0">
              <a:lnSpc>
                <a:spcPct val="100000"/>
              </a:lnSpc>
              <a:spcBef>
                <a:spcPts val="0"/>
              </a:spcBef>
              <a:spcAft>
                <a:spcPts val="0"/>
              </a:spcAft>
              <a:buSzPts val="1400"/>
              <a:buChar char="●"/>
              <a:defRPr sz="3200">
                <a:latin typeface="Fira Sans Extra Condensed Medium"/>
                <a:ea typeface="Fira Sans Extra Condensed Medium"/>
                <a:cs typeface="Fira Sans Extra Condensed Medium"/>
                <a:sym typeface="Fira Sans Extra Condensed Medium"/>
              </a:defRPr>
            </a:lvl7pPr>
            <a:lvl8pPr marL="3657600" lvl="7" indent="-317500" algn="ctr" rtl="0">
              <a:lnSpc>
                <a:spcPct val="100000"/>
              </a:lnSpc>
              <a:spcBef>
                <a:spcPts val="0"/>
              </a:spcBef>
              <a:spcAft>
                <a:spcPts val="0"/>
              </a:spcAft>
              <a:buSzPts val="1400"/>
              <a:buChar char="○"/>
              <a:defRPr sz="3200">
                <a:latin typeface="Fira Sans Extra Condensed Medium"/>
                <a:ea typeface="Fira Sans Extra Condensed Medium"/>
                <a:cs typeface="Fira Sans Extra Condensed Medium"/>
                <a:sym typeface="Fira Sans Extra Condensed Medium"/>
              </a:defRPr>
            </a:lvl8pPr>
            <a:lvl9pPr marL="4114800" lvl="8" indent="-317500" algn="ctr" rtl="0">
              <a:lnSpc>
                <a:spcPct val="100000"/>
              </a:lnSpc>
              <a:spcBef>
                <a:spcPts val="0"/>
              </a:spcBef>
              <a:spcAft>
                <a:spcPts val="0"/>
              </a:spcAft>
              <a:buSzPts val="1400"/>
              <a:buChar char="■"/>
              <a:defRPr sz="3200">
                <a:latin typeface="Fira Sans Extra Condensed Medium"/>
                <a:ea typeface="Fira Sans Extra Condensed Medium"/>
                <a:cs typeface="Fira Sans Extra Condensed Medium"/>
                <a:sym typeface="Fira Sans Extra Condensed Medium"/>
              </a:defRPr>
            </a:lvl9pPr>
          </a:lstStyle>
          <a:p>
            <a:endParaRPr/>
          </a:p>
        </p:txBody>
      </p:sp>
      <p:sp>
        <p:nvSpPr>
          <p:cNvPr id="65" name="Google Shape;65;p10"/>
          <p:cNvSpPr/>
          <p:nvPr/>
        </p:nvSpPr>
        <p:spPr>
          <a:xfrm>
            <a:off x="0" y="3420300"/>
            <a:ext cx="140700" cy="17232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0"/>
          <p:cNvSpPr/>
          <p:nvPr/>
        </p:nvSpPr>
        <p:spPr>
          <a:xfrm>
            <a:off x="7249500" y="4573650"/>
            <a:ext cx="1894500" cy="3108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0"/>
          <p:cNvSpPr/>
          <p:nvPr/>
        </p:nvSpPr>
        <p:spPr>
          <a:xfrm rot="5400000">
            <a:off x="8304150" y="4295575"/>
            <a:ext cx="765300" cy="1077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0"/>
          <p:cNvSpPr/>
          <p:nvPr/>
        </p:nvSpPr>
        <p:spPr>
          <a:xfrm rot="5400000">
            <a:off x="366925" y="384100"/>
            <a:ext cx="138300" cy="8721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9"/>
        <p:cNvGrpSpPr/>
        <p:nvPr/>
      </p:nvGrpSpPr>
      <p:grpSpPr>
        <a:xfrm>
          <a:off x="0" y="0"/>
          <a:ext cx="0" cy="0"/>
          <a:chOff x="0" y="0"/>
          <a:chExt cx="0" cy="0"/>
        </a:xfrm>
      </p:grpSpPr>
      <p:sp>
        <p:nvSpPr>
          <p:cNvPr id="70" name="Google Shape;70;p11"/>
          <p:cNvSpPr/>
          <p:nvPr/>
        </p:nvSpPr>
        <p:spPr>
          <a:xfrm>
            <a:off x="0" y="4573650"/>
            <a:ext cx="3990000" cy="310800"/>
          </a:xfrm>
          <a:prstGeom prst="rect">
            <a:avLst/>
          </a:prstGeom>
          <a:solidFill>
            <a:srgbClr val="00C3B1">
              <a:alpha val="5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1"/>
          <p:cNvSpPr/>
          <p:nvPr/>
        </p:nvSpPr>
        <p:spPr>
          <a:xfrm rot="10800000">
            <a:off x="2207575" y="411400"/>
            <a:ext cx="6937200" cy="1077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rot="10800000">
            <a:off x="6895050" y="465250"/>
            <a:ext cx="1785900" cy="294600"/>
          </a:xfrm>
          <a:prstGeom prst="rect">
            <a:avLst/>
          </a:prstGeom>
          <a:solidFill>
            <a:schemeClr val="accent6">
              <a:alpha val="534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a:off x="5808150" y="3897725"/>
            <a:ext cx="2872800" cy="138300"/>
          </a:xfrm>
          <a:prstGeom prst="rect">
            <a:avLst/>
          </a:prstGeom>
          <a:solidFill>
            <a:schemeClr val="accent2">
              <a:alpha val="74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txBox="1">
            <a:spLocks noGrp="1"/>
          </p:cNvSpPr>
          <p:nvPr>
            <p:ph type="title" hasCustomPrompt="1"/>
          </p:nvPr>
        </p:nvSpPr>
        <p:spPr>
          <a:xfrm>
            <a:off x="4419275" y="1373263"/>
            <a:ext cx="3942600" cy="1690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sz="12000">
                <a:solidFill>
                  <a:schemeClr val="accen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5" name="Google Shape;75;p11"/>
          <p:cNvSpPr txBox="1">
            <a:spLocks noGrp="1"/>
          </p:cNvSpPr>
          <p:nvPr>
            <p:ph type="body" idx="1"/>
          </p:nvPr>
        </p:nvSpPr>
        <p:spPr>
          <a:xfrm>
            <a:off x="5938614" y="3191388"/>
            <a:ext cx="2377200" cy="578700"/>
          </a:xfrm>
          <a:prstGeom prst="rect">
            <a:avLst/>
          </a:prstGeom>
        </p:spPr>
        <p:txBody>
          <a:bodyPr spcFirstLastPara="1" wrap="square" lIns="91425" tIns="91425" rIns="91425" bIns="91425" anchor="ctr" anchorCtr="0">
            <a:noAutofit/>
          </a:bodyPr>
          <a:lstStyle>
            <a:lvl1pPr marL="457200" lvl="0" indent="-317500" algn="r" rtl="0">
              <a:spcBef>
                <a:spcPts val="0"/>
              </a:spcBef>
              <a:spcAft>
                <a:spcPts val="0"/>
              </a:spcAft>
              <a:buSzPts val="1400"/>
              <a:buChar char="●"/>
              <a:defRPr>
                <a:solidFill>
                  <a:schemeClr val="accent2"/>
                </a:solidFill>
                <a:latin typeface="Roboto Slab"/>
                <a:ea typeface="Roboto Slab"/>
                <a:cs typeface="Roboto Slab"/>
                <a:sym typeface="Roboto Slab"/>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00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accent2"/>
              </a:buClr>
              <a:buSzPts val="2800"/>
              <a:buFont typeface="Fira Sans Extra Condensed Medium"/>
              <a:buNone/>
              <a:defRPr sz="2800">
                <a:solidFill>
                  <a:schemeClr val="accent2"/>
                </a:solidFill>
                <a:latin typeface="Fira Sans Extra Condensed Medium"/>
                <a:ea typeface="Fira Sans Extra Condensed Medium"/>
                <a:cs typeface="Fira Sans Extra Condensed Medium"/>
                <a:sym typeface="Fira Sans Extra Condensed Medium"/>
              </a:defRPr>
            </a:lvl1pPr>
            <a:lvl2pPr lvl="1" algn="ctr" rtl="0">
              <a:spcBef>
                <a:spcPts val="0"/>
              </a:spcBef>
              <a:spcAft>
                <a:spcPts val="0"/>
              </a:spcAft>
              <a:buClr>
                <a:srgbClr val="666666"/>
              </a:buClr>
              <a:buSzPts val="2800"/>
              <a:buFont typeface="Fira Sans Extra Condensed Medium"/>
              <a:buNone/>
              <a:defRPr sz="2800">
                <a:solidFill>
                  <a:srgbClr val="666666"/>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666666"/>
              </a:buClr>
              <a:buSzPts val="2800"/>
              <a:buFont typeface="Fira Sans Extra Condensed Medium"/>
              <a:buNone/>
              <a:defRPr sz="2800">
                <a:solidFill>
                  <a:srgbClr val="666666"/>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666666"/>
              </a:buClr>
              <a:buSzPts val="2800"/>
              <a:buFont typeface="Fira Sans Extra Condensed Medium"/>
              <a:buNone/>
              <a:defRPr sz="2800">
                <a:solidFill>
                  <a:srgbClr val="666666"/>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666666"/>
              </a:buClr>
              <a:buSzPts val="2800"/>
              <a:buFont typeface="Fira Sans Extra Condensed Medium"/>
              <a:buNone/>
              <a:defRPr sz="2800">
                <a:solidFill>
                  <a:srgbClr val="666666"/>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666666"/>
              </a:buClr>
              <a:buSzPts val="2800"/>
              <a:buFont typeface="Fira Sans Extra Condensed Medium"/>
              <a:buNone/>
              <a:defRPr sz="2800">
                <a:solidFill>
                  <a:srgbClr val="666666"/>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666666"/>
              </a:buClr>
              <a:buSzPts val="2800"/>
              <a:buFont typeface="Fira Sans Extra Condensed Medium"/>
              <a:buNone/>
              <a:defRPr sz="2800">
                <a:solidFill>
                  <a:srgbClr val="666666"/>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666666"/>
              </a:buClr>
              <a:buSzPts val="2800"/>
              <a:buFont typeface="Fira Sans Extra Condensed Medium"/>
              <a:buNone/>
              <a:defRPr sz="2800">
                <a:solidFill>
                  <a:srgbClr val="666666"/>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666666"/>
              </a:buClr>
              <a:buSzPts val="2800"/>
              <a:buFont typeface="Fira Sans Extra Condensed Medium"/>
              <a:buNone/>
              <a:defRPr sz="2800">
                <a:solidFill>
                  <a:srgbClr val="666666"/>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714175" y="1201750"/>
            <a:ext cx="7716600" cy="34017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2"/>
              </a:buClr>
              <a:buSzPts val="1400"/>
              <a:buFont typeface="Roboto Slab"/>
              <a:buChar char="●"/>
              <a:defRPr>
                <a:solidFill>
                  <a:schemeClr val="accent2"/>
                </a:solidFill>
                <a:latin typeface="Roboto Slab"/>
                <a:ea typeface="Roboto Slab"/>
                <a:cs typeface="Roboto Slab"/>
                <a:sym typeface="Roboto Slab"/>
              </a:defRPr>
            </a:lvl1pPr>
            <a:lvl2pPr marL="914400" lvl="1" indent="-317500">
              <a:spcBef>
                <a:spcPts val="0"/>
              </a:spcBef>
              <a:spcAft>
                <a:spcPts val="0"/>
              </a:spcAft>
              <a:buClr>
                <a:schemeClr val="accent2"/>
              </a:buClr>
              <a:buSzPts val="1400"/>
              <a:buChar char="○"/>
              <a:defRPr>
                <a:solidFill>
                  <a:schemeClr val="accent2"/>
                </a:solidFill>
              </a:defRPr>
            </a:lvl2pPr>
            <a:lvl3pPr marL="1371600" lvl="2" indent="-317500">
              <a:spcBef>
                <a:spcPts val="0"/>
              </a:spcBef>
              <a:spcAft>
                <a:spcPts val="0"/>
              </a:spcAft>
              <a:buClr>
                <a:schemeClr val="accent2"/>
              </a:buClr>
              <a:buSzPts val="1400"/>
              <a:buChar char="■"/>
              <a:defRPr>
                <a:solidFill>
                  <a:schemeClr val="accent2"/>
                </a:solidFill>
              </a:defRPr>
            </a:lvl3pPr>
            <a:lvl4pPr marL="1828800" lvl="3" indent="-317500">
              <a:spcBef>
                <a:spcPts val="0"/>
              </a:spcBef>
              <a:spcAft>
                <a:spcPts val="0"/>
              </a:spcAft>
              <a:buClr>
                <a:schemeClr val="accent2"/>
              </a:buClr>
              <a:buSzPts val="1400"/>
              <a:buChar char="●"/>
              <a:defRPr>
                <a:solidFill>
                  <a:schemeClr val="accent2"/>
                </a:solidFill>
              </a:defRPr>
            </a:lvl4pPr>
            <a:lvl5pPr marL="2286000" lvl="4" indent="-317500">
              <a:spcBef>
                <a:spcPts val="0"/>
              </a:spcBef>
              <a:spcAft>
                <a:spcPts val="0"/>
              </a:spcAft>
              <a:buClr>
                <a:schemeClr val="accent2"/>
              </a:buClr>
              <a:buSzPts val="1400"/>
              <a:buChar char="○"/>
              <a:defRPr>
                <a:solidFill>
                  <a:schemeClr val="accent2"/>
                </a:solidFill>
              </a:defRPr>
            </a:lvl5pPr>
            <a:lvl6pPr marL="2743200" lvl="5" indent="-317500">
              <a:spcBef>
                <a:spcPts val="0"/>
              </a:spcBef>
              <a:spcAft>
                <a:spcPts val="0"/>
              </a:spcAft>
              <a:buClr>
                <a:schemeClr val="accent2"/>
              </a:buClr>
              <a:buSzPts val="1400"/>
              <a:buChar char="■"/>
              <a:defRPr>
                <a:solidFill>
                  <a:schemeClr val="accent2"/>
                </a:solidFill>
              </a:defRPr>
            </a:lvl6pPr>
            <a:lvl7pPr marL="3200400" lvl="6" indent="-317500">
              <a:spcBef>
                <a:spcPts val="0"/>
              </a:spcBef>
              <a:spcAft>
                <a:spcPts val="0"/>
              </a:spcAft>
              <a:buClr>
                <a:schemeClr val="accent2"/>
              </a:buClr>
              <a:buSzPts val="1400"/>
              <a:buChar char="●"/>
              <a:defRPr>
                <a:solidFill>
                  <a:schemeClr val="accent2"/>
                </a:solidFill>
              </a:defRPr>
            </a:lvl7pPr>
            <a:lvl8pPr marL="3657600" lvl="7" indent="-317500">
              <a:spcBef>
                <a:spcPts val="0"/>
              </a:spcBef>
              <a:spcAft>
                <a:spcPts val="0"/>
              </a:spcAft>
              <a:buClr>
                <a:schemeClr val="accent2"/>
              </a:buClr>
              <a:buSzPts val="1400"/>
              <a:buChar char="○"/>
              <a:defRPr>
                <a:solidFill>
                  <a:schemeClr val="accent2"/>
                </a:solidFill>
              </a:defRPr>
            </a:lvl8pPr>
            <a:lvl9pPr marL="4114800" lvl="8" indent="-317500">
              <a:spcBef>
                <a:spcPts val="0"/>
              </a:spcBef>
              <a:spcAft>
                <a:spcPts val="0"/>
              </a:spcAft>
              <a:buClr>
                <a:schemeClr val="accent2"/>
              </a:buClr>
              <a:buSzPts val="1400"/>
              <a:buChar char="■"/>
              <a:defRPr>
                <a:solidFill>
                  <a:schemeClr val="accent2"/>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4" r:id="rId4"/>
    <p:sldLayoutId id="2147483656" r:id="rId5"/>
    <p:sldLayoutId id="2147483657"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71"/>
        <p:cNvGrpSpPr/>
        <p:nvPr/>
      </p:nvGrpSpPr>
      <p:grpSpPr>
        <a:xfrm>
          <a:off x="0" y="0"/>
          <a:ext cx="0" cy="0"/>
          <a:chOff x="0" y="0"/>
          <a:chExt cx="0" cy="0"/>
        </a:xfrm>
      </p:grpSpPr>
      <p:sp>
        <p:nvSpPr>
          <p:cNvPr id="272" name="Google Shape;272;p39"/>
          <p:cNvSpPr txBox="1">
            <a:spLocks noGrp="1"/>
          </p:cNvSpPr>
          <p:nvPr>
            <p:ph type="ctrTitle"/>
          </p:nvPr>
        </p:nvSpPr>
        <p:spPr>
          <a:xfrm>
            <a:off x="4881966" y="1518834"/>
            <a:ext cx="4540138" cy="158287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INSURANCE </a:t>
            </a:r>
            <a:br>
              <a:rPr lang="en" dirty="0"/>
            </a:br>
            <a:r>
              <a:rPr lang="en" dirty="0"/>
              <a:t>MANAGEMENT</a:t>
            </a:r>
            <a:br>
              <a:rPr lang="en" dirty="0"/>
            </a:br>
            <a:r>
              <a:rPr lang="en" dirty="0"/>
              <a:t>SYSTEM</a:t>
            </a:r>
            <a:endParaRPr dirty="0"/>
          </a:p>
        </p:txBody>
      </p:sp>
      <p:pic>
        <p:nvPicPr>
          <p:cNvPr id="3" name="Picture 2">
            <a:extLst>
              <a:ext uri="{FF2B5EF4-FFF2-40B4-BE49-F238E27FC236}">
                <a16:creationId xmlns:a16="http://schemas.microsoft.com/office/drawing/2014/main" xmlns="" id="{41EF0AB2-9509-4702-88FB-A08FB1DEFF61}"/>
              </a:ext>
            </a:extLst>
          </p:cNvPr>
          <p:cNvPicPr>
            <a:picLocks noChangeAspect="1"/>
          </p:cNvPicPr>
          <p:nvPr/>
        </p:nvPicPr>
        <p:blipFill>
          <a:blip r:embed="rId3"/>
          <a:stretch>
            <a:fillRect/>
          </a:stretch>
        </p:blipFill>
        <p:spPr>
          <a:xfrm>
            <a:off x="805913" y="1196039"/>
            <a:ext cx="3178729" cy="302029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FE23E1-3795-4DFA-A4D9-064411D4CF65}"/>
              </a:ext>
            </a:extLst>
          </p:cNvPr>
          <p:cNvSpPr>
            <a:spLocks noGrp="1"/>
          </p:cNvSpPr>
          <p:nvPr>
            <p:ph type="ctrTitle"/>
          </p:nvPr>
        </p:nvSpPr>
        <p:spPr>
          <a:xfrm>
            <a:off x="720000" y="540000"/>
            <a:ext cx="7704000" cy="963336"/>
          </a:xfrm>
        </p:spPr>
        <p:txBody>
          <a:bodyPr/>
          <a:lstStyle/>
          <a:p>
            <a:r>
              <a:rPr lang="en-IN" sz="3600" dirty="0"/>
              <a:t>Sub Modules Of Organizer</a:t>
            </a:r>
          </a:p>
        </p:txBody>
      </p:sp>
      <p:sp>
        <p:nvSpPr>
          <p:cNvPr id="3" name="Text Placeholder 2">
            <a:extLst>
              <a:ext uri="{FF2B5EF4-FFF2-40B4-BE49-F238E27FC236}">
                <a16:creationId xmlns:a16="http://schemas.microsoft.com/office/drawing/2014/main" xmlns="" id="{3C310B3A-44E5-4AB7-BAE6-837C30EC7624}"/>
              </a:ext>
            </a:extLst>
          </p:cNvPr>
          <p:cNvSpPr>
            <a:spLocks noGrp="1"/>
          </p:cNvSpPr>
          <p:nvPr>
            <p:ph type="body" idx="1"/>
          </p:nvPr>
        </p:nvSpPr>
        <p:spPr>
          <a:xfrm>
            <a:off x="720000" y="1805553"/>
            <a:ext cx="7704000" cy="2797922"/>
          </a:xfrm>
        </p:spPr>
        <p:txBody>
          <a:bodyPr/>
          <a:lstStyle/>
          <a:p>
            <a:pPr>
              <a:buFont typeface="Wingdings" panose="05000000000000000000" pitchFamily="2" charset="2"/>
              <a:buChar char="Ø"/>
            </a:pPr>
            <a:r>
              <a:rPr lang="en-IN" sz="2000" dirty="0">
                <a:latin typeface="Calibri" panose="020F0502020204030204" pitchFamily="34" charset="0"/>
                <a:cs typeface="Calibri" panose="020F0502020204030204" pitchFamily="34" charset="0"/>
              </a:rPr>
              <a:t>Home </a:t>
            </a:r>
          </a:p>
          <a:p>
            <a:pPr>
              <a:buFont typeface="Wingdings" panose="05000000000000000000" pitchFamily="2" charset="2"/>
              <a:buChar char="Ø"/>
            </a:pPr>
            <a:r>
              <a:rPr lang="en-IN" sz="2000" dirty="0">
                <a:latin typeface="Calibri" panose="020F0502020204030204" pitchFamily="34" charset="0"/>
                <a:cs typeface="Calibri" panose="020F0502020204030204" pitchFamily="34" charset="0"/>
              </a:rPr>
              <a:t>Manage Policy</a:t>
            </a:r>
          </a:p>
          <a:p>
            <a:pPr>
              <a:buFont typeface="Wingdings" panose="05000000000000000000" pitchFamily="2" charset="2"/>
              <a:buChar char="Ø"/>
            </a:pPr>
            <a:r>
              <a:rPr lang="en-IN" sz="2000" dirty="0">
                <a:latin typeface="Calibri" panose="020F0502020204030204" pitchFamily="34" charset="0"/>
                <a:cs typeface="Calibri" panose="020F0502020204030204" pitchFamily="34" charset="0"/>
              </a:rPr>
              <a:t>View Booking </a:t>
            </a:r>
          </a:p>
          <a:p>
            <a:pPr>
              <a:buFont typeface="Wingdings" panose="05000000000000000000" pitchFamily="2" charset="2"/>
              <a:buChar char="Ø"/>
            </a:pPr>
            <a:r>
              <a:rPr lang="en-IN" sz="2000" dirty="0">
                <a:latin typeface="Calibri" panose="020F0502020204030204" pitchFamily="34" charset="0"/>
                <a:cs typeface="Calibri" panose="020F0502020204030204" pitchFamily="34" charset="0"/>
              </a:rPr>
              <a:t>Booking History </a:t>
            </a:r>
          </a:p>
          <a:p>
            <a:pPr>
              <a:buFont typeface="Wingdings" panose="05000000000000000000" pitchFamily="2" charset="2"/>
              <a:buChar char="Ø"/>
            </a:pPr>
            <a:r>
              <a:rPr lang="en-IN" sz="2000" dirty="0">
                <a:latin typeface="Calibri" panose="020F0502020204030204" pitchFamily="34" charset="0"/>
                <a:cs typeface="Calibri" panose="020F0502020204030204" pitchFamily="34" charset="0"/>
              </a:rPr>
              <a:t>Notification</a:t>
            </a:r>
          </a:p>
          <a:p>
            <a:pPr>
              <a:buFont typeface="Wingdings" panose="05000000000000000000" pitchFamily="2" charset="2"/>
              <a:buChar char="Ø"/>
            </a:pPr>
            <a:r>
              <a:rPr lang="en-IN" sz="2000" dirty="0">
                <a:latin typeface="Calibri" panose="020F0502020204030204" pitchFamily="34" charset="0"/>
                <a:cs typeface="Calibri" panose="020F0502020204030204" pitchFamily="34" charset="0"/>
              </a:rPr>
              <a:t>Organizer  Profile </a:t>
            </a:r>
          </a:p>
          <a:p>
            <a:pPr>
              <a:buFont typeface="Wingdings" panose="05000000000000000000" pitchFamily="2" charset="2"/>
              <a:buChar char="Ø"/>
            </a:pP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5374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A68E7F-F078-4FE3-89C9-AB282A03C68D}"/>
              </a:ext>
            </a:extLst>
          </p:cNvPr>
          <p:cNvSpPr>
            <a:spLocks noGrp="1"/>
          </p:cNvSpPr>
          <p:nvPr>
            <p:ph type="ctrTitle"/>
          </p:nvPr>
        </p:nvSpPr>
        <p:spPr>
          <a:xfrm>
            <a:off x="720000" y="539999"/>
            <a:ext cx="7704000" cy="823851"/>
          </a:xfrm>
        </p:spPr>
        <p:txBody>
          <a:bodyPr/>
          <a:lstStyle/>
          <a:p>
            <a:r>
              <a:rPr lang="en-IN" sz="3600" dirty="0"/>
              <a:t>Sub Modules Of User</a:t>
            </a:r>
          </a:p>
        </p:txBody>
      </p:sp>
      <p:sp>
        <p:nvSpPr>
          <p:cNvPr id="3" name="Text Placeholder 2">
            <a:extLst>
              <a:ext uri="{FF2B5EF4-FFF2-40B4-BE49-F238E27FC236}">
                <a16:creationId xmlns:a16="http://schemas.microsoft.com/office/drawing/2014/main" xmlns="" id="{9B84FC1C-080D-4873-8CC8-6CAD54554E9A}"/>
              </a:ext>
            </a:extLst>
          </p:cNvPr>
          <p:cNvSpPr>
            <a:spLocks noGrp="1"/>
          </p:cNvSpPr>
          <p:nvPr>
            <p:ph type="body" idx="1"/>
          </p:nvPr>
        </p:nvSpPr>
        <p:spPr>
          <a:xfrm>
            <a:off x="720000" y="1681565"/>
            <a:ext cx="7704000" cy="2921909"/>
          </a:xfrm>
        </p:spPr>
        <p:txBody>
          <a:bodyPr/>
          <a:lstStyle/>
          <a:p>
            <a:pPr>
              <a:buFont typeface="Wingdings" panose="05000000000000000000" pitchFamily="2" charset="2"/>
              <a:buChar char="Ø"/>
            </a:pPr>
            <a:r>
              <a:rPr lang="en-IN" sz="2000" dirty="0">
                <a:latin typeface="Calibri" panose="020F0502020204030204" pitchFamily="34" charset="0"/>
                <a:cs typeface="Calibri" panose="020F0502020204030204" pitchFamily="34" charset="0"/>
              </a:rPr>
              <a:t>Home</a:t>
            </a:r>
          </a:p>
          <a:p>
            <a:pPr>
              <a:buFont typeface="Wingdings" panose="05000000000000000000" pitchFamily="2" charset="2"/>
              <a:buChar char="Ø"/>
            </a:pPr>
            <a:r>
              <a:rPr lang="en-IN" sz="2000" dirty="0">
                <a:latin typeface="Calibri" panose="020F0502020204030204" pitchFamily="34" charset="0"/>
                <a:cs typeface="Calibri" panose="020F0502020204030204" pitchFamily="34" charset="0"/>
              </a:rPr>
              <a:t>Apply Policy </a:t>
            </a:r>
          </a:p>
          <a:p>
            <a:pPr>
              <a:buFont typeface="Wingdings" panose="05000000000000000000" pitchFamily="2" charset="2"/>
              <a:buChar char="Ø"/>
            </a:pPr>
            <a:r>
              <a:rPr lang="en-IN" sz="2000" dirty="0">
                <a:latin typeface="Calibri" panose="020F0502020204030204" pitchFamily="34" charset="0"/>
                <a:cs typeface="Calibri" panose="020F0502020204030204" pitchFamily="34" charset="0"/>
              </a:rPr>
              <a:t>View Policies </a:t>
            </a:r>
          </a:p>
          <a:p>
            <a:pPr>
              <a:buFont typeface="Wingdings" panose="05000000000000000000" pitchFamily="2" charset="2"/>
              <a:buChar char="Ø"/>
            </a:pPr>
            <a:r>
              <a:rPr lang="en-IN" sz="2000" dirty="0">
                <a:latin typeface="Calibri" panose="020F0502020204030204" pitchFamily="34" charset="0"/>
                <a:cs typeface="Calibri" panose="020F0502020204030204" pitchFamily="34" charset="0"/>
              </a:rPr>
              <a:t>Booking History </a:t>
            </a:r>
          </a:p>
          <a:p>
            <a:pPr>
              <a:buFont typeface="Wingdings" panose="05000000000000000000" pitchFamily="2" charset="2"/>
              <a:buChar char="Ø"/>
            </a:pPr>
            <a:r>
              <a:rPr lang="en-IN" sz="2000" dirty="0">
                <a:latin typeface="Calibri" panose="020F0502020204030204" pitchFamily="34" charset="0"/>
                <a:cs typeface="Calibri" panose="020F0502020204030204" pitchFamily="34" charset="0"/>
              </a:rPr>
              <a:t>Notification </a:t>
            </a:r>
          </a:p>
          <a:p>
            <a:pPr>
              <a:buFont typeface="Wingdings" panose="05000000000000000000" pitchFamily="2" charset="2"/>
              <a:buChar char="Ø"/>
            </a:pPr>
            <a:r>
              <a:rPr lang="en-IN" sz="2000" dirty="0">
                <a:latin typeface="Calibri" panose="020F0502020204030204" pitchFamily="34" charset="0"/>
                <a:cs typeface="Calibri" panose="020F0502020204030204" pitchFamily="34" charset="0"/>
              </a:rPr>
              <a:t>User Profile </a:t>
            </a:r>
          </a:p>
        </p:txBody>
      </p:sp>
    </p:spTree>
    <p:extLst>
      <p:ext uri="{BB962C8B-B14F-4D97-AF65-F5344CB8AC3E}">
        <p14:creationId xmlns:p14="http://schemas.microsoft.com/office/powerpoint/2010/main" val="4178102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CFECC4-DE27-4EB5-A548-1124EE1657E5}"/>
              </a:ext>
            </a:extLst>
          </p:cNvPr>
          <p:cNvSpPr>
            <a:spLocks noGrp="1"/>
          </p:cNvSpPr>
          <p:nvPr>
            <p:ph type="ctrTitle"/>
          </p:nvPr>
        </p:nvSpPr>
        <p:spPr/>
        <p:txBody>
          <a:bodyPr/>
          <a:lstStyle/>
          <a:p>
            <a:r>
              <a:rPr lang="en-IN" sz="3600" dirty="0"/>
              <a:t>REQUIREMENT SPECIFICATION </a:t>
            </a:r>
          </a:p>
        </p:txBody>
      </p:sp>
      <p:sp>
        <p:nvSpPr>
          <p:cNvPr id="3" name="Text Placeholder 2">
            <a:extLst>
              <a:ext uri="{FF2B5EF4-FFF2-40B4-BE49-F238E27FC236}">
                <a16:creationId xmlns:a16="http://schemas.microsoft.com/office/drawing/2014/main" xmlns="" id="{1610839E-486C-4863-ADCE-0664CD48D73D}"/>
              </a:ext>
            </a:extLst>
          </p:cNvPr>
          <p:cNvSpPr>
            <a:spLocks noGrp="1"/>
          </p:cNvSpPr>
          <p:nvPr>
            <p:ph type="body" idx="1"/>
          </p:nvPr>
        </p:nvSpPr>
        <p:spPr>
          <a:xfrm>
            <a:off x="720000" y="1429789"/>
            <a:ext cx="7704000" cy="3173686"/>
          </a:xfrm>
        </p:spPr>
        <p:txBody>
          <a:bodyPr/>
          <a:lstStyle/>
          <a:p>
            <a:pPr marL="133350" indent="0">
              <a:buNone/>
            </a:pPr>
            <a:r>
              <a:rPr lang="en-IN" sz="2400" dirty="0"/>
              <a:t>OPERATING SYSTEM     :      Windows 10</a:t>
            </a:r>
          </a:p>
          <a:p>
            <a:pPr marL="133350" indent="0">
              <a:buNone/>
            </a:pPr>
            <a:r>
              <a:rPr lang="en-IN" sz="2400" dirty="0"/>
              <a:t>FRONT END                       :      Angular</a:t>
            </a:r>
          </a:p>
          <a:p>
            <a:pPr marL="133350" indent="0">
              <a:buNone/>
            </a:pPr>
            <a:r>
              <a:rPr lang="en-IN" sz="2400" dirty="0"/>
              <a:t>SERVER SIDE SCRIPT     :      Apache tomcat 8</a:t>
            </a:r>
          </a:p>
          <a:p>
            <a:pPr marL="133350" indent="0">
              <a:buNone/>
            </a:pPr>
            <a:r>
              <a:rPr lang="en-IN" sz="2400" dirty="0"/>
              <a:t>DATABASE                        :      MySQL</a:t>
            </a:r>
          </a:p>
          <a:p>
            <a:pPr marL="133350" indent="0">
              <a:buNone/>
            </a:pPr>
            <a:r>
              <a:rPr lang="en-IN" sz="2400" dirty="0"/>
              <a:t>TESTING                            :       J Unit testing</a:t>
            </a:r>
          </a:p>
          <a:p>
            <a:pPr marL="133350" indent="0">
              <a:buNone/>
            </a:pPr>
            <a:r>
              <a:rPr lang="en-IN" sz="2400" dirty="0"/>
              <a:t>BACKEND                          :       Spring Boot</a:t>
            </a:r>
          </a:p>
        </p:txBody>
      </p:sp>
    </p:spTree>
    <p:extLst>
      <p:ext uri="{BB962C8B-B14F-4D97-AF65-F5344CB8AC3E}">
        <p14:creationId xmlns:p14="http://schemas.microsoft.com/office/powerpoint/2010/main" val="242924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3F937EA2-B37E-4F79-832E-29019104A634}"/>
              </a:ext>
            </a:extLst>
          </p:cNvPr>
          <p:cNvPicPr>
            <a:picLocks noChangeAspect="1"/>
          </p:cNvPicPr>
          <p:nvPr/>
        </p:nvPicPr>
        <p:blipFill>
          <a:blip r:embed="rId2"/>
          <a:stretch>
            <a:fillRect/>
          </a:stretch>
        </p:blipFill>
        <p:spPr>
          <a:xfrm>
            <a:off x="944380" y="407993"/>
            <a:ext cx="7409239" cy="4486295"/>
          </a:xfrm>
          <a:prstGeom prst="rect">
            <a:avLst/>
          </a:prstGeom>
        </p:spPr>
      </p:pic>
    </p:spTree>
    <p:extLst>
      <p:ext uri="{BB962C8B-B14F-4D97-AF65-F5344CB8AC3E}">
        <p14:creationId xmlns:p14="http://schemas.microsoft.com/office/powerpoint/2010/main" val="2559598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48C13C-CB74-4571-A288-573CCB95CFC8}"/>
              </a:ext>
            </a:extLst>
          </p:cNvPr>
          <p:cNvSpPr>
            <a:spLocks noGrp="1"/>
          </p:cNvSpPr>
          <p:nvPr>
            <p:ph type="ctrTitle"/>
          </p:nvPr>
        </p:nvSpPr>
        <p:spPr>
          <a:xfrm>
            <a:off x="720000" y="539999"/>
            <a:ext cx="7704000" cy="800069"/>
          </a:xfrm>
        </p:spPr>
        <p:txBody>
          <a:bodyPr/>
          <a:lstStyle/>
          <a:p>
            <a:r>
              <a:rPr lang="en-IN" sz="3600" dirty="0"/>
              <a:t>ASSUMPTION</a:t>
            </a:r>
          </a:p>
        </p:txBody>
      </p:sp>
      <p:sp>
        <p:nvSpPr>
          <p:cNvPr id="3" name="Text Placeholder 2">
            <a:extLst>
              <a:ext uri="{FF2B5EF4-FFF2-40B4-BE49-F238E27FC236}">
                <a16:creationId xmlns:a16="http://schemas.microsoft.com/office/drawing/2014/main" xmlns="" id="{96D3B9F5-3A3A-4CB4-85F5-A6BF13252178}"/>
              </a:ext>
            </a:extLst>
          </p:cNvPr>
          <p:cNvSpPr>
            <a:spLocks noGrp="1"/>
          </p:cNvSpPr>
          <p:nvPr>
            <p:ph type="body" idx="1"/>
          </p:nvPr>
        </p:nvSpPr>
        <p:spPr>
          <a:xfrm>
            <a:off x="720000" y="1411013"/>
            <a:ext cx="7704000" cy="3192461"/>
          </a:xfrm>
        </p:spPr>
        <p:txBody>
          <a:bodyPr/>
          <a:lstStyle/>
          <a:p>
            <a:pPr marL="133350" indent="0">
              <a:buNone/>
            </a:pPr>
            <a:r>
              <a:rPr lang="en-US" sz="2000" dirty="0">
                <a:latin typeface="Calibri" panose="020F0502020204030204" pitchFamily="34" charset="0"/>
                <a:cs typeface="Calibri" panose="020F0502020204030204" pitchFamily="34" charset="0"/>
              </a:rPr>
              <a:t>1.  Each user(Admin, organizer, user) must have a valid user id and</a:t>
            </a:r>
          </a:p>
          <a:p>
            <a:pPr marL="133350" indent="0">
              <a:buNone/>
            </a:pPr>
            <a:r>
              <a:rPr lang="en-US" sz="2000" dirty="0">
                <a:latin typeface="Calibri" panose="020F0502020204030204" pitchFamily="34" charset="0"/>
                <a:cs typeface="Calibri" panose="020F0502020204030204" pitchFamily="34" charset="0"/>
              </a:rPr>
              <a:t>      password.</a:t>
            </a:r>
          </a:p>
          <a:p>
            <a:pPr marL="133350" indent="0">
              <a:buNone/>
            </a:pPr>
            <a:r>
              <a:rPr lang="en-US" sz="2000" dirty="0">
                <a:latin typeface="Calibri" panose="020F0502020204030204" pitchFamily="34" charset="0"/>
                <a:cs typeface="Calibri" panose="020F0502020204030204" pitchFamily="34" charset="0"/>
              </a:rPr>
              <a:t>2. Server must be running for the system to function.</a:t>
            </a:r>
          </a:p>
          <a:p>
            <a:pPr marL="133350" indent="0">
              <a:buNone/>
            </a:pPr>
            <a:r>
              <a:rPr lang="en-US" sz="2000" dirty="0">
                <a:latin typeface="Calibri" panose="020F0502020204030204" pitchFamily="34" charset="0"/>
                <a:cs typeface="Calibri" panose="020F0502020204030204" pitchFamily="34" charset="0"/>
              </a:rPr>
              <a:t>3.Users must login to the system to buy and view any policies.</a:t>
            </a:r>
          </a:p>
          <a:p>
            <a:pPr marL="133350" indent="0">
              <a:buNone/>
            </a:pPr>
            <a:r>
              <a:rPr lang="en-US" sz="2000" dirty="0">
                <a:latin typeface="Calibri" panose="020F0502020204030204" pitchFamily="34" charset="0"/>
                <a:cs typeface="Calibri" panose="020F0502020204030204" pitchFamily="34" charset="0"/>
              </a:rPr>
              <a:t>4.Only the Organizer can update and delete the policies.</a:t>
            </a:r>
          </a:p>
          <a:p>
            <a:pPr marL="133350" indent="0">
              <a:buNone/>
            </a:pPr>
            <a:r>
              <a:rPr lang="en-US" sz="2000" dirty="0">
                <a:latin typeface="Calibri" panose="020F0502020204030204" pitchFamily="34" charset="0"/>
                <a:cs typeface="Calibri" panose="020F0502020204030204" pitchFamily="34" charset="0"/>
              </a:rPr>
              <a:t>5.Only admin can view and monitor all the records present in the</a:t>
            </a:r>
          </a:p>
          <a:p>
            <a:pPr marL="133350" indent="0">
              <a:buNone/>
            </a:pPr>
            <a:r>
              <a:rPr lang="en-US" sz="2000" dirty="0">
                <a:latin typeface="Calibri" panose="020F0502020204030204" pitchFamily="34" charset="0"/>
                <a:cs typeface="Calibri" panose="020F0502020204030204" pitchFamily="34" charset="0"/>
              </a:rPr>
              <a:t>    platform</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66096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6D1F62-7D47-4536-ACEE-B673D108201F}"/>
              </a:ext>
            </a:extLst>
          </p:cNvPr>
          <p:cNvSpPr>
            <a:spLocks noGrp="1"/>
          </p:cNvSpPr>
          <p:nvPr>
            <p:ph type="ctrTitle"/>
          </p:nvPr>
        </p:nvSpPr>
        <p:spPr/>
        <p:txBody>
          <a:bodyPr/>
          <a:lstStyle/>
          <a:p>
            <a:r>
              <a:rPr lang="en-IN" sz="2400" dirty="0"/>
              <a:t>Welcome Page</a:t>
            </a:r>
          </a:p>
        </p:txBody>
      </p:sp>
      <p:pic>
        <p:nvPicPr>
          <p:cNvPr id="5" name="Picture 4">
            <a:extLst>
              <a:ext uri="{FF2B5EF4-FFF2-40B4-BE49-F238E27FC236}">
                <a16:creationId xmlns:a16="http://schemas.microsoft.com/office/drawing/2014/main" xmlns="" id="{0D7C862D-342C-40AF-9552-9BA67F228AE0}"/>
              </a:ext>
            </a:extLst>
          </p:cNvPr>
          <p:cNvPicPr>
            <a:picLocks noChangeAspect="1"/>
          </p:cNvPicPr>
          <p:nvPr/>
        </p:nvPicPr>
        <p:blipFill rotWithShape="1">
          <a:blip r:embed="rId2"/>
          <a:srcRect t="8760" b="6860"/>
          <a:stretch/>
        </p:blipFill>
        <p:spPr>
          <a:xfrm>
            <a:off x="831529" y="1046922"/>
            <a:ext cx="7592471" cy="3465443"/>
          </a:xfrm>
          <a:prstGeom prst="rect">
            <a:avLst/>
          </a:prstGeom>
        </p:spPr>
      </p:pic>
    </p:spTree>
    <p:extLst>
      <p:ext uri="{BB962C8B-B14F-4D97-AF65-F5344CB8AC3E}">
        <p14:creationId xmlns:p14="http://schemas.microsoft.com/office/powerpoint/2010/main" val="2500047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40EBED-4542-4C7C-9BF7-71502FB30AC5}"/>
              </a:ext>
            </a:extLst>
          </p:cNvPr>
          <p:cNvSpPr>
            <a:spLocks noGrp="1"/>
          </p:cNvSpPr>
          <p:nvPr>
            <p:ph type="ctrTitle"/>
          </p:nvPr>
        </p:nvSpPr>
        <p:spPr/>
        <p:txBody>
          <a:bodyPr/>
          <a:lstStyle/>
          <a:p>
            <a:r>
              <a:rPr lang="en-IN" sz="2400" dirty="0"/>
              <a:t>Login Page</a:t>
            </a:r>
          </a:p>
        </p:txBody>
      </p:sp>
      <p:sp>
        <p:nvSpPr>
          <p:cNvPr id="3" name="Text Placeholder 2">
            <a:extLst>
              <a:ext uri="{FF2B5EF4-FFF2-40B4-BE49-F238E27FC236}">
                <a16:creationId xmlns:a16="http://schemas.microsoft.com/office/drawing/2014/main" xmlns="" id="{CE90E51D-00F0-4874-A687-B41824D0A0EA}"/>
              </a:ext>
            </a:extLst>
          </p:cNvPr>
          <p:cNvSpPr>
            <a:spLocks noGrp="1"/>
          </p:cNvSpPr>
          <p:nvPr>
            <p:ph type="body" idx="1"/>
          </p:nvPr>
        </p:nvSpPr>
        <p:spPr>
          <a:xfrm>
            <a:off x="0" y="1061831"/>
            <a:ext cx="4799530" cy="342899"/>
          </a:xfrm>
        </p:spPr>
        <p:txBody>
          <a:bodyPr/>
          <a:lstStyle/>
          <a:p>
            <a:pPr marL="133350" indent="0">
              <a:buNone/>
            </a:pPr>
            <a:r>
              <a:rPr lang="en-IN" dirty="0">
                <a:latin typeface="Roboto Slab" panose="020B0604020202020204" charset="0"/>
                <a:ea typeface="Roboto Slab" panose="020B0604020202020204" charset="0"/>
                <a:cs typeface="Calibri" panose="020F0502020204030204" pitchFamily="34" charset="0"/>
              </a:rPr>
              <a:t>This is the login page for  admin , user and organizer.</a:t>
            </a:r>
          </a:p>
        </p:txBody>
      </p:sp>
      <p:pic>
        <p:nvPicPr>
          <p:cNvPr id="5" name="Picture 4">
            <a:extLst>
              <a:ext uri="{FF2B5EF4-FFF2-40B4-BE49-F238E27FC236}">
                <a16:creationId xmlns:a16="http://schemas.microsoft.com/office/drawing/2014/main" xmlns="" id="{E7BEE28F-ACC3-4676-90B0-10985956963A}"/>
              </a:ext>
            </a:extLst>
          </p:cNvPr>
          <p:cNvPicPr>
            <a:picLocks noChangeAspect="1"/>
          </p:cNvPicPr>
          <p:nvPr/>
        </p:nvPicPr>
        <p:blipFill rotWithShape="1">
          <a:blip r:embed="rId2"/>
          <a:srcRect t="8373" b="17681"/>
          <a:stretch/>
        </p:blipFill>
        <p:spPr>
          <a:xfrm>
            <a:off x="1289828" y="1607101"/>
            <a:ext cx="7019404" cy="2996399"/>
          </a:xfrm>
          <a:prstGeom prst="rect">
            <a:avLst/>
          </a:prstGeom>
        </p:spPr>
      </p:pic>
    </p:spTree>
    <p:extLst>
      <p:ext uri="{BB962C8B-B14F-4D97-AF65-F5344CB8AC3E}">
        <p14:creationId xmlns:p14="http://schemas.microsoft.com/office/powerpoint/2010/main" val="1570145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EDAE1C-D356-4585-9140-5A2CDCE383F0}"/>
              </a:ext>
            </a:extLst>
          </p:cNvPr>
          <p:cNvSpPr>
            <a:spLocks noGrp="1"/>
          </p:cNvSpPr>
          <p:nvPr>
            <p:ph type="ctrTitle"/>
          </p:nvPr>
        </p:nvSpPr>
        <p:spPr>
          <a:xfrm>
            <a:off x="720000" y="486991"/>
            <a:ext cx="7704000" cy="405600"/>
          </a:xfrm>
        </p:spPr>
        <p:txBody>
          <a:bodyPr/>
          <a:lstStyle/>
          <a:p>
            <a:r>
              <a:rPr lang="en-IN" sz="2400" dirty="0"/>
              <a:t>Registration Page For User And Organizer</a:t>
            </a:r>
          </a:p>
        </p:txBody>
      </p:sp>
      <p:sp>
        <p:nvSpPr>
          <p:cNvPr id="3" name="Text Placeholder 2">
            <a:extLst>
              <a:ext uri="{FF2B5EF4-FFF2-40B4-BE49-F238E27FC236}">
                <a16:creationId xmlns:a16="http://schemas.microsoft.com/office/drawing/2014/main" xmlns="" id="{35AD98EB-0BA6-484A-88B6-C5DE5EF76DD9}"/>
              </a:ext>
            </a:extLst>
          </p:cNvPr>
          <p:cNvSpPr>
            <a:spLocks noGrp="1"/>
          </p:cNvSpPr>
          <p:nvPr>
            <p:ph type="body" idx="1"/>
          </p:nvPr>
        </p:nvSpPr>
        <p:spPr>
          <a:xfrm>
            <a:off x="0" y="1103288"/>
            <a:ext cx="7704000" cy="508551"/>
          </a:xfrm>
        </p:spPr>
        <p:txBody>
          <a:bodyPr/>
          <a:lstStyle/>
          <a:p>
            <a:pPr marL="133350" indent="0">
              <a:buNone/>
            </a:pPr>
            <a:r>
              <a:rPr lang="en-IN" dirty="0">
                <a:latin typeface="Roboto Slab" panose="020B0604020202020204" charset="0"/>
                <a:ea typeface="Roboto Slab" panose="020B0604020202020204" charset="0"/>
                <a:cs typeface="Calibri" panose="020F0502020204030204" pitchFamily="34" charset="0"/>
              </a:rPr>
              <a:t>This page is used for new users and organizer to register into portal.</a:t>
            </a:r>
          </a:p>
        </p:txBody>
      </p:sp>
      <p:pic>
        <p:nvPicPr>
          <p:cNvPr id="5" name="Picture 4">
            <a:extLst>
              <a:ext uri="{FF2B5EF4-FFF2-40B4-BE49-F238E27FC236}">
                <a16:creationId xmlns:a16="http://schemas.microsoft.com/office/drawing/2014/main" xmlns="" id="{AA3CF3DA-4F36-47DF-80FA-E483C746B15D}"/>
              </a:ext>
            </a:extLst>
          </p:cNvPr>
          <p:cNvPicPr>
            <a:picLocks noChangeAspect="1"/>
          </p:cNvPicPr>
          <p:nvPr/>
        </p:nvPicPr>
        <p:blipFill rotWithShape="1">
          <a:blip r:embed="rId2"/>
          <a:srcRect t="8566" b="12431"/>
          <a:stretch/>
        </p:blipFill>
        <p:spPr>
          <a:xfrm>
            <a:off x="1192695" y="1592688"/>
            <a:ext cx="6894444" cy="3063821"/>
          </a:xfrm>
          <a:prstGeom prst="rect">
            <a:avLst/>
          </a:prstGeom>
        </p:spPr>
      </p:pic>
    </p:spTree>
    <p:extLst>
      <p:ext uri="{BB962C8B-B14F-4D97-AF65-F5344CB8AC3E}">
        <p14:creationId xmlns:p14="http://schemas.microsoft.com/office/powerpoint/2010/main" val="474601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160D19-C70D-42E0-BBEA-B9D04B7A7479}"/>
              </a:ext>
            </a:extLst>
          </p:cNvPr>
          <p:cNvSpPr>
            <a:spLocks noGrp="1"/>
          </p:cNvSpPr>
          <p:nvPr>
            <p:ph type="ctrTitle"/>
          </p:nvPr>
        </p:nvSpPr>
        <p:spPr/>
        <p:txBody>
          <a:bodyPr/>
          <a:lstStyle/>
          <a:p>
            <a:r>
              <a:rPr lang="en-IN" sz="2400" dirty="0"/>
              <a:t>Admin : Home</a:t>
            </a:r>
          </a:p>
        </p:txBody>
      </p:sp>
      <p:sp>
        <p:nvSpPr>
          <p:cNvPr id="3" name="Text Placeholder 2">
            <a:extLst>
              <a:ext uri="{FF2B5EF4-FFF2-40B4-BE49-F238E27FC236}">
                <a16:creationId xmlns:a16="http://schemas.microsoft.com/office/drawing/2014/main" xmlns="" id="{AE8C8136-3E7B-4F8F-961A-3D15F45943F4}"/>
              </a:ext>
            </a:extLst>
          </p:cNvPr>
          <p:cNvSpPr>
            <a:spLocks noGrp="1"/>
          </p:cNvSpPr>
          <p:nvPr>
            <p:ph type="body" idx="1"/>
          </p:nvPr>
        </p:nvSpPr>
        <p:spPr>
          <a:xfrm>
            <a:off x="0" y="1022075"/>
            <a:ext cx="7704000" cy="535055"/>
          </a:xfrm>
        </p:spPr>
        <p:txBody>
          <a:bodyPr/>
          <a:lstStyle/>
          <a:p>
            <a:pPr marL="133350" indent="0">
              <a:buNone/>
            </a:pPr>
            <a:r>
              <a:rPr lang="en-IN" dirty="0"/>
              <a:t>Once after successful admin login, we will get homepage .Where we can view policy bookings, view policies, organizers and user.</a:t>
            </a:r>
          </a:p>
        </p:txBody>
      </p:sp>
      <p:pic>
        <p:nvPicPr>
          <p:cNvPr id="5" name="Picture 4">
            <a:extLst>
              <a:ext uri="{FF2B5EF4-FFF2-40B4-BE49-F238E27FC236}">
                <a16:creationId xmlns:a16="http://schemas.microsoft.com/office/drawing/2014/main" xmlns="" id="{CB3B4967-0438-4D41-A6EA-3F471DCBD863}"/>
              </a:ext>
            </a:extLst>
          </p:cNvPr>
          <p:cNvPicPr>
            <a:picLocks noChangeAspect="1"/>
          </p:cNvPicPr>
          <p:nvPr/>
        </p:nvPicPr>
        <p:blipFill rotWithShape="1">
          <a:blip r:embed="rId2"/>
          <a:srcRect t="8502" b="5186"/>
          <a:stretch/>
        </p:blipFill>
        <p:spPr>
          <a:xfrm>
            <a:off x="1285460" y="1633605"/>
            <a:ext cx="6248400" cy="3033643"/>
          </a:xfrm>
          <a:prstGeom prst="rect">
            <a:avLst/>
          </a:prstGeom>
        </p:spPr>
      </p:pic>
    </p:spTree>
    <p:extLst>
      <p:ext uri="{BB962C8B-B14F-4D97-AF65-F5344CB8AC3E}">
        <p14:creationId xmlns:p14="http://schemas.microsoft.com/office/powerpoint/2010/main" val="1187930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88D80F-AB3F-4061-80B9-19582F60E0BB}"/>
              </a:ext>
            </a:extLst>
          </p:cNvPr>
          <p:cNvSpPr>
            <a:spLocks noGrp="1"/>
          </p:cNvSpPr>
          <p:nvPr>
            <p:ph type="ctrTitle"/>
          </p:nvPr>
        </p:nvSpPr>
        <p:spPr>
          <a:xfrm>
            <a:off x="567600" y="526748"/>
            <a:ext cx="7704000" cy="405600"/>
          </a:xfrm>
        </p:spPr>
        <p:txBody>
          <a:bodyPr/>
          <a:lstStyle/>
          <a:p>
            <a:r>
              <a:rPr lang="en-IN" sz="2400" dirty="0"/>
              <a:t>User : Home</a:t>
            </a:r>
          </a:p>
        </p:txBody>
      </p:sp>
      <p:sp>
        <p:nvSpPr>
          <p:cNvPr id="3" name="Text Placeholder 2">
            <a:extLst>
              <a:ext uri="{FF2B5EF4-FFF2-40B4-BE49-F238E27FC236}">
                <a16:creationId xmlns:a16="http://schemas.microsoft.com/office/drawing/2014/main" xmlns="" id="{EE65926E-314E-48AC-B982-43F28B442E73}"/>
              </a:ext>
            </a:extLst>
          </p:cNvPr>
          <p:cNvSpPr>
            <a:spLocks noGrp="1"/>
          </p:cNvSpPr>
          <p:nvPr>
            <p:ph type="body" idx="1"/>
          </p:nvPr>
        </p:nvSpPr>
        <p:spPr>
          <a:xfrm>
            <a:off x="0" y="1028701"/>
            <a:ext cx="7704000" cy="561560"/>
          </a:xfrm>
        </p:spPr>
        <p:txBody>
          <a:bodyPr/>
          <a:lstStyle/>
          <a:p>
            <a:pPr marL="133350" indent="0">
              <a:buNone/>
            </a:pPr>
            <a:r>
              <a:rPr lang="en-IN" dirty="0"/>
              <a:t>After successful registration of user, we will get the homepage. Where we can see Apply policy, View policy, Booking History, Notifications and profile.</a:t>
            </a:r>
          </a:p>
        </p:txBody>
      </p:sp>
      <p:pic>
        <p:nvPicPr>
          <p:cNvPr id="5" name="Picture 4">
            <a:extLst>
              <a:ext uri="{FF2B5EF4-FFF2-40B4-BE49-F238E27FC236}">
                <a16:creationId xmlns:a16="http://schemas.microsoft.com/office/drawing/2014/main" xmlns="" id="{5FFC8AC3-6947-4C2A-9B20-55205FF00410}"/>
              </a:ext>
            </a:extLst>
          </p:cNvPr>
          <p:cNvPicPr>
            <a:picLocks noChangeAspect="1"/>
          </p:cNvPicPr>
          <p:nvPr/>
        </p:nvPicPr>
        <p:blipFill rotWithShape="1">
          <a:blip r:embed="rId2"/>
          <a:srcRect t="8245" b="6602"/>
          <a:stretch/>
        </p:blipFill>
        <p:spPr>
          <a:xfrm>
            <a:off x="1504122" y="1611164"/>
            <a:ext cx="6274904" cy="3005588"/>
          </a:xfrm>
          <a:prstGeom prst="rect">
            <a:avLst/>
          </a:prstGeom>
        </p:spPr>
      </p:pic>
    </p:spTree>
    <p:extLst>
      <p:ext uri="{BB962C8B-B14F-4D97-AF65-F5344CB8AC3E}">
        <p14:creationId xmlns:p14="http://schemas.microsoft.com/office/powerpoint/2010/main" val="2133465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0"/>
          <p:cNvSpPr txBox="1">
            <a:spLocks noGrp="1"/>
          </p:cNvSpPr>
          <p:nvPr>
            <p:ph type="ctrTitle"/>
          </p:nvPr>
        </p:nvSpPr>
        <p:spPr>
          <a:xfrm>
            <a:off x="720000" y="540000"/>
            <a:ext cx="7704000" cy="405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3600" dirty="0"/>
              <a:t>BATCH - 04</a:t>
            </a:r>
            <a:endParaRPr sz="3600" dirty="0"/>
          </a:p>
        </p:txBody>
      </p:sp>
      <p:sp>
        <p:nvSpPr>
          <p:cNvPr id="279" name="Google Shape;279;p40"/>
          <p:cNvSpPr txBox="1">
            <a:spLocks noGrp="1"/>
          </p:cNvSpPr>
          <p:nvPr>
            <p:ph type="body" idx="1"/>
          </p:nvPr>
        </p:nvSpPr>
        <p:spPr>
          <a:xfrm>
            <a:off x="658007" y="1022100"/>
            <a:ext cx="2002260" cy="3581400"/>
          </a:xfrm>
          <a:prstGeom prst="rect">
            <a:avLst/>
          </a:prstGeom>
          <a:ln w="12700">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sz="2400" dirty="0">
                <a:solidFill>
                  <a:srgbClr val="00B050"/>
                </a:solidFill>
              </a:rPr>
              <a:t>FROND END</a:t>
            </a:r>
          </a:p>
          <a:p>
            <a:pPr marL="0" lvl="0" indent="0" algn="l" rtl="0">
              <a:spcBef>
                <a:spcPts val="0"/>
              </a:spcBef>
              <a:spcAft>
                <a:spcPts val="0"/>
              </a:spcAft>
              <a:buClr>
                <a:schemeClr val="dk1"/>
              </a:buClr>
              <a:buSzPts val="1100"/>
              <a:buFont typeface="Arial"/>
              <a:buNone/>
            </a:pPr>
            <a:endParaRPr lang="en-IN" sz="2400" dirty="0">
              <a:solidFill>
                <a:srgbClr val="00B050"/>
              </a:solidFill>
            </a:endParaRPr>
          </a:p>
          <a:p>
            <a:pPr marL="0" indent="0">
              <a:buClr>
                <a:schemeClr val="dk1"/>
              </a:buClr>
              <a:buSzPts val="1100"/>
              <a:buNone/>
            </a:pPr>
            <a:r>
              <a:rPr lang="en-IN" sz="1400" dirty="0" smtClean="0">
                <a:solidFill>
                  <a:schemeClr val="tx1">
                    <a:lumMod val="75000"/>
                    <a:lumOff val="25000"/>
                  </a:schemeClr>
                </a:solidFill>
                <a:latin typeface="Calibri" panose="020F0502020204030204" pitchFamily="34" charset="0"/>
                <a:cs typeface="Calibri" panose="020F0502020204030204" pitchFamily="34" charset="0"/>
              </a:rPr>
              <a:t>1.Buddareddygari</a:t>
            </a:r>
          </a:p>
          <a:p>
            <a:pPr marL="0" indent="0">
              <a:buClr>
                <a:schemeClr val="dk1"/>
              </a:buClr>
              <a:buSzPts val="1100"/>
              <a:buNone/>
            </a:pPr>
            <a:r>
              <a:rPr lang="en-IN" sz="1400" dirty="0">
                <a:solidFill>
                  <a:schemeClr val="tx1">
                    <a:lumMod val="75000"/>
                    <a:lumOff val="25000"/>
                  </a:schemeClr>
                </a:solidFill>
                <a:latin typeface="Calibri" panose="020F0502020204030204" pitchFamily="34" charset="0"/>
                <a:cs typeface="Calibri" panose="020F0502020204030204" pitchFamily="34" charset="0"/>
              </a:rPr>
              <a:t>    </a:t>
            </a:r>
            <a:r>
              <a:rPr lang="en-IN" sz="1400" dirty="0" smtClean="0">
                <a:solidFill>
                  <a:schemeClr val="tx1">
                    <a:lumMod val="75000"/>
                    <a:lumOff val="25000"/>
                  </a:schemeClr>
                </a:solidFill>
                <a:latin typeface="Calibri" panose="020F0502020204030204" pitchFamily="34" charset="0"/>
                <a:cs typeface="Calibri" panose="020F0502020204030204" pitchFamily="34" charset="0"/>
              </a:rPr>
              <a:t>Bharat </a:t>
            </a:r>
            <a:r>
              <a:rPr lang="en-IN" sz="1400" dirty="0">
                <a:solidFill>
                  <a:schemeClr val="tx1">
                    <a:lumMod val="75000"/>
                    <a:lumOff val="25000"/>
                  </a:schemeClr>
                </a:solidFill>
                <a:latin typeface="Calibri" panose="020F0502020204030204" pitchFamily="34" charset="0"/>
                <a:cs typeface="Calibri" panose="020F0502020204030204" pitchFamily="34" charset="0"/>
              </a:rPr>
              <a:t>Kumar Reddy</a:t>
            </a:r>
          </a:p>
          <a:p>
            <a:pPr marL="0" indent="0">
              <a:buClr>
                <a:schemeClr val="dk1"/>
              </a:buClr>
              <a:buSzPts val="1100"/>
              <a:buNone/>
            </a:pPr>
            <a:endParaRPr lang="en-IN" sz="1400" dirty="0">
              <a:solidFill>
                <a:schemeClr val="tx1">
                  <a:lumMod val="75000"/>
                  <a:lumOff val="25000"/>
                </a:schemeClr>
              </a:solidFill>
              <a:latin typeface="Calibri" panose="020F0502020204030204" pitchFamily="34" charset="0"/>
              <a:cs typeface="Calibri" panose="020F0502020204030204" pitchFamily="34" charset="0"/>
            </a:endParaRPr>
          </a:p>
          <a:p>
            <a:pPr marL="0" indent="0">
              <a:buClr>
                <a:schemeClr val="dk1"/>
              </a:buClr>
              <a:buSzPts val="1100"/>
              <a:buNone/>
            </a:pPr>
            <a:r>
              <a:rPr lang="en-IN" sz="1400" dirty="0">
                <a:solidFill>
                  <a:schemeClr val="tx1">
                    <a:lumMod val="75000"/>
                    <a:lumOff val="25000"/>
                  </a:schemeClr>
                </a:solidFill>
                <a:latin typeface="Calibri" panose="020F0502020204030204" pitchFamily="34" charset="0"/>
                <a:cs typeface="Calibri" panose="020F0502020204030204" pitchFamily="34" charset="0"/>
              </a:rPr>
              <a:t>2. </a:t>
            </a:r>
            <a:r>
              <a:rPr lang="en-IN" sz="1400" dirty="0" err="1">
                <a:solidFill>
                  <a:schemeClr val="tx1">
                    <a:lumMod val="75000"/>
                    <a:lumOff val="25000"/>
                  </a:schemeClr>
                </a:solidFill>
                <a:latin typeface="Calibri" panose="020F0502020204030204" pitchFamily="34" charset="0"/>
                <a:cs typeface="Calibri" panose="020F0502020204030204" pitchFamily="34" charset="0"/>
              </a:rPr>
              <a:t>Mrunalini</a:t>
            </a:r>
            <a:r>
              <a:rPr lang="en-IN" sz="1400" dirty="0">
                <a:solidFill>
                  <a:schemeClr val="tx1">
                    <a:lumMod val="75000"/>
                    <a:lumOff val="25000"/>
                  </a:schemeClr>
                </a:solidFill>
                <a:latin typeface="Calibri" panose="020F0502020204030204" pitchFamily="34" charset="0"/>
                <a:cs typeface="Calibri" panose="020F0502020204030204" pitchFamily="34" charset="0"/>
              </a:rPr>
              <a:t> Basavaraj </a:t>
            </a:r>
          </a:p>
          <a:p>
            <a:pPr marL="0" indent="0">
              <a:buClr>
                <a:schemeClr val="dk1"/>
              </a:buClr>
              <a:buSzPts val="1100"/>
              <a:buNone/>
            </a:pPr>
            <a:r>
              <a:rPr lang="en-IN" sz="1400" dirty="0">
                <a:solidFill>
                  <a:schemeClr val="tx1">
                    <a:lumMod val="75000"/>
                    <a:lumOff val="25000"/>
                  </a:schemeClr>
                </a:solidFill>
                <a:latin typeface="Calibri" panose="020F0502020204030204" pitchFamily="34" charset="0"/>
                <a:cs typeface="Calibri" panose="020F0502020204030204" pitchFamily="34" charset="0"/>
              </a:rPr>
              <a:t>     </a:t>
            </a:r>
            <a:r>
              <a:rPr lang="en-IN" sz="1400" dirty="0" err="1">
                <a:solidFill>
                  <a:schemeClr val="tx1">
                    <a:lumMod val="75000"/>
                    <a:lumOff val="25000"/>
                  </a:schemeClr>
                </a:solidFill>
                <a:latin typeface="Calibri" panose="020F0502020204030204" pitchFamily="34" charset="0"/>
                <a:cs typeface="Calibri" panose="020F0502020204030204" pitchFamily="34" charset="0"/>
              </a:rPr>
              <a:t>Bulbule</a:t>
            </a:r>
            <a:endParaRPr lang="en-IN" sz="1400" dirty="0">
              <a:solidFill>
                <a:schemeClr val="tx1">
                  <a:lumMod val="75000"/>
                  <a:lumOff val="25000"/>
                </a:schemeClr>
              </a:solidFill>
              <a:latin typeface="Calibri" panose="020F0502020204030204" pitchFamily="34" charset="0"/>
              <a:cs typeface="Calibri" panose="020F0502020204030204" pitchFamily="34" charset="0"/>
            </a:endParaRPr>
          </a:p>
          <a:p>
            <a:pPr marL="0" indent="0">
              <a:buClr>
                <a:schemeClr val="dk1"/>
              </a:buClr>
              <a:buSzPts val="1100"/>
              <a:buNone/>
            </a:pPr>
            <a:endParaRPr lang="en-IN" sz="1400" dirty="0">
              <a:solidFill>
                <a:schemeClr val="tx1">
                  <a:lumMod val="75000"/>
                  <a:lumOff val="25000"/>
                </a:schemeClr>
              </a:solidFill>
              <a:latin typeface="Calibri" panose="020F0502020204030204" pitchFamily="34" charset="0"/>
              <a:cs typeface="Calibri" panose="020F0502020204030204" pitchFamily="34" charset="0"/>
            </a:endParaRPr>
          </a:p>
          <a:p>
            <a:pPr marL="0" indent="0">
              <a:buClr>
                <a:schemeClr val="dk1"/>
              </a:buClr>
              <a:buSzPts val="1100"/>
              <a:buNone/>
            </a:pPr>
            <a:r>
              <a:rPr lang="en-IN" sz="1400" dirty="0">
                <a:solidFill>
                  <a:schemeClr val="tx1">
                    <a:lumMod val="75000"/>
                    <a:lumOff val="25000"/>
                  </a:schemeClr>
                </a:solidFill>
                <a:latin typeface="Calibri" panose="020F0502020204030204" pitchFamily="34" charset="0"/>
                <a:cs typeface="Calibri" panose="020F0502020204030204" pitchFamily="34" charset="0"/>
              </a:rPr>
              <a:t>3. Anand Kumar Yadav</a:t>
            </a:r>
          </a:p>
          <a:p>
            <a:pPr marL="0" indent="0">
              <a:buClr>
                <a:schemeClr val="dk1"/>
              </a:buClr>
              <a:buSzPts val="1100"/>
              <a:buNone/>
            </a:pPr>
            <a:endParaRPr lang="en-IN" sz="1400" dirty="0">
              <a:solidFill>
                <a:schemeClr val="tx1">
                  <a:lumMod val="75000"/>
                  <a:lumOff val="25000"/>
                </a:schemeClr>
              </a:solidFill>
              <a:latin typeface="Calibri" panose="020F0502020204030204" pitchFamily="34" charset="0"/>
              <a:cs typeface="Calibri" panose="020F0502020204030204" pitchFamily="34" charset="0"/>
            </a:endParaRPr>
          </a:p>
          <a:p>
            <a:pPr marL="0" indent="0" algn="just">
              <a:lnSpc>
                <a:spcPct val="150000"/>
              </a:lnSpc>
              <a:buClr>
                <a:schemeClr val="dk1"/>
              </a:buClr>
              <a:buSzPts val="1100"/>
              <a:buNone/>
            </a:pPr>
            <a:r>
              <a:rPr lang="en-IN" sz="1400" dirty="0">
                <a:solidFill>
                  <a:schemeClr val="tx1">
                    <a:lumMod val="75000"/>
                    <a:lumOff val="25000"/>
                  </a:schemeClr>
                </a:solidFill>
                <a:latin typeface="Calibri" panose="020F0502020204030204" pitchFamily="34" charset="0"/>
                <a:cs typeface="Calibri" panose="020F0502020204030204" pitchFamily="34" charset="0"/>
              </a:rPr>
              <a:t>4. </a:t>
            </a:r>
            <a:r>
              <a:rPr lang="en-IN" sz="1400" dirty="0" err="1">
                <a:solidFill>
                  <a:schemeClr val="tx1">
                    <a:lumMod val="75000"/>
                    <a:lumOff val="25000"/>
                  </a:schemeClr>
                </a:solidFill>
                <a:latin typeface="Calibri" panose="020F0502020204030204" pitchFamily="34" charset="0"/>
                <a:cs typeface="Calibri" panose="020F0502020204030204" pitchFamily="34" charset="0"/>
              </a:rPr>
              <a:t>Chillathoti</a:t>
            </a:r>
            <a:r>
              <a:rPr lang="en-IN" sz="1400" dirty="0">
                <a:solidFill>
                  <a:schemeClr val="tx1">
                    <a:lumMod val="75000"/>
                    <a:lumOff val="25000"/>
                  </a:schemeClr>
                </a:solidFill>
                <a:latin typeface="Calibri" panose="020F0502020204030204" pitchFamily="34" charset="0"/>
                <a:cs typeface="Calibri" panose="020F0502020204030204" pitchFamily="34" charset="0"/>
              </a:rPr>
              <a:t> Keerthi</a:t>
            </a:r>
          </a:p>
          <a:p>
            <a:pPr marL="0" indent="0" algn="just">
              <a:lnSpc>
                <a:spcPct val="150000"/>
              </a:lnSpc>
              <a:buClr>
                <a:schemeClr val="dk1"/>
              </a:buClr>
              <a:buSzPts val="1100"/>
              <a:buNone/>
            </a:pPr>
            <a:endParaRPr lang="en-IN" sz="1400" dirty="0">
              <a:solidFill>
                <a:schemeClr val="tx1">
                  <a:lumMod val="75000"/>
                  <a:lumOff val="25000"/>
                </a:schemeClr>
              </a:solidFill>
              <a:latin typeface="Calibri" panose="020F0502020204030204" pitchFamily="34" charset="0"/>
              <a:cs typeface="Calibri" panose="020F0502020204030204" pitchFamily="34" charset="0"/>
            </a:endParaRPr>
          </a:p>
          <a:p>
            <a:pPr marL="0" indent="0" algn="just">
              <a:lnSpc>
                <a:spcPct val="150000"/>
              </a:lnSpc>
              <a:buClr>
                <a:schemeClr val="dk1"/>
              </a:buClr>
              <a:buSzPts val="1100"/>
              <a:buNone/>
            </a:pPr>
            <a:r>
              <a:rPr lang="en-IN" sz="1400" dirty="0">
                <a:solidFill>
                  <a:schemeClr val="tx1">
                    <a:lumMod val="75000"/>
                    <a:lumOff val="25000"/>
                  </a:schemeClr>
                </a:solidFill>
                <a:latin typeface="Calibri" panose="020F0502020204030204" pitchFamily="34" charset="0"/>
                <a:cs typeface="Calibri" panose="020F0502020204030204" pitchFamily="34" charset="0"/>
              </a:rPr>
              <a:t>5. </a:t>
            </a:r>
            <a:r>
              <a:rPr lang="en-IN" sz="1400" dirty="0" err="1">
                <a:solidFill>
                  <a:schemeClr val="tx1">
                    <a:lumMod val="75000"/>
                    <a:lumOff val="25000"/>
                  </a:schemeClr>
                </a:solidFill>
                <a:latin typeface="Calibri" panose="020F0502020204030204" pitchFamily="34" charset="0"/>
                <a:cs typeface="Calibri" panose="020F0502020204030204" pitchFamily="34" charset="0"/>
              </a:rPr>
              <a:t>Shidhi</a:t>
            </a:r>
            <a:r>
              <a:rPr lang="en-IN" sz="1400" dirty="0">
                <a:solidFill>
                  <a:schemeClr val="tx1">
                    <a:lumMod val="75000"/>
                    <a:lumOff val="25000"/>
                  </a:schemeClr>
                </a:solidFill>
                <a:latin typeface="Calibri" panose="020F0502020204030204" pitchFamily="34" charset="0"/>
                <a:cs typeface="Calibri" panose="020F0502020204030204" pitchFamily="34" charset="0"/>
              </a:rPr>
              <a:t> Vinayak</a:t>
            </a:r>
          </a:p>
          <a:p>
            <a:pPr marL="342900" indent="-342900">
              <a:buClr>
                <a:schemeClr val="dk1"/>
              </a:buClr>
              <a:buSzPts val="1100"/>
            </a:pPr>
            <a:endParaRPr lang="en-IN" sz="16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xmlns="" id="{454065D3-0B0D-461E-84DC-CBCBA9AFA8D5}"/>
              </a:ext>
            </a:extLst>
          </p:cNvPr>
          <p:cNvSpPr txBox="1"/>
          <p:nvPr/>
        </p:nvSpPr>
        <p:spPr>
          <a:xfrm>
            <a:off x="6421742" y="1022100"/>
            <a:ext cx="1831000" cy="3693319"/>
          </a:xfrm>
          <a:prstGeom prst="rect">
            <a:avLst/>
          </a:prstGeom>
          <a:noFill/>
        </p:spPr>
        <p:txBody>
          <a:bodyPr wrap="square" rtlCol="0">
            <a:spAutoFit/>
          </a:bodyPr>
          <a:lstStyle/>
          <a:p>
            <a:r>
              <a:rPr lang="en-IN" sz="2400" dirty="0">
                <a:solidFill>
                  <a:srgbClr val="00B050"/>
                </a:solidFill>
                <a:latin typeface="Roboto Slab" panose="020B0604020202020204" charset="0"/>
                <a:ea typeface="Roboto Slab" panose="020B0604020202020204" charset="0"/>
              </a:rPr>
              <a:t>BACK END</a:t>
            </a:r>
          </a:p>
          <a:p>
            <a:endParaRPr lang="en-IN" dirty="0"/>
          </a:p>
          <a:p>
            <a:endParaRPr lang="en-IN" dirty="0"/>
          </a:p>
          <a:p>
            <a:r>
              <a:rPr lang="en-IN" dirty="0">
                <a:solidFill>
                  <a:schemeClr val="tx1">
                    <a:lumMod val="75000"/>
                    <a:lumOff val="25000"/>
                  </a:schemeClr>
                </a:solidFill>
                <a:latin typeface="Calibri" panose="020F0502020204030204" pitchFamily="34" charset="0"/>
                <a:cs typeface="Calibri" panose="020F0502020204030204" pitchFamily="34" charset="0"/>
              </a:rPr>
              <a:t>1. Pooja TG  </a:t>
            </a:r>
          </a:p>
          <a:p>
            <a:endParaRPr lang="en-IN" dirty="0">
              <a:solidFill>
                <a:schemeClr val="tx1">
                  <a:lumMod val="75000"/>
                  <a:lumOff val="25000"/>
                </a:schemeClr>
              </a:solidFill>
              <a:latin typeface="Calibri" panose="020F0502020204030204" pitchFamily="34" charset="0"/>
              <a:cs typeface="Calibri" panose="020F0502020204030204" pitchFamily="34" charset="0"/>
            </a:endParaRPr>
          </a:p>
          <a:p>
            <a:r>
              <a:rPr lang="en-IN" dirty="0">
                <a:solidFill>
                  <a:schemeClr val="tx1">
                    <a:lumMod val="75000"/>
                    <a:lumOff val="25000"/>
                  </a:schemeClr>
                </a:solidFill>
                <a:latin typeface="Calibri" panose="020F0502020204030204" pitchFamily="34" charset="0"/>
                <a:cs typeface="Calibri" panose="020F0502020204030204" pitchFamily="34" charset="0"/>
              </a:rPr>
              <a:t>2. </a:t>
            </a:r>
            <a:r>
              <a:rPr lang="en-IN" dirty="0" err="1">
                <a:solidFill>
                  <a:schemeClr val="tx1">
                    <a:lumMod val="75000"/>
                    <a:lumOff val="25000"/>
                  </a:schemeClr>
                </a:solidFill>
                <a:latin typeface="Calibri" panose="020F0502020204030204" pitchFamily="34" charset="0"/>
                <a:cs typeface="Calibri" panose="020F0502020204030204" pitchFamily="34" charset="0"/>
              </a:rPr>
              <a:t>Mukkala</a:t>
            </a:r>
            <a:r>
              <a:rPr lang="en-IN" dirty="0">
                <a:solidFill>
                  <a:schemeClr val="tx1">
                    <a:lumMod val="75000"/>
                    <a:lumOff val="25000"/>
                  </a:schemeClr>
                </a:solidFill>
                <a:latin typeface="Calibri" panose="020F0502020204030204" pitchFamily="34" charset="0"/>
                <a:cs typeface="Calibri" panose="020F0502020204030204" pitchFamily="34" charset="0"/>
              </a:rPr>
              <a:t> Naresh       </a:t>
            </a:r>
          </a:p>
          <a:p>
            <a:r>
              <a:rPr lang="en-IN" dirty="0">
                <a:solidFill>
                  <a:schemeClr val="tx1">
                    <a:lumMod val="75000"/>
                    <a:lumOff val="25000"/>
                  </a:schemeClr>
                </a:solidFill>
                <a:latin typeface="Calibri" panose="020F0502020204030204" pitchFamily="34" charset="0"/>
                <a:cs typeface="Calibri" panose="020F0502020204030204" pitchFamily="34" charset="0"/>
              </a:rPr>
              <a:t>    Reddy</a:t>
            </a:r>
          </a:p>
          <a:p>
            <a:endParaRPr lang="en-IN" dirty="0">
              <a:solidFill>
                <a:schemeClr val="tx1">
                  <a:lumMod val="75000"/>
                  <a:lumOff val="25000"/>
                </a:schemeClr>
              </a:solidFill>
              <a:latin typeface="Calibri" panose="020F0502020204030204" pitchFamily="34" charset="0"/>
              <a:cs typeface="Calibri" panose="020F0502020204030204" pitchFamily="34" charset="0"/>
            </a:endParaRPr>
          </a:p>
          <a:p>
            <a:r>
              <a:rPr lang="en-IN" dirty="0">
                <a:solidFill>
                  <a:schemeClr val="tx1">
                    <a:lumMod val="75000"/>
                    <a:lumOff val="25000"/>
                  </a:schemeClr>
                </a:solidFill>
                <a:latin typeface="Calibri" panose="020F0502020204030204" pitchFamily="34" charset="0"/>
                <a:cs typeface="Calibri" panose="020F0502020204030204" pitchFamily="34" charset="0"/>
              </a:rPr>
              <a:t>3. Shaik Dimple </a:t>
            </a:r>
          </a:p>
          <a:p>
            <a:r>
              <a:rPr lang="en-IN" dirty="0">
                <a:solidFill>
                  <a:schemeClr val="tx1">
                    <a:lumMod val="75000"/>
                    <a:lumOff val="25000"/>
                  </a:schemeClr>
                </a:solidFill>
                <a:latin typeface="Calibri" panose="020F0502020204030204" pitchFamily="34" charset="0"/>
                <a:cs typeface="Calibri" panose="020F0502020204030204" pitchFamily="34" charset="0"/>
              </a:rPr>
              <a:t>    </a:t>
            </a:r>
            <a:r>
              <a:rPr lang="en-IN" dirty="0" err="1">
                <a:solidFill>
                  <a:schemeClr val="tx1">
                    <a:lumMod val="75000"/>
                    <a:lumOff val="25000"/>
                  </a:schemeClr>
                </a:solidFill>
                <a:latin typeface="Calibri" panose="020F0502020204030204" pitchFamily="34" charset="0"/>
                <a:cs typeface="Calibri" panose="020F0502020204030204" pitchFamily="34" charset="0"/>
              </a:rPr>
              <a:t>Gousiya</a:t>
            </a:r>
            <a:endParaRPr lang="en-IN" dirty="0">
              <a:solidFill>
                <a:schemeClr val="tx1">
                  <a:lumMod val="75000"/>
                  <a:lumOff val="25000"/>
                </a:schemeClr>
              </a:solidFill>
              <a:latin typeface="Calibri" panose="020F0502020204030204" pitchFamily="34" charset="0"/>
              <a:cs typeface="Calibri" panose="020F0502020204030204" pitchFamily="34" charset="0"/>
            </a:endParaRPr>
          </a:p>
          <a:p>
            <a:r>
              <a:rPr lang="en-IN" dirty="0">
                <a:solidFill>
                  <a:schemeClr val="tx1">
                    <a:lumMod val="75000"/>
                    <a:lumOff val="25000"/>
                  </a:schemeClr>
                </a:solidFill>
                <a:latin typeface="Calibri" panose="020F0502020204030204" pitchFamily="34" charset="0"/>
                <a:cs typeface="Calibri" panose="020F0502020204030204" pitchFamily="34" charset="0"/>
              </a:rPr>
              <a:t> </a:t>
            </a:r>
          </a:p>
          <a:p>
            <a:r>
              <a:rPr lang="en-IN" dirty="0">
                <a:solidFill>
                  <a:schemeClr val="tx1">
                    <a:lumMod val="75000"/>
                    <a:lumOff val="25000"/>
                  </a:schemeClr>
                </a:solidFill>
                <a:latin typeface="Calibri" panose="020F0502020204030204" pitchFamily="34" charset="0"/>
                <a:cs typeface="Calibri" panose="020F0502020204030204" pitchFamily="34" charset="0"/>
              </a:rPr>
              <a:t>4. </a:t>
            </a:r>
            <a:r>
              <a:rPr lang="en-IN" dirty="0" err="1">
                <a:solidFill>
                  <a:schemeClr val="tx1">
                    <a:lumMod val="75000"/>
                    <a:lumOff val="25000"/>
                  </a:schemeClr>
                </a:solidFill>
                <a:latin typeface="Calibri" panose="020F0502020204030204" pitchFamily="34" charset="0"/>
                <a:cs typeface="Calibri" panose="020F0502020204030204" pitchFamily="34" charset="0"/>
              </a:rPr>
              <a:t>Morumpalli</a:t>
            </a:r>
            <a:r>
              <a:rPr lang="en-IN" dirty="0">
                <a:solidFill>
                  <a:schemeClr val="tx1">
                    <a:lumMod val="75000"/>
                    <a:lumOff val="25000"/>
                  </a:schemeClr>
                </a:solidFill>
                <a:latin typeface="Calibri" panose="020F0502020204030204" pitchFamily="34" charset="0"/>
                <a:cs typeface="Calibri" panose="020F0502020204030204" pitchFamily="34" charset="0"/>
              </a:rPr>
              <a:t> Sai</a:t>
            </a:r>
          </a:p>
          <a:p>
            <a:r>
              <a:rPr lang="en-IN" dirty="0">
                <a:solidFill>
                  <a:schemeClr val="tx1">
                    <a:lumMod val="75000"/>
                    <a:lumOff val="25000"/>
                  </a:schemeClr>
                </a:solidFill>
                <a:latin typeface="Calibri" panose="020F0502020204030204" pitchFamily="34" charset="0"/>
                <a:cs typeface="Calibri" panose="020F0502020204030204" pitchFamily="34" charset="0"/>
              </a:rPr>
              <a:t>    Kumar Reddy </a:t>
            </a:r>
          </a:p>
          <a:p>
            <a:endParaRPr lang="en-IN" dirty="0">
              <a:solidFill>
                <a:schemeClr val="tx1">
                  <a:lumMod val="75000"/>
                  <a:lumOff val="25000"/>
                </a:schemeClr>
              </a:solidFill>
              <a:latin typeface="Calibri" panose="020F0502020204030204" pitchFamily="34" charset="0"/>
              <a:cs typeface="Calibri" panose="020F0502020204030204" pitchFamily="34" charset="0"/>
            </a:endParaRPr>
          </a:p>
          <a:p>
            <a:r>
              <a:rPr lang="en-IN" dirty="0">
                <a:solidFill>
                  <a:schemeClr val="tx1">
                    <a:lumMod val="75000"/>
                    <a:lumOff val="25000"/>
                  </a:schemeClr>
                </a:solidFill>
                <a:latin typeface="Calibri" panose="020F0502020204030204" pitchFamily="34" charset="0"/>
                <a:cs typeface="Calibri" panose="020F0502020204030204" pitchFamily="34" charset="0"/>
              </a:rPr>
              <a:t>5.Thejaswi P</a:t>
            </a:r>
          </a:p>
          <a:p>
            <a:endParaRPr lang="en-IN" dirty="0"/>
          </a:p>
        </p:txBody>
      </p:sp>
      <p:pic>
        <p:nvPicPr>
          <p:cNvPr id="4" name="Picture 3">
            <a:extLst>
              <a:ext uri="{FF2B5EF4-FFF2-40B4-BE49-F238E27FC236}">
                <a16:creationId xmlns:a16="http://schemas.microsoft.com/office/drawing/2014/main" xmlns="" id="{2A6F261B-8ECF-415D-8977-2509D0FDAC42}"/>
              </a:ext>
            </a:extLst>
          </p:cNvPr>
          <p:cNvPicPr>
            <a:picLocks noChangeAspect="1"/>
          </p:cNvPicPr>
          <p:nvPr/>
        </p:nvPicPr>
        <p:blipFill rotWithShape="1">
          <a:blip r:embed="rId3"/>
          <a:srcRect l="34576"/>
          <a:stretch/>
        </p:blipFill>
        <p:spPr>
          <a:xfrm>
            <a:off x="2863311" y="1426347"/>
            <a:ext cx="3417377" cy="317715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AC5241-DF99-4B84-86E3-02B9107A4D6B}"/>
              </a:ext>
            </a:extLst>
          </p:cNvPr>
          <p:cNvSpPr>
            <a:spLocks noGrp="1"/>
          </p:cNvSpPr>
          <p:nvPr>
            <p:ph type="ctrTitle"/>
          </p:nvPr>
        </p:nvSpPr>
        <p:spPr/>
        <p:txBody>
          <a:bodyPr/>
          <a:lstStyle/>
          <a:p>
            <a:r>
              <a:rPr lang="en-IN" sz="2400" dirty="0"/>
              <a:t>User : Policy Booking Page</a:t>
            </a:r>
          </a:p>
        </p:txBody>
      </p:sp>
      <p:sp>
        <p:nvSpPr>
          <p:cNvPr id="3" name="Text Placeholder 2">
            <a:extLst>
              <a:ext uri="{FF2B5EF4-FFF2-40B4-BE49-F238E27FC236}">
                <a16:creationId xmlns:a16="http://schemas.microsoft.com/office/drawing/2014/main" xmlns="" id="{7A9E11F8-8096-45BE-A494-F0470BF3944D}"/>
              </a:ext>
            </a:extLst>
          </p:cNvPr>
          <p:cNvSpPr>
            <a:spLocks noGrp="1"/>
          </p:cNvSpPr>
          <p:nvPr>
            <p:ph type="body" idx="1"/>
          </p:nvPr>
        </p:nvSpPr>
        <p:spPr>
          <a:xfrm>
            <a:off x="0" y="1108214"/>
            <a:ext cx="7704000" cy="405600"/>
          </a:xfrm>
        </p:spPr>
        <p:txBody>
          <a:bodyPr/>
          <a:lstStyle/>
          <a:p>
            <a:pPr marL="133350" indent="0">
              <a:buNone/>
            </a:pPr>
            <a:r>
              <a:rPr lang="en-IN" sz="1300" dirty="0"/>
              <a:t>From this page user can add policy and buy policy.</a:t>
            </a:r>
          </a:p>
        </p:txBody>
      </p:sp>
      <p:pic>
        <p:nvPicPr>
          <p:cNvPr id="5" name="Picture 4">
            <a:extLst>
              <a:ext uri="{FF2B5EF4-FFF2-40B4-BE49-F238E27FC236}">
                <a16:creationId xmlns:a16="http://schemas.microsoft.com/office/drawing/2014/main" xmlns="" id="{0B36E292-9E02-459D-AAB1-E4D14A7C001E}"/>
              </a:ext>
            </a:extLst>
          </p:cNvPr>
          <p:cNvPicPr>
            <a:picLocks noChangeAspect="1"/>
          </p:cNvPicPr>
          <p:nvPr/>
        </p:nvPicPr>
        <p:blipFill rotWithShape="1">
          <a:blip r:embed="rId2"/>
          <a:srcRect t="8116" b="6861"/>
          <a:stretch/>
        </p:blipFill>
        <p:spPr>
          <a:xfrm>
            <a:off x="1424608" y="1529571"/>
            <a:ext cx="6427305" cy="3073929"/>
          </a:xfrm>
          <a:prstGeom prst="rect">
            <a:avLst/>
          </a:prstGeom>
        </p:spPr>
      </p:pic>
    </p:spTree>
    <p:extLst>
      <p:ext uri="{BB962C8B-B14F-4D97-AF65-F5344CB8AC3E}">
        <p14:creationId xmlns:p14="http://schemas.microsoft.com/office/powerpoint/2010/main" val="655575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FAEE54-5061-44DA-91C6-D7ACF1CB2278}"/>
              </a:ext>
            </a:extLst>
          </p:cNvPr>
          <p:cNvSpPr>
            <a:spLocks noGrp="1"/>
          </p:cNvSpPr>
          <p:nvPr>
            <p:ph type="ctrTitle"/>
          </p:nvPr>
        </p:nvSpPr>
        <p:spPr/>
        <p:txBody>
          <a:bodyPr/>
          <a:lstStyle/>
          <a:p>
            <a:r>
              <a:rPr lang="en-IN" sz="2400" dirty="0"/>
              <a:t>User : View Available Policies </a:t>
            </a:r>
          </a:p>
        </p:txBody>
      </p:sp>
      <p:sp>
        <p:nvSpPr>
          <p:cNvPr id="3" name="Text Placeholder 2">
            <a:extLst>
              <a:ext uri="{FF2B5EF4-FFF2-40B4-BE49-F238E27FC236}">
                <a16:creationId xmlns:a16="http://schemas.microsoft.com/office/drawing/2014/main" xmlns="" id="{3E0DCE83-1351-45C0-A5E7-EB234CB5A4EA}"/>
              </a:ext>
            </a:extLst>
          </p:cNvPr>
          <p:cNvSpPr>
            <a:spLocks noGrp="1"/>
          </p:cNvSpPr>
          <p:nvPr>
            <p:ph type="body" idx="1"/>
          </p:nvPr>
        </p:nvSpPr>
        <p:spPr>
          <a:xfrm>
            <a:off x="0" y="1134719"/>
            <a:ext cx="7704000" cy="405600"/>
          </a:xfrm>
        </p:spPr>
        <p:txBody>
          <a:bodyPr/>
          <a:lstStyle/>
          <a:p>
            <a:pPr marL="133350" indent="0">
              <a:buNone/>
            </a:pPr>
            <a:r>
              <a:rPr lang="en-IN" sz="1300" dirty="0"/>
              <a:t>From this page user can view all the policies which are available in the platform</a:t>
            </a:r>
            <a:r>
              <a:rPr lang="en-IN" dirty="0"/>
              <a:t>.</a:t>
            </a:r>
          </a:p>
        </p:txBody>
      </p:sp>
      <p:pic>
        <p:nvPicPr>
          <p:cNvPr id="5" name="Picture 4">
            <a:extLst>
              <a:ext uri="{FF2B5EF4-FFF2-40B4-BE49-F238E27FC236}">
                <a16:creationId xmlns:a16="http://schemas.microsoft.com/office/drawing/2014/main" xmlns="" id="{1AD9F133-CCFB-4E43-9C23-A4C5D117AF83}"/>
              </a:ext>
            </a:extLst>
          </p:cNvPr>
          <p:cNvPicPr>
            <a:picLocks noChangeAspect="1"/>
          </p:cNvPicPr>
          <p:nvPr/>
        </p:nvPicPr>
        <p:blipFill rotWithShape="1">
          <a:blip r:embed="rId2"/>
          <a:srcRect t="8116" b="10499"/>
          <a:stretch/>
        </p:blipFill>
        <p:spPr>
          <a:xfrm>
            <a:off x="1379400" y="1608042"/>
            <a:ext cx="6543260" cy="2995458"/>
          </a:xfrm>
          <a:prstGeom prst="rect">
            <a:avLst/>
          </a:prstGeom>
        </p:spPr>
      </p:pic>
    </p:spTree>
    <p:extLst>
      <p:ext uri="{BB962C8B-B14F-4D97-AF65-F5344CB8AC3E}">
        <p14:creationId xmlns:p14="http://schemas.microsoft.com/office/powerpoint/2010/main" val="1871649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FB7E21-3A70-489B-8DB6-8A81A71761C9}"/>
              </a:ext>
            </a:extLst>
          </p:cNvPr>
          <p:cNvSpPr>
            <a:spLocks noGrp="1"/>
          </p:cNvSpPr>
          <p:nvPr>
            <p:ph type="ctrTitle"/>
          </p:nvPr>
        </p:nvSpPr>
        <p:spPr/>
        <p:txBody>
          <a:bodyPr/>
          <a:lstStyle/>
          <a:p>
            <a:r>
              <a:rPr lang="en-IN" sz="2400" dirty="0"/>
              <a:t>Organizer : Home </a:t>
            </a:r>
          </a:p>
        </p:txBody>
      </p:sp>
      <p:sp>
        <p:nvSpPr>
          <p:cNvPr id="3" name="Text Placeholder 2">
            <a:extLst>
              <a:ext uri="{FF2B5EF4-FFF2-40B4-BE49-F238E27FC236}">
                <a16:creationId xmlns:a16="http://schemas.microsoft.com/office/drawing/2014/main" xmlns="" id="{0D1F27F2-DD41-4C7E-8006-1ED53B03809F}"/>
              </a:ext>
            </a:extLst>
          </p:cNvPr>
          <p:cNvSpPr>
            <a:spLocks noGrp="1"/>
          </p:cNvSpPr>
          <p:nvPr>
            <p:ph type="body" idx="1"/>
          </p:nvPr>
        </p:nvSpPr>
        <p:spPr>
          <a:xfrm>
            <a:off x="0" y="1089164"/>
            <a:ext cx="7704000" cy="581438"/>
          </a:xfrm>
        </p:spPr>
        <p:txBody>
          <a:bodyPr/>
          <a:lstStyle/>
          <a:p>
            <a:pPr marL="133350" indent="0">
              <a:buNone/>
            </a:pPr>
            <a:r>
              <a:rPr lang="en-IN" dirty="0"/>
              <a:t>Once after successful organizer login, we will get this homepage, where we can view manage policy, view bookings, booking history, notification and profile.</a:t>
            </a:r>
          </a:p>
        </p:txBody>
      </p:sp>
      <p:pic>
        <p:nvPicPr>
          <p:cNvPr id="5" name="Picture 4">
            <a:extLst>
              <a:ext uri="{FF2B5EF4-FFF2-40B4-BE49-F238E27FC236}">
                <a16:creationId xmlns:a16="http://schemas.microsoft.com/office/drawing/2014/main" xmlns="" id="{6AFFD1DC-5A3A-476C-A214-52CDCB37085C}"/>
              </a:ext>
            </a:extLst>
          </p:cNvPr>
          <p:cNvPicPr>
            <a:picLocks noChangeAspect="1"/>
          </p:cNvPicPr>
          <p:nvPr/>
        </p:nvPicPr>
        <p:blipFill rotWithShape="1">
          <a:blip r:embed="rId2"/>
          <a:srcRect t="8373" b="7246"/>
          <a:stretch/>
        </p:blipFill>
        <p:spPr>
          <a:xfrm>
            <a:off x="1543878" y="1670602"/>
            <a:ext cx="6056243" cy="2874522"/>
          </a:xfrm>
          <a:prstGeom prst="rect">
            <a:avLst/>
          </a:prstGeom>
        </p:spPr>
      </p:pic>
    </p:spTree>
    <p:extLst>
      <p:ext uri="{BB962C8B-B14F-4D97-AF65-F5344CB8AC3E}">
        <p14:creationId xmlns:p14="http://schemas.microsoft.com/office/powerpoint/2010/main" val="3242486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2863A7-A005-4FCA-9E66-558C31A7D9DD}"/>
              </a:ext>
            </a:extLst>
          </p:cNvPr>
          <p:cNvSpPr>
            <a:spLocks noGrp="1"/>
          </p:cNvSpPr>
          <p:nvPr>
            <p:ph type="ctrTitle"/>
          </p:nvPr>
        </p:nvSpPr>
        <p:spPr/>
        <p:txBody>
          <a:bodyPr/>
          <a:lstStyle/>
          <a:p>
            <a:r>
              <a:rPr lang="en-IN" sz="2400" dirty="0"/>
              <a:t>Organizer : Manage Policy Page </a:t>
            </a:r>
          </a:p>
        </p:txBody>
      </p:sp>
      <p:sp>
        <p:nvSpPr>
          <p:cNvPr id="3" name="Text Placeholder 2">
            <a:extLst>
              <a:ext uri="{FF2B5EF4-FFF2-40B4-BE49-F238E27FC236}">
                <a16:creationId xmlns:a16="http://schemas.microsoft.com/office/drawing/2014/main" xmlns="" id="{AE5FD59C-D0A6-4D1C-A734-17BE1084DBB9}"/>
              </a:ext>
            </a:extLst>
          </p:cNvPr>
          <p:cNvSpPr>
            <a:spLocks noGrp="1"/>
          </p:cNvSpPr>
          <p:nvPr>
            <p:ph type="body" idx="1"/>
          </p:nvPr>
        </p:nvSpPr>
        <p:spPr>
          <a:xfrm>
            <a:off x="0" y="1141344"/>
            <a:ext cx="7704000" cy="405600"/>
          </a:xfrm>
        </p:spPr>
        <p:txBody>
          <a:bodyPr/>
          <a:lstStyle/>
          <a:p>
            <a:pPr marL="133350" indent="0">
              <a:buNone/>
            </a:pPr>
            <a:r>
              <a:rPr lang="en-IN" sz="1300" dirty="0"/>
              <a:t>From this page we can add policies and view all the existing policies.</a:t>
            </a:r>
          </a:p>
        </p:txBody>
      </p:sp>
      <p:pic>
        <p:nvPicPr>
          <p:cNvPr id="5" name="Picture 4">
            <a:extLst>
              <a:ext uri="{FF2B5EF4-FFF2-40B4-BE49-F238E27FC236}">
                <a16:creationId xmlns:a16="http://schemas.microsoft.com/office/drawing/2014/main" xmlns="" id="{C370BDE2-DAE8-43A9-AF10-4A07FCB1EAF7}"/>
              </a:ext>
            </a:extLst>
          </p:cNvPr>
          <p:cNvPicPr>
            <a:picLocks noChangeAspect="1"/>
          </p:cNvPicPr>
          <p:nvPr/>
        </p:nvPicPr>
        <p:blipFill rotWithShape="1">
          <a:blip r:embed="rId2"/>
          <a:srcRect t="8373" b="6087"/>
          <a:stretch/>
        </p:blipFill>
        <p:spPr>
          <a:xfrm>
            <a:off x="1298712" y="1596614"/>
            <a:ext cx="6301409" cy="3031982"/>
          </a:xfrm>
          <a:prstGeom prst="rect">
            <a:avLst/>
          </a:prstGeom>
        </p:spPr>
      </p:pic>
    </p:spTree>
    <p:extLst>
      <p:ext uri="{BB962C8B-B14F-4D97-AF65-F5344CB8AC3E}">
        <p14:creationId xmlns:p14="http://schemas.microsoft.com/office/powerpoint/2010/main" val="3215175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CD64CF-12EA-4FBC-85FC-9F1B82422168}"/>
              </a:ext>
            </a:extLst>
          </p:cNvPr>
          <p:cNvSpPr>
            <a:spLocks noGrp="1"/>
          </p:cNvSpPr>
          <p:nvPr>
            <p:ph type="ctrTitle"/>
          </p:nvPr>
        </p:nvSpPr>
        <p:spPr/>
        <p:txBody>
          <a:bodyPr/>
          <a:lstStyle/>
          <a:p>
            <a:r>
              <a:rPr lang="en-IN" sz="2400" dirty="0"/>
              <a:t>Organizer : Add/ Update/ Delete Policy</a:t>
            </a:r>
          </a:p>
        </p:txBody>
      </p:sp>
      <p:sp>
        <p:nvSpPr>
          <p:cNvPr id="3" name="Text Placeholder 2">
            <a:extLst>
              <a:ext uri="{FF2B5EF4-FFF2-40B4-BE49-F238E27FC236}">
                <a16:creationId xmlns:a16="http://schemas.microsoft.com/office/drawing/2014/main" xmlns="" id="{E041C2A4-0012-458B-9584-477A305DFC44}"/>
              </a:ext>
            </a:extLst>
          </p:cNvPr>
          <p:cNvSpPr>
            <a:spLocks noGrp="1"/>
          </p:cNvSpPr>
          <p:nvPr>
            <p:ph type="body" idx="1"/>
          </p:nvPr>
        </p:nvSpPr>
        <p:spPr>
          <a:xfrm>
            <a:off x="0" y="1114840"/>
            <a:ext cx="7704000" cy="405600"/>
          </a:xfrm>
        </p:spPr>
        <p:txBody>
          <a:bodyPr/>
          <a:lstStyle/>
          <a:p>
            <a:pPr marL="133350" indent="0">
              <a:buNone/>
            </a:pPr>
            <a:r>
              <a:rPr lang="en-IN" sz="1300" dirty="0"/>
              <a:t>From this page the organizer can add, update and delete policy. </a:t>
            </a:r>
          </a:p>
        </p:txBody>
      </p:sp>
      <p:pic>
        <p:nvPicPr>
          <p:cNvPr id="5" name="Picture 4">
            <a:extLst>
              <a:ext uri="{FF2B5EF4-FFF2-40B4-BE49-F238E27FC236}">
                <a16:creationId xmlns:a16="http://schemas.microsoft.com/office/drawing/2014/main" xmlns="" id="{22A59155-5269-4F7B-931E-C2C51D2C2B5C}"/>
              </a:ext>
            </a:extLst>
          </p:cNvPr>
          <p:cNvPicPr>
            <a:picLocks noChangeAspect="1"/>
          </p:cNvPicPr>
          <p:nvPr/>
        </p:nvPicPr>
        <p:blipFill rotWithShape="1">
          <a:blip r:embed="rId2"/>
          <a:srcRect t="8373" b="6087"/>
          <a:stretch/>
        </p:blipFill>
        <p:spPr>
          <a:xfrm>
            <a:off x="1190557" y="1573449"/>
            <a:ext cx="6513443" cy="3134004"/>
          </a:xfrm>
          <a:prstGeom prst="rect">
            <a:avLst/>
          </a:prstGeom>
        </p:spPr>
      </p:pic>
    </p:spTree>
    <p:extLst>
      <p:ext uri="{BB962C8B-B14F-4D97-AF65-F5344CB8AC3E}">
        <p14:creationId xmlns:p14="http://schemas.microsoft.com/office/powerpoint/2010/main" val="2875118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27CCD0-1FD0-4FA6-BB49-1BB023598D98}"/>
              </a:ext>
            </a:extLst>
          </p:cNvPr>
          <p:cNvSpPr>
            <a:spLocks noGrp="1"/>
          </p:cNvSpPr>
          <p:nvPr>
            <p:ph type="ctrTitle"/>
          </p:nvPr>
        </p:nvSpPr>
        <p:spPr>
          <a:xfrm>
            <a:off x="720000" y="539999"/>
            <a:ext cx="7704000" cy="721241"/>
          </a:xfrm>
        </p:spPr>
        <p:txBody>
          <a:bodyPr/>
          <a:lstStyle/>
          <a:p>
            <a:r>
              <a:rPr lang="en-IN" sz="3600" dirty="0"/>
              <a:t>CONCLUSION</a:t>
            </a:r>
          </a:p>
        </p:txBody>
      </p:sp>
      <p:sp>
        <p:nvSpPr>
          <p:cNvPr id="3" name="Text Placeholder 2">
            <a:extLst>
              <a:ext uri="{FF2B5EF4-FFF2-40B4-BE49-F238E27FC236}">
                <a16:creationId xmlns:a16="http://schemas.microsoft.com/office/drawing/2014/main" xmlns="" id="{A256970C-D186-45E4-821B-F72F84D32F7C}"/>
              </a:ext>
            </a:extLst>
          </p:cNvPr>
          <p:cNvSpPr>
            <a:spLocks noGrp="1"/>
          </p:cNvSpPr>
          <p:nvPr>
            <p:ph type="body" idx="1"/>
          </p:nvPr>
        </p:nvSpPr>
        <p:spPr>
          <a:xfrm>
            <a:off x="720000" y="1324303"/>
            <a:ext cx="7704000" cy="3279172"/>
          </a:xfrm>
        </p:spPr>
        <p:txBody>
          <a:bodyPr/>
          <a:lstStyle/>
          <a:p>
            <a:pPr marL="133350" indent="0">
              <a:buNone/>
            </a:pPr>
            <a:r>
              <a:rPr lang="en-US" sz="2000" dirty="0">
                <a:latin typeface="Calibri" panose="020F0502020204030204" pitchFamily="34" charset="0"/>
                <a:cs typeface="Calibri" panose="020F0502020204030204" pitchFamily="34" charset="0"/>
              </a:rPr>
              <a:t>Insurance management system is all about the modernizing a insurance company through use of technology. Computers helps in it and take over the manual system for quick and easy functioning. This insurance management system is a quite the reliable and is proven on many stages. All the basic requirements of the insurance company are provided here in order to manage it perfectly and large amount of data can also be stored . It gives many facilities like searching for the detail of policies, available policies as well as buying facilities . So its a important system for modern days.</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270112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F93F62D-EB19-4CA7-9E4B-7FE338ECB4D4}"/>
              </a:ext>
            </a:extLst>
          </p:cNvPr>
          <p:cNvSpPr>
            <a:spLocks noGrp="1"/>
          </p:cNvSpPr>
          <p:nvPr>
            <p:ph type="ctrTitle"/>
          </p:nvPr>
        </p:nvSpPr>
        <p:spPr>
          <a:xfrm>
            <a:off x="5148302" y="2082372"/>
            <a:ext cx="3557558" cy="1294921"/>
          </a:xfrm>
        </p:spPr>
        <p:txBody>
          <a:bodyPr/>
          <a:lstStyle/>
          <a:p>
            <a:r>
              <a:rPr lang="en-IN" dirty="0"/>
              <a:t>THANK YOU</a:t>
            </a:r>
          </a:p>
        </p:txBody>
      </p:sp>
    </p:spTree>
    <p:extLst>
      <p:ext uri="{BB962C8B-B14F-4D97-AF65-F5344CB8AC3E}">
        <p14:creationId xmlns:p14="http://schemas.microsoft.com/office/powerpoint/2010/main" val="3788725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0740E9-AE46-4F9B-B7DD-72BB8E4AE300}"/>
              </a:ext>
            </a:extLst>
          </p:cNvPr>
          <p:cNvSpPr>
            <a:spLocks noGrp="1"/>
          </p:cNvSpPr>
          <p:nvPr>
            <p:ph type="ctrTitle"/>
          </p:nvPr>
        </p:nvSpPr>
        <p:spPr>
          <a:xfrm>
            <a:off x="720000" y="539999"/>
            <a:ext cx="7704000" cy="661119"/>
          </a:xfrm>
        </p:spPr>
        <p:txBody>
          <a:bodyPr/>
          <a:lstStyle/>
          <a:p>
            <a:r>
              <a:rPr lang="en-IN" sz="3600" dirty="0"/>
              <a:t>INSURANCE MANAGEMENT SYSTEM</a:t>
            </a:r>
          </a:p>
        </p:txBody>
      </p:sp>
      <p:sp>
        <p:nvSpPr>
          <p:cNvPr id="3" name="Text Placeholder 2">
            <a:extLst>
              <a:ext uri="{FF2B5EF4-FFF2-40B4-BE49-F238E27FC236}">
                <a16:creationId xmlns:a16="http://schemas.microsoft.com/office/drawing/2014/main" xmlns="" id="{6276565F-7F79-44F8-9DAB-F3A84793BE07}"/>
              </a:ext>
            </a:extLst>
          </p:cNvPr>
          <p:cNvSpPr>
            <a:spLocks noGrp="1"/>
          </p:cNvSpPr>
          <p:nvPr>
            <p:ph type="body" idx="1"/>
          </p:nvPr>
        </p:nvSpPr>
        <p:spPr>
          <a:xfrm>
            <a:off x="720000" y="1371601"/>
            <a:ext cx="7704000" cy="3231874"/>
          </a:xfrm>
        </p:spPr>
        <p:txBody>
          <a:bodyPr/>
          <a:lstStyle/>
          <a:p>
            <a:pPr>
              <a:buFont typeface="Wingdings" panose="05000000000000000000" pitchFamily="2" charset="2"/>
              <a:buChar char="Ø"/>
            </a:pPr>
            <a:r>
              <a:rPr lang="en-US" sz="1800" dirty="0">
                <a:solidFill>
                  <a:schemeClr val="tx1">
                    <a:lumMod val="75000"/>
                    <a:lumOff val="25000"/>
                  </a:schemeClr>
                </a:solidFill>
                <a:latin typeface="Calibri" panose="020F0502020204030204" pitchFamily="34" charset="0"/>
                <a:cs typeface="Calibri" panose="020F0502020204030204" pitchFamily="34" charset="0"/>
              </a:rPr>
              <a:t>Insurance Management System brings together all the information and processes of a insurance, in a single platform. It presents you with a unified 360-degree view for managing the policy holder details, policy details and payment details and much more.</a:t>
            </a:r>
          </a:p>
          <a:p>
            <a:pPr marL="133350" indent="0">
              <a:buNone/>
            </a:pPr>
            <a:endParaRPr lang="en-US" sz="1800" dirty="0">
              <a:solidFill>
                <a:schemeClr val="tx1">
                  <a:lumMod val="75000"/>
                  <a:lumOff val="25000"/>
                </a:schemeClr>
              </a:solidFill>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1800" dirty="0">
                <a:solidFill>
                  <a:schemeClr val="tx1">
                    <a:lumMod val="75000"/>
                    <a:lumOff val="25000"/>
                  </a:schemeClr>
                </a:solidFill>
                <a:latin typeface="Calibri" panose="020F0502020204030204" pitchFamily="34" charset="0"/>
                <a:cs typeface="Calibri" panose="020F0502020204030204" pitchFamily="34" charset="0"/>
              </a:rPr>
              <a:t>The platform automatically generates a highly efficient process and makes it quick. Thereby, allowing hospitals to provide quality service in addition to professional policy care.</a:t>
            </a:r>
            <a:endParaRPr lang="en-IN" sz="1800" dirty="0">
              <a:solidFill>
                <a:schemeClr val="tx1">
                  <a:lumMod val="75000"/>
                  <a:lumOff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5313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84A72C-9D74-44F0-844C-690B438D44CE}"/>
              </a:ext>
            </a:extLst>
          </p:cNvPr>
          <p:cNvSpPr>
            <a:spLocks noGrp="1"/>
          </p:cNvSpPr>
          <p:nvPr>
            <p:ph type="ctrTitle"/>
          </p:nvPr>
        </p:nvSpPr>
        <p:spPr/>
        <p:txBody>
          <a:bodyPr/>
          <a:lstStyle/>
          <a:p>
            <a:r>
              <a:rPr lang="en-IN" sz="3600" dirty="0"/>
              <a:t>OBJECTIVES OF IMS</a:t>
            </a:r>
          </a:p>
        </p:txBody>
      </p:sp>
      <p:sp>
        <p:nvSpPr>
          <p:cNvPr id="3" name="Text Placeholder 2">
            <a:extLst>
              <a:ext uri="{FF2B5EF4-FFF2-40B4-BE49-F238E27FC236}">
                <a16:creationId xmlns:a16="http://schemas.microsoft.com/office/drawing/2014/main" xmlns="" id="{9DF205EF-26B4-4B44-9135-89AEAFFF81B0}"/>
              </a:ext>
            </a:extLst>
          </p:cNvPr>
          <p:cNvSpPr>
            <a:spLocks noGrp="1"/>
          </p:cNvSpPr>
          <p:nvPr>
            <p:ph type="body" idx="1"/>
          </p:nvPr>
        </p:nvSpPr>
        <p:spPr>
          <a:xfrm>
            <a:off x="720000" y="1146875"/>
            <a:ext cx="7704000" cy="3456600"/>
          </a:xfrm>
        </p:spPr>
        <p:txBody>
          <a:bodyPr/>
          <a:lstStyle/>
          <a:p>
            <a:pPr>
              <a:buFont typeface="Wingdings" panose="05000000000000000000" pitchFamily="2" charset="2"/>
              <a:buChar char="Ø"/>
            </a:pPr>
            <a:r>
              <a:rPr lang="en-US" sz="2000" dirty="0">
                <a:solidFill>
                  <a:schemeClr val="tx1">
                    <a:lumMod val="75000"/>
                    <a:lumOff val="25000"/>
                  </a:schemeClr>
                </a:solidFill>
                <a:latin typeface="Calibri" panose="020F0502020204030204" pitchFamily="34" charset="0"/>
                <a:cs typeface="Calibri" panose="020F0502020204030204" pitchFamily="34" charset="0"/>
              </a:rPr>
              <a:t>To computerize the Insurance system.</a:t>
            </a:r>
          </a:p>
          <a:p>
            <a:pPr>
              <a:buFont typeface="Wingdings" panose="05000000000000000000" pitchFamily="2" charset="2"/>
              <a:buChar char="Ø"/>
            </a:pPr>
            <a:r>
              <a:rPr lang="en-IN" sz="2000" dirty="0">
                <a:solidFill>
                  <a:schemeClr val="tx1">
                    <a:lumMod val="75000"/>
                    <a:lumOff val="25000"/>
                  </a:schemeClr>
                </a:solidFill>
                <a:latin typeface="Calibri" panose="020F0502020204030204" pitchFamily="34" charset="0"/>
                <a:cs typeface="Calibri" panose="020F0502020204030204" pitchFamily="34" charset="0"/>
              </a:rPr>
              <a:t>To reduce Data Redundancy.</a:t>
            </a:r>
            <a:endParaRPr lang="en-US" sz="2000" dirty="0">
              <a:solidFill>
                <a:schemeClr val="tx1">
                  <a:lumMod val="75000"/>
                  <a:lumOff val="25000"/>
                </a:schemeClr>
              </a:solidFill>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000" dirty="0">
                <a:solidFill>
                  <a:schemeClr val="tx1">
                    <a:lumMod val="75000"/>
                    <a:lumOff val="25000"/>
                  </a:schemeClr>
                </a:solidFill>
                <a:latin typeface="Calibri" panose="020F0502020204030204" pitchFamily="34" charset="0"/>
                <a:cs typeface="Calibri" panose="020F0502020204030204" pitchFamily="34" charset="0"/>
              </a:rPr>
              <a:t>To reduce the Cumbersome job of Maintaining  several documents.</a:t>
            </a:r>
          </a:p>
          <a:p>
            <a:pPr>
              <a:buFont typeface="Wingdings" panose="05000000000000000000" pitchFamily="2" charset="2"/>
              <a:buChar char="Ø"/>
            </a:pPr>
            <a:r>
              <a:rPr lang="en-US" sz="2000" dirty="0">
                <a:solidFill>
                  <a:schemeClr val="tx1">
                    <a:lumMod val="75000"/>
                    <a:lumOff val="25000"/>
                  </a:schemeClr>
                </a:solidFill>
                <a:latin typeface="Calibri" panose="020F0502020204030204" pitchFamily="34" charset="0"/>
                <a:cs typeface="Calibri" panose="020F0502020204030204" pitchFamily="34" charset="0"/>
              </a:rPr>
              <a:t>To eliminate the delays in Report Generation.</a:t>
            </a:r>
          </a:p>
          <a:p>
            <a:pPr>
              <a:buFont typeface="Wingdings" panose="05000000000000000000" pitchFamily="2" charset="2"/>
              <a:buChar char="Ø"/>
            </a:pPr>
            <a:r>
              <a:rPr lang="en-US" sz="2000" dirty="0">
                <a:solidFill>
                  <a:schemeClr val="tx1">
                    <a:lumMod val="75000"/>
                    <a:lumOff val="25000"/>
                  </a:schemeClr>
                </a:solidFill>
                <a:latin typeface="Calibri" panose="020F0502020204030204" pitchFamily="34" charset="0"/>
                <a:cs typeface="Calibri" panose="020F0502020204030204" pitchFamily="34" charset="0"/>
              </a:rPr>
              <a:t>To facilitate faster Searching of information.</a:t>
            </a:r>
          </a:p>
          <a:p>
            <a:pPr>
              <a:buFont typeface="Wingdings" panose="05000000000000000000" pitchFamily="2" charset="2"/>
              <a:buChar char="Ø"/>
            </a:pPr>
            <a:r>
              <a:rPr lang="en-US" sz="2000" dirty="0">
                <a:solidFill>
                  <a:schemeClr val="tx1">
                    <a:lumMod val="75000"/>
                    <a:lumOff val="25000"/>
                  </a:schemeClr>
                </a:solidFill>
                <a:latin typeface="Calibri" panose="020F0502020204030204" pitchFamily="34" charset="0"/>
                <a:cs typeface="Calibri" panose="020F0502020204030204" pitchFamily="34" charset="0"/>
              </a:rPr>
              <a:t>Thus reducing time, energy and cost.</a:t>
            </a:r>
          </a:p>
          <a:p>
            <a:pPr>
              <a:buFont typeface="Wingdings" panose="05000000000000000000" pitchFamily="2" charset="2"/>
              <a:buChar char="Ø"/>
            </a:pPr>
            <a:r>
              <a:rPr lang="en-US" sz="2000" dirty="0">
                <a:solidFill>
                  <a:schemeClr val="tx1">
                    <a:lumMod val="75000"/>
                    <a:lumOff val="25000"/>
                  </a:schemeClr>
                </a:solidFill>
                <a:latin typeface="Calibri" panose="020F0502020204030204" pitchFamily="34" charset="0"/>
                <a:cs typeface="Calibri" panose="020F0502020204030204" pitchFamily="34" charset="0"/>
              </a:rPr>
              <a:t>To Give Assurance To the Policy Holders About  Maintaining Data Privacy and Security.</a:t>
            </a:r>
          </a:p>
          <a:p>
            <a:pPr marL="133350" indent="0">
              <a:buNone/>
            </a:pPr>
            <a:endParaRPr lang="en-IN" b="1" dirty="0"/>
          </a:p>
        </p:txBody>
      </p:sp>
    </p:spTree>
    <p:extLst>
      <p:ext uri="{BB962C8B-B14F-4D97-AF65-F5344CB8AC3E}">
        <p14:creationId xmlns:p14="http://schemas.microsoft.com/office/powerpoint/2010/main" val="514293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4DB1E5-D09F-4F72-815A-8F4596B0266D}"/>
              </a:ext>
            </a:extLst>
          </p:cNvPr>
          <p:cNvSpPr>
            <a:spLocks noGrp="1"/>
          </p:cNvSpPr>
          <p:nvPr>
            <p:ph type="ctrTitle"/>
          </p:nvPr>
        </p:nvSpPr>
        <p:spPr/>
        <p:txBody>
          <a:bodyPr/>
          <a:lstStyle/>
          <a:p>
            <a:r>
              <a:rPr lang="en-IN" sz="3200" dirty="0">
                <a:latin typeface="Fira Sans Condensed Medium" panose="020B0603050000020004" pitchFamily="34" charset="0"/>
              </a:rPr>
              <a:t>Disadvantage Of Existence System</a:t>
            </a:r>
          </a:p>
        </p:txBody>
      </p:sp>
      <p:sp>
        <p:nvSpPr>
          <p:cNvPr id="3" name="Text Placeholder 2">
            <a:extLst>
              <a:ext uri="{FF2B5EF4-FFF2-40B4-BE49-F238E27FC236}">
                <a16:creationId xmlns:a16="http://schemas.microsoft.com/office/drawing/2014/main" xmlns="" id="{6021CFB2-F309-4068-9BB7-46695F762CF6}"/>
              </a:ext>
            </a:extLst>
          </p:cNvPr>
          <p:cNvSpPr>
            <a:spLocks noGrp="1"/>
          </p:cNvSpPr>
          <p:nvPr>
            <p:ph type="body" idx="1"/>
          </p:nvPr>
        </p:nvSpPr>
        <p:spPr>
          <a:xfrm>
            <a:off x="720000" y="1154625"/>
            <a:ext cx="7704000" cy="3448850"/>
          </a:xfrm>
        </p:spPr>
        <p:txBody>
          <a:bodyPr/>
          <a:lstStyle/>
          <a:p>
            <a:pPr marL="304800" indent="-171450">
              <a:buClr>
                <a:schemeClr val="tx1"/>
              </a:buClr>
              <a:buFont typeface="Wingdings" panose="05000000000000000000" pitchFamily="2" charset="2"/>
              <a:buChar char="Ø"/>
            </a:pPr>
            <a:r>
              <a:rPr lang="en-US" sz="1800" dirty="0">
                <a:solidFill>
                  <a:schemeClr val="tx1">
                    <a:lumMod val="75000"/>
                    <a:lumOff val="25000"/>
                  </a:schemeClr>
                </a:solidFill>
                <a:latin typeface="Calibri" panose="020F0502020204030204" pitchFamily="34" charset="0"/>
                <a:cs typeface="Calibri" panose="020F0502020204030204" pitchFamily="34" charset="0"/>
              </a:rPr>
              <a:t>Lack of Security : The paper document is less secure compared to an electronic system.</a:t>
            </a:r>
          </a:p>
          <a:p>
            <a:pPr marL="304800" indent="-171450">
              <a:buClr>
                <a:schemeClr val="tx1"/>
              </a:buClr>
              <a:buFont typeface="Wingdings" panose="05000000000000000000" pitchFamily="2" charset="2"/>
              <a:buChar char="Ø"/>
            </a:pPr>
            <a:endParaRPr lang="en-US" sz="1800" dirty="0">
              <a:solidFill>
                <a:schemeClr val="tx1">
                  <a:lumMod val="75000"/>
                  <a:lumOff val="25000"/>
                </a:schemeClr>
              </a:solidFill>
              <a:latin typeface="Calibri" panose="020F0502020204030204" pitchFamily="34" charset="0"/>
              <a:cs typeface="Calibri" panose="020F0502020204030204" pitchFamily="34" charset="0"/>
            </a:endParaRPr>
          </a:p>
          <a:p>
            <a:pPr marL="304800" indent="-171450">
              <a:buClr>
                <a:schemeClr val="tx1"/>
              </a:buClr>
              <a:buFont typeface="Wingdings" panose="05000000000000000000" pitchFamily="2" charset="2"/>
              <a:buChar char="Ø"/>
            </a:pPr>
            <a:r>
              <a:rPr lang="en-US" sz="1800" dirty="0">
                <a:solidFill>
                  <a:schemeClr val="tx1">
                    <a:lumMod val="75000"/>
                    <a:lumOff val="25000"/>
                  </a:schemeClr>
                </a:solidFill>
                <a:latin typeface="Calibri" panose="020F0502020204030204" pitchFamily="34" charset="0"/>
                <a:cs typeface="Calibri" panose="020F0502020204030204" pitchFamily="34" charset="0"/>
              </a:rPr>
              <a:t>Time Consuming : Manually managing is a very tough and time-consuming process.</a:t>
            </a:r>
          </a:p>
          <a:p>
            <a:pPr marL="304800" indent="-171450">
              <a:lnSpc>
                <a:spcPct val="150000"/>
              </a:lnSpc>
              <a:buClr>
                <a:schemeClr val="tx1"/>
              </a:buClr>
              <a:buFont typeface="Wingdings" panose="05000000000000000000" pitchFamily="2" charset="2"/>
              <a:buChar char="Ø"/>
            </a:pPr>
            <a:r>
              <a:rPr lang="en-IN" sz="1800" dirty="0">
                <a:solidFill>
                  <a:schemeClr val="tx1">
                    <a:lumMod val="75000"/>
                    <a:lumOff val="25000"/>
                  </a:schemeClr>
                </a:solidFill>
                <a:latin typeface="Calibri" panose="020F0502020204030204" pitchFamily="34" charset="0"/>
                <a:cs typeface="Calibri" panose="020F0502020204030204" pitchFamily="34" charset="0"/>
              </a:rPr>
              <a:t>Insufficient Storage Space.</a:t>
            </a:r>
            <a:endParaRPr lang="en-US" sz="1800" dirty="0">
              <a:solidFill>
                <a:schemeClr val="tx1">
                  <a:lumMod val="75000"/>
                  <a:lumOff val="25000"/>
                </a:schemeClr>
              </a:solidFill>
              <a:latin typeface="Calibri" panose="020F0502020204030204" pitchFamily="34" charset="0"/>
              <a:cs typeface="Calibri" panose="020F0502020204030204" pitchFamily="34" charset="0"/>
            </a:endParaRPr>
          </a:p>
          <a:p>
            <a:pPr marL="304800" indent="-171450">
              <a:lnSpc>
                <a:spcPct val="150000"/>
              </a:lnSpc>
              <a:buClr>
                <a:schemeClr val="tx1"/>
              </a:buClr>
              <a:buFont typeface="Wingdings" panose="05000000000000000000" pitchFamily="2" charset="2"/>
              <a:buChar char="Ø"/>
            </a:pPr>
            <a:r>
              <a:rPr lang="en-US" sz="1800" dirty="0">
                <a:solidFill>
                  <a:schemeClr val="tx1">
                    <a:lumMod val="75000"/>
                    <a:lumOff val="25000"/>
                  </a:schemeClr>
                </a:solidFill>
                <a:latin typeface="Calibri" panose="020F0502020204030204" pitchFamily="34" charset="0"/>
                <a:cs typeface="Calibri" panose="020F0502020204030204" pitchFamily="34" charset="0"/>
              </a:rPr>
              <a:t>Difficulty in a modification of data. </a:t>
            </a:r>
          </a:p>
          <a:p>
            <a:pPr marL="304800" indent="-171450">
              <a:lnSpc>
                <a:spcPct val="150000"/>
              </a:lnSpc>
              <a:buClr>
                <a:schemeClr val="tx1"/>
              </a:buClr>
              <a:buFont typeface="Wingdings" panose="05000000000000000000" pitchFamily="2" charset="2"/>
              <a:buChar char="Ø"/>
            </a:pPr>
            <a:r>
              <a:rPr lang="en-IN" sz="1800" dirty="0">
                <a:solidFill>
                  <a:schemeClr val="tx1">
                    <a:lumMod val="75000"/>
                    <a:lumOff val="25000"/>
                  </a:schemeClr>
                </a:solidFill>
                <a:latin typeface="Calibri" panose="020F0502020204030204" pitchFamily="34" charset="0"/>
                <a:cs typeface="Calibri" panose="020F0502020204030204" pitchFamily="34" charset="0"/>
              </a:rPr>
              <a:t>Increases Cost.</a:t>
            </a:r>
          </a:p>
        </p:txBody>
      </p:sp>
    </p:spTree>
    <p:extLst>
      <p:ext uri="{BB962C8B-B14F-4D97-AF65-F5344CB8AC3E}">
        <p14:creationId xmlns:p14="http://schemas.microsoft.com/office/powerpoint/2010/main" val="524249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08FBD6-E2A6-4A60-85CF-B59F94E7E9FC}"/>
              </a:ext>
            </a:extLst>
          </p:cNvPr>
          <p:cNvSpPr>
            <a:spLocks noGrp="1"/>
          </p:cNvSpPr>
          <p:nvPr>
            <p:ph type="ctrTitle"/>
          </p:nvPr>
        </p:nvSpPr>
        <p:spPr>
          <a:xfrm>
            <a:off x="720000" y="539999"/>
            <a:ext cx="7704000" cy="712497"/>
          </a:xfrm>
        </p:spPr>
        <p:txBody>
          <a:bodyPr/>
          <a:lstStyle/>
          <a:p>
            <a:r>
              <a:rPr lang="en-IN" sz="3600" dirty="0"/>
              <a:t>Scope Of IMS</a:t>
            </a:r>
          </a:p>
        </p:txBody>
      </p:sp>
      <p:sp>
        <p:nvSpPr>
          <p:cNvPr id="3" name="Text Placeholder 2">
            <a:extLst>
              <a:ext uri="{FF2B5EF4-FFF2-40B4-BE49-F238E27FC236}">
                <a16:creationId xmlns:a16="http://schemas.microsoft.com/office/drawing/2014/main" xmlns="" id="{579F9AD4-7DC5-4C64-8D82-FFADBC6ADF9C}"/>
              </a:ext>
            </a:extLst>
          </p:cNvPr>
          <p:cNvSpPr>
            <a:spLocks noGrp="1"/>
          </p:cNvSpPr>
          <p:nvPr>
            <p:ph type="body" idx="1"/>
          </p:nvPr>
        </p:nvSpPr>
        <p:spPr>
          <a:xfrm>
            <a:off x="720000" y="1536807"/>
            <a:ext cx="7704000" cy="3066668"/>
          </a:xfrm>
        </p:spPr>
        <p:txBody>
          <a:bodyPr/>
          <a:lstStyle/>
          <a:p>
            <a:pPr marL="133350" indent="0">
              <a:buNone/>
            </a:pPr>
            <a:r>
              <a:rPr lang="en-US" sz="2000" dirty="0">
                <a:solidFill>
                  <a:schemeClr val="tx1">
                    <a:lumMod val="75000"/>
                    <a:lumOff val="25000"/>
                  </a:schemeClr>
                </a:solidFill>
                <a:latin typeface="Calibri" panose="020F0502020204030204" pitchFamily="34" charset="0"/>
                <a:cs typeface="Calibri" panose="020F0502020204030204" pitchFamily="34" charset="0"/>
              </a:rPr>
              <a:t>1.Insurance Management System project also provides the effective</a:t>
            </a:r>
          </a:p>
          <a:p>
            <a:pPr marL="133350" indent="0">
              <a:buNone/>
            </a:pPr>
            <a:r>
              <a:rPr lang="en-US" sz="2000" dirty="0">
                <a:solidFill>
                  <a:schemeClr val="tx1">
                    <a:lumMod val="75000"/>
                    <a:lumOff val="25000"/>
                  </a:schemeClr>
                </a:solidFill>
                <a:latin typeface="Calibri" panose="020F0502020204030204" pitchFamily="34" charset="0"/>
                <a:cs typeface="Calibri" panose="020F0502020204030204" pitchFamily="34" charset="0"/>
              </a:rPr>
              <a:t>   handling of any query regarding existing records.</a:t>
            </a:r>
          </a:p>
          <a:p>
            <a:pPr marL="133350" indent="0">
              <a:buNone/>
            </a:pPr>
            <a:endParaRPr lang="en-US" sz="2000" dirty="0">
              <a:solidFill>
                <a:schemeClr val="tx1">
                  <a:lumMod val="75000"/>
                  <a:lumOff val="25000"/>
                </a:schemeClr>
              </a:solidFill>
              <a:latin typeface="Calibri" panose="020F0502020204030204" pitchFamily="34" charset="0"/>
              <a:cs typeface="Calibri" panose="020F0502020204030204" pitchFamily="34" charset="0"/>
            </a:endParaRPr>
          </a:p>
          <a:p>
            <a:pPr marL="133350" indent="0">
              <a:buNone/>
            </a:pPr>
            <a:r>
              <a:rPr lang="en-US" sz="2000" dirty="0">
                <a:solidFill>
                  <a:schemeClr val="tx1">
                    <a:lumMod val="75000"/>
                    <a:lumOff val="25000"/>
                  </a:schemeClr>
                </a:solidFill>
                <a:latin typeface="Calibri" panose="020F0502020204030204" pitchFamily="34" charset="0"/>
                <a:cs typeface="Calibri" panose="020F0502020204030204" pitchFamily="34" charset="0"/>
              </a:rPr>
              <a:t>2.This project prevents the misuse or unauthorized access to system</a:t>
            </a:r>
          </a:p>
          <a:p>
            <a:pPr marL="133350" indent="0">
              <a:buNone/>
            </a:pPr>
            <a:r>
              <a:rPr lang="en-US" sz="2000" dirty="0">
                <a:solidFill>
                  <a:schemeClr val="tx1">
                    <a:lumMod val="75000"/>
                    <a:lumOff val="25000"/>
                  </a:schemeClr>
                </a:solidFill>
                <a:latin typeface="Calibri" panose="020F0502020204030204" pitchFamily="34" charset="0"/>
                <a:cs typeface="Calibri" panose="020F0502020204030204" pitchFamily="34" charset="0"/>
              </a:rPr>
              <a:t>    function a Login Id and Password identify the User of the system.</a:t>
            </a:r>
            <a:endParaRPr lang="en-IN" sz="2000" dirty="0">
              <a:solidFill>
                <a:schemeClr val="tx1">
                  <a:lumMod val="75000"/>
                  <a:lumOff val="2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72879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A678E2-0ECC-4836-A93E-2FBB3D55A96D}"/>
              </a:ext>
            </a:extLst>
          </p:cNvPr>
          <p:cNvSpPr>
            <a:spLocks noGrp="1"/>
          </p:cNvSpPr>
          <p:nvPr>
            <p:ph type="ctrTitle"/>
          </p:nvPr>
        </p:nvSpPr>
        <p:spPr>
          <a:xfrm>
            <a:off x="720000" y="539999"/>
            <a:ext cx="7704000" cy="1079574"/>
          </a:xfrm>
        </p:spPr>
        <p:txBody>
          <a:bodyPr/>
          <a:lstStyle/>
          <a:p>
            <a:r>
              <a:rPr lang="en-IN" sz="3600" dirty="0"/>
              <a:t>MAIN  MODULES OF INSURANCE MANAGEMENT SYSTEM</a:t>
            </a:r>
          </a:p>
        </p:txBody>
      </p:sp>
      <p:sp>
        <p:nvSpPr>
          <p:cNvPr id="3" name="Text Placeholder 2">
            <a:extLst>
              <a:ext uri="{FF2B5EF4-FFF2-40B4-BE49-F238E27FC236}">
                <a16:creationId xmlns:a16="http://schemas.microsoft.com/office/drawing/2014/main" xmlns="" id="{CDF31A28-1F6C-4A1D-9D48-D9454B7C3124}"/>
              </a:ext>
            </a:extLst>
          </p:cNvPr>
          <p:cNvSpPr>
            <a:spLocks noGrp="1"/>
          </p:cNvSpPr>
          <p:nvPr>
            <p:ph type="body" idx="1"/>
          </p:nvPr>
        </p:nvSpPr>
        <p:spPr>
          <a:xfrm>
            <a:off x="720000" y="2100020"/>
            <a:ext cx="7704000" cy="2503454"/>
          </a:xfrm>
        </p:spPr>
        <p:txBody>
          <a:bodyPr/>
          <a:lstStyle/>
          <a:p>
            <a:pPr>
              <a:buFont typeface="Wingdings" panose="05000000000000000000" pitchFamily="2" charset="2"/>
              <a:buChar char="Ø"/>
            </a:pPr>
            <a:r>
              <a:rPr lang="en-IN" sz="2400" dirty="0">
                <a:latin typeface="Calibri" panose="020F0502020204030204" pitchFamily="34" charset="0"/>
                <a:cs typeface="Calibri" panose="020F0502020204030204" pitchFamily="34" charset="0"/>
              </a:rPr>
              <a:t>Admin</a:t>
            </a:r>
          </a:p>
          <a:p>
            <a:pPr>
              <a:buFont typeface="Wingdings" panose="05000000000000000000" pitchFamily="2" charset="2"/>
              <a:buChar char="Ø"/>
            </a:pPr>
            <a:r>
              <a:rPr lang="en-IN" sz="2400" dirty="0">
                <a:latin typeface="Calibri" panose="020F0502020204030204" pitchFamily="34" charset="0"/>
                <a:cs typeface="Calibri" panose="020F0502020204030204" pitchFamily="34" charset="0"/>
              </a:rPr>
              <a:t>User</a:t>
            </a:r>
          </a:p>
          <a:p>
            <a:pPr>
              <a:buFont typeface="Wingdings" panose="05000000000000000000" pitchFamily="2" charset="2"/>
              <a:buChar char="Ø"/>
            </a:pPr>
            <a:r>
              <a:rPr lang="en-IN" sz="2400" dirty="0">
                <a:latin typeface="Calibri" panose="020F0502020204030204" pitchFamily="34" charset="0"/>
                <a:cs typeface="Calibri" panose="020F0502020204030204" pitchFamily="34" charset="0"/>
              </a:rPr>
              <a:t>Organizer</a:t>
            </a:r>
            <a:endParaRPr lang="en-IN" sz="1800" dirty="0"/>
          </a:p>
        </p:txBody>
      </p:sp>
      <p:pic>
        <p:nvPicPr>
          <p:cNvPr id="1026" name="Picture 2">
            <a:extLst>
              <a:ext uri="{FF2B5EF4-FFF2-40B4-BE49-F238E27FC236}">
                <a16:creationId xmlns:a16="http://schemas.microsoft.com/office/drawing/2014/main" xmlns="" id="{8E48661B-0A4C-41BD-B62F-7FFCC8589F81}"/>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3000"/>
                    </a14:imgEffect>
                  </a14:imgLayer>
                </a14:imgProps>
              </a:ext>
              <a:ext uri="{28A0092B-C50C-407E-A947-70E740481C1C}">
                <a14:useLocalDpi xmlns:a14="http://schemas.microsoft.com/office/drawing/2010/main" val="0"/>
              </a:ext>
            </a:extLst>
          </a:blip>
          <a:srcRect/>
          <a:stretch>
            <a:fillRect/>
          </a:stretch>
        </p:blipFill>
        <p:spPr bwMode="auto">
          <a:xfrm>
            <a:off x="5606522" y="1696541"/>
            <a:ext cx="2817478" cy="2113108"/>
          </a:xfrm>
          <a:prstGeom prst="rect">
            <a:avLst/>
          </a:prstGeom>
          <a:noFill/>
        </p:spPr>
      </p:pic>
    </p:spTree>
    <p:extLst>
      <p:ext uri="{BB962C8B-B14F-4D97-AF65-F5344CB8AC3E}">
        <p14:creationId xmlns:p14="http://schemas.microsoft.com/office/powerpoint/2010/main" val="3692762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28A62FDE-25C6-42D9-BF21-0B3CD19F6B41}"/>
              </a:ext>
            </a:extLst>
          </p:cNvPr>
          <p:cNvSpPr>
            <a:spLocks noGrp="1"/>
          </p:cNvSpPr>
          <p:nvPr>
            <p:ph type="body" idx="1"/>
          </p:nvPr>
        </p:nvSpPr>
        <p:spPr>
          <a:xfrm>
            <a:off x="720000" y="1068080"/>
            <a:ext cx="7704000" cy="3580759"/>
          </a:xfrm>
        </p:spPr>
        <p:txBody>
          <a:bodyPr/>
          <a:lstStyle/>
          <a:p>
            <a:pPr marL="133350" indent="0">
              <a:buNone/>
            </a:pPr>
            <a:r>
              <a:rPr lang="en-US" sz="2000" dirty="0">
                <a:latin typeface="Calibri" panose="020F0502020204030204" pitchFamily="34" charset="0"/>
                <a:cs typeface="Calibri" panose="020F0502020204030204" pitchFamily="34" charset="0"/>
              </a:rPr>
              <a:t>a)Admin module: This module allows only registered members to log in</a:t>
            </a:r>
          </a:p>
          <a:p>
            <a:pPr marL="133350" indent="0">
              <a:buNone/>
            </a:pPr>
            <a:r>
              <a:rPr lang="en-US" sz="2000" dirty="0">
                <a:latin typeface="Calibri" panose="020F0502020204030204" pitchFamily="34" charset="0"/>
                <a:cs typeface="Calibri" panose="020F0502020204030204" pitchFamily="34" charset="0"/>
              </a:rPr>
              <a:t>    and manage the users and organizer.</a:t>
            </a:r>
          </a:p>
          <a:p>
            <a:pPr marL="133350" indent="0">
              <a:buNone/>
            </a:pPr>
            <a:endParaRPr lang="en-US" sz="2000" dirty="0">
              <a:latin typeface="Calibri" panose="020F0502020204030204" pitchFamily="34" charset="0"/>
              <a:cs typeface="Calibri" panose="020F0502020204030204" pitchFamily="34" charset="0"/>
            </a:endParaRPr>
          </a:p>
          <a:p>
            <a:pPr marL="133350" indent="0">
              <a:buNone/>
            </a:pPr>
            <a:r>
              <a:rPr lang="en-US" sz="2000" dirty="0">
                <a:latin typeface="Calibri" panose="020F0502020204030204" pitchFamily="34" charset="0"/>
                <a:cs typeface="Calibri" panose="020F0502020204030204" pitchFamily="34" charset="0"/>
              </a:rPr>
              <a:t>b) Organizer module: This module allows to known the premium </a:t>
            </a:r>
          </a:p>
          <a:p>
            <a:pPr marL="133350" indent="0">
              <a:buNone/>
            </a:pPr>
            <a:r>
              <a:rPr lang="en-US" sz="2000" dirty="0">
                <a:latin typeface="Calibri" panose="020F0502020204030204" pitchFamily="34" charset="0"/>
                <a:cs typeface="Calibri" panose="020F0502020204030204" pitchFamily="34" charset="0"/>
              </a:rPr>
              <a:t>     details of the users who buy the policies and policy details.</a:t>
            </a:r>
          </a:p>
          <a:p>
            <a:pPr marL="133350" indent="0">
              <a:buNone/>
            </a:pPr>
            <a:endParaRPr lang="en-US" sz="2000" dirty="0">
              <a:latin typeface="Calibri" panose="020F0502020204030204" pitchFamily="34" charset="0"/>
              <a:cs typeface="Calibri" panose="020F0502020204030204" pitchFamily="34" charset="0"/>
            </a:endParaRPr>
          </a:p>
          <a:p>
            <a:pPr marL="133350" indent="0">
              <a:buNone/>
            </a:pPr>
            <a:r>
              <a:rPr lang="en-US" sz="2000" dirty="0">
                <a:latin typeface="Calibri" panose="020F0502020204030204" pitchFamily="34" charset="0"/>
                <a:cs typeface="Calibri" panose="020F0502020204030204" pitchFamily="34" charset="0"/>
              </a:rPr>
              <a:t>c) User module: This module allow the user to view all the policies and</a:t>
            </a:r>
          </a:p>
          <a:p>
            <a:pPr marL="133350" indent="0">
              <a:buNone/>
            </a:pPr>
            <a:r>
              <a:rPr lang="en-US" sz="2000" dirty="0">
                <a:latin typeface="Calibri" panose="020F0502020204030204" pitchFamily="34" charset="0"/>
                <a:cs typeface="Calibri" panose="020F0502020204030204" pitchFamily="34" charset="0"/>
              </a:rPr>
              <a:t>     they can buy it according to their need.</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1561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96DE34-8277-4BDE-B6AA-0AC8D19EF8F8}"/>
              </a:ext>
            </a:extLst>
          </p:cNvPr>
          <p:cNvSpPr>
            <a:spLocks noGrp="1"/>
          </p:cNvSpPr>
          <p:nvPr>
            <p:ph type="ctrTitle"/>
          </p:nvPr>
        </p:nvSpPr>
        <p:spPr>
          <a:xfrm>
            <a:off x="720000" y="539999"/>
            <a:ext cx="7704000" cy="1064075"/>
          </a:xfrm>
        </p:spPr>
        <p:txBody>
          <a:bodyPr/>
          <a:lstStyle/>
          <a:p>
            <a:r>
              <a:rPr lang="en-IN" sz="4000" dirty="0"/>
              <a:t>Sub Modules Of Admin </a:t>
            </a:r>
          </a:p>
        </p:txBody>
      </p:sp>
      <p:sp>
        <p:nvSpPr>
          <p:cNvPr id="3" name="Text Placeholder 2">
            <a:extLst>
              <a:ext uri="{FF2B5EF4-FFF2-40B4-BE49-F238E27FC236}">
                <a16:creationId xmlns:a16="http://schemas.microsoft.com/office/drawing/2014/main" xmlns="" id="{3D9EEC09-CC65-4699-9DBF-EE42C3162E3E}"/>
              </a:ext>
            </a:extLst>
          </p:cNvPr>
          <p:cNvSpPr>
            <a:spLocks noGrp="1"/>
          </p:cNvSpPr>
          <p:nvPr>
            <p:ph type="body" idx="1"/>
          </p:nvPr>
        </p:nvSpPr>
        <p:spPr>
          <a:xfrm>
            <a:off x="720000" y="1751308"/>
            <a:ext cx="7704000" cy="2852167"/>
          </a:xfrm>
        </p:spPr>
        <p:txBody>
          <a:bodyPr/>
          <a:lstStyle/>
          <a:p>
            <a:pPr>
              <a:buFont typeface="Wingdings" panose="05000000000000000000" pitchFamily="2" charset="2"/>
              <a:buChar char="Ø"/>
            </a:pPr>
            <a:r>
              <a:rPr lang="en-IN" sz="2000" dirty="0">
                <a:latin typeface="Calibri" panose="020F0502020204030204" pitchFamily="34" charset="0"/>
                <a:cs typeface="Calibri" panose="020F0502020204030204" pitchFamily="34" charset="0"/>
              </a:rPr>
              <a:t>Home </a:t>
            </a:r>
          </a:p>
          <a:p>
            <a:pPr>
              <a:buFont typeface="Wingdings" panose="05000000000000000000" pitchFamily="2" charset="2"/>
              <a:buChar char="Ø"/>
            </a:pPr>
            <a:r>
              <a:rPr lang="en-IN" sz="2000" dirty="0">
                <a:latin typeface="Calibri" panose="020F0502020204030204" pitchFamily="34" charset="0"/>
                <a:cs typeface="Calibri" panose="020F0502020204030204" pitchFamily="34" charset="0"/>
              </a:rPr>
              <a:t>View Policy Booking</a:t>
            </a:r>
          </a:p>
          <a:p>
            <a:pPr>
              <a:buFont typeface="Wingdings" panose="05000000000000000000" pitchFamily="2" charset="2"/>
              <a:buChar char="Ø"/>
            </a:pPr>
            <a:r>
              <a:rPr lang="en-IN" sz="2000" dirty="0">
                <a:latin typeface="Calibri" panose="020F0502020204030204" pitchFamily="34" charset="0"/>
                <a:cs typeface="Calibri" panose="020F0502020204030204" pitchFamily="34" charset="0"/>
              </a:rPr>
              <a:t>View Policies</a:t>
            </a:r>
          </a:p>
          <a:p>
            <a:pPr>
              <a:buFont typeface="Wingdings" panose="05000000000000000000" pitchFamily="2" charset="2"/>
              <a:buChar char="Ø"/>
            </a:pPr>
            <a:r>
              <a:rPr lang="en-IN" sz="2000" dirty="0">
                <a:latin typeface="Calibri" panose="020F0502020204030204" pitchFamily="34" charset="0"/>
                <a:cs typeface="Calibri" panose="020F0502020204030204" pitchFamily="34" charset="0"/>
              </a:rPr>
              <a:t>Organizers</a:t>
            </a:r>
          </a:p>
          <a:p>
            <a:pPr>
              <a:buFont typeface="Wingdings" panose="05000000000000000000" pitchFamily="2" charset="2"/>
              <a:buChar char="Ø"/>
            </a:pPr>
            <a:r>
              <a:rPr lang="en-IN" sz="2000" dirty="0">
                <a:latin typeface="Calibri" panose="020F0502020204030204" pitchFamily="34" charset="0"/>
                <a:cs typeface="Calibri" panose="020F0502020204030204" pitchFamily="34" charset="0"/>
              </a:rPr>
              <a:t>Users</a:t>
            </a:r>
          </a:p>
        </p:txBody>
      </p:sp>
      <p:pic>
        <p:nvPicPr>
          <p:cNvPr id="5" name="Picture 4">
            <a:extLst>
              <a:ext uri="{FF2B5EF4-FFF2-40B4-BE49-F238E27FC236}">
                <a16:creationId xmlns:a16="http://schemas.microsoft.com/office/drawing/2014/main" xmlns="" id="{9E3C8614-3769-4D6D-8790-9FD02F90C4B8}"/>
              </a:ext>
            </a:extLst>
          </p:cNvPr>
          <p:cNvPicPr>
            <a:picLocks noChangeAspect="1"/>
          </p:cNvPicPr>
          <p:nvPr/>
        </p:nvPicPr>
        <p:blipFill>
          <a:blip r:embed="rId2"/>
          <a:stretch>
            <a:fillRect/>
          </a:stretch>
        </p:blipFill>
        <p:spPr>
          <a:xfrm>
            <a:off x="5743710" y="1604074"/>
            <a:ext cx="2395980" cy="2395980"/>
          </a:xfrm>
          <a:prstGeom prst="rect">
            <a:avLst/>
          </a:prstGeom>
        </p:spPr>
      </p:pic>
    </p:spTree>
    <p:extLst>
      <p:ext uri="{BB962C8B-B14F-4D97-AF65-F5344CB8AC3E}">
        <p14:creationId xmlns:p14="http://schemas.microsoft.com/office/powerpoint/2010/main" val="514511809"/>
      </p:ext>
    </p:extLst>
  </p:cSld>
  <p:clrMapOvr>
    <a:masterClrMapping/>
  </p:clrMapOvr>
</p:sld>
</file>

<file path=ppt/theme/theme1.xml><?xml version="1.0" encoding="utf-8"?>
<a:theme xmlns:a="http://schemas.openxmlformats.org/drawingml/2006/main" name="Insurance Plan by Slidesgo">
  <a:themeElements>
    <a:clrScheme name="Simple Light">
      <a:dk1>
        <a:srgbClr val="000000"/>
      </a:dk1>
      <a:lt1>
        <a:srgbClr val="FFFFFF"/>
      </a:lt1>
      <a:dk2>
        <a:srgbClr val="595959"/>
      </a:dk2>
      <a:lt2>
        <a:srgbClr val="EEEEEE"/>
      </a:lt2>
      <a:accent1>
        <a:srgbClr val="00D6C0"/>
      </a:accent1>
      <a:accent2>
        <a:srgbClr val="073763"/>
      </a:accent2>
      <a:accent3>
        <a:srgbClr val="0B5394"/>
      </a:accent3>
      <a:accent4>
        <a:srgbClr val="3D85C6"/>
      </a:accent4>
      <a:accent5>
        <a:srgbClr val="008275"/>
      </a:accent5>
      <a:accent6>
        <a:srgbClr val="00AE9D"/>
      </a:accent6>
      <a:hlink>
        <a:srgbClr val="0737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409</TotalTime>
  <Words>815</Words>
  <Application>Microsoft Office PowerPoint</Application>
  <PresentationFormat>On-screen Show (16:9)</PresentationFormat>
  <Paragraphs>124</Paragraphs>
  <Slides>26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Fira Sans Extra Condensed Medium</vt:lpstr>
      <vt:lpstr>Roboto Slab</vt:lpstr>
      <vt:lpstr>Fira Sans Condensed Medium</vt:lpstr>
      <vt:lpstr>Calibri</vt:lpstr>
      <vt:lpstr>Wingdings</vt:lpstr>
      <vt:lpstr>Insurance Plan by Slidesgo</vt:lpstr>
      <vt:lpstr>INSURANCE  MANAGEMENT SYSTEM</vt:lpstr>
      <vt:lpstr>BATCH - 04</vt:lpstr>
      <vt:lpstr>INSURANCE MANAGEMENT SYSTEM</vt:lpstr>
      <vt:lpstr>OBJECTIVES OF IMS</vt:lpstr>
      <vt:lpstr>Disadvantage Of Existence System</vt:lpstr>
      <vt:lpstr>Scope Of IMS</vt:lpstr>
      <vt:lpstr>MAIN  MODULES OF INSURANCE MANAGEMENT SYSTEM</vt:lpstr>
      <vt:lpstr>PowerPoint Presentation</vt:lpstr>
      <vt:lpstr>Sub Modules Of Admin </vt:lpstr>
      <vt:lpstr>Sub Modules Of Organizer</vt:lpstr>
      <vt:lpstr>Sub Modules Of User</vt:lpstr>
      <vt:lpstr>REQUIREMENT SPECIFICATION </vt:lpstr>
      <vt:lpstr>PowerPoint Presentation</vt:lpstr>
      <vt:lpstr>ASSUMPTION</vt:lpstr>
      <vt:lpstr>Welcome Page</vt:lpstr>
      <vt:lpstr>Login Page</vt:lpstr>
      <vt:lpstr>Registration Page For User And Organizer</vt:lpstr>
      <vt:lpstr>Admin : Home</vt:lpstr>
      <vt:lpstr>User : Home</vt:lpstr>
      <vt:lpstr>User : Policy Booking Page</vt:lpstr>
      <vt:lpstr>User : View Available Policies </vt:lpstr>
      <vt:lpstr>Organizer : Home </vt:lpstr>
      <vt:lpstr>Organizer : Manage Policy Page </vt:lpstr>
      <vt:lpstr>Organizer : Add/ Update/ Delete Policy</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MANAGEMENT SYSTEM</dc:title>
  <dc:creator>HP</dc:creator>
  <cp:lastModifiedBy>POOJA</cp:lastModifiedBy>
  <cp:revision>14</cp:revision>
  <dcterms:modified xsi:type="dcterms:W3CDTF">2022-03-07T07:00:17Z</dcterms:modified>
</cp:coreProperties>
</file>