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4" r:id="rId6"/>
    <p:sldId id="263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8" r:id="rId15"/>
    <p:sldId id="276" r:id="rId16"/>
    <p:sldId id="277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7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4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876" y="130531"/>
            <a:ext cx="8622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Visvesvaraya Technological University</a:t>
            </a:r>
          </a:p>
          <a:p>
            <a:pPr algn="ctr"/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Jnana sagama ,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Belagavi-590018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24" y="1233318"/>
            <a:ext cx="1794496" cy="14482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9675" y="2731466"/>
            <a:ext cx="6716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INTERNSHIP MINI PROJECT PRESENTATION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272" y="324299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“ATM Simulator using Python”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00" y="4435974"/>
            <a:ext cx="2252136" cy="1096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1720" y="5582733"/>
            <a:ext cx="7424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MYSURU  ROYAL INSTITUTE OF TECHNOLOGY</a:t>
            </a:r>
          </a:p>
          <a:p>
            <a:pPr algn="ctr"/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SR Patna,mandya-571606</a:t>
            </a:r>
          </a:p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641" y="4323281"/>
            <a:ext cx="403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-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MOHAMMED ALI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Dept.of  E&amp;C, MRIT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3720" y="4138615"/>
            <a:ext cx="52882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Thejaswi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Gowda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[4MU17EC022]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entury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71"/>
            <a:ext cx="10515600" cy="6518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Program for ATM Simulation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9408" r="15836" b="13052"/>
          <a:stretch/>
        </p:blipFill>
        <p:spPr>
          <a:xfrm>
            <a:off x="1316052" y="756894"/>
            <a:ext cx="9554198" cy="5900280"/>
          </a:xfrm>
        </p:spPr>
      </p:pic>
      <p:sp>
        <p:nvSpPr>
          <p:cNvPr id="6" name="Rectangle 5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8" t="9584" r="9331" b="12629"/>
          <a:stretch/>
        </p:blipFill>
        <p:spPr>
          <a:xfrm>
            <a:off x="1212078" y="129555"/>
            <a:ext cx="9767844" cy="6400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t="35536" r="9671" b="12655"/>
          <a:stretch/>
        </p:blipFill>
        <p:spPr>
          <a:xfrm>
            <a:off x="1219988" y="675117"/>
            <a:ext cx="9752025" cy="482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1007354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460423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u="sng" dirty="0" smtClean="0"/>
              <a:t>Results:</a:t>
            </a:r>
          </a:p>
          <a:p>
            <a:r>
              <a:rPr lang="en-US" sz="2400" b="1" dirty="0" smtClean="0"/>
              <a:t>1.</a:t>
            </a:r>
            <a:r>
              <a:rPr lang="en-US" sz="2400" b="1" u="sng" dirty="0" smtClean="0"/>
              <a:t>Deposit  </a:t>
            </a:r>
            <a:r>
              <a:rPr lang="en-US" sz="2400" b="1" u="sng" dirty="0"/>
              <a:t>Amount</a:t>
            </a:r>
            <a:endParaRPr lang="en-IN" sz="2400" b="1" u="sng" dirty="0"/>
          </a:p>
          <a:p>
            <a:endParaRPr lang="en-US" sz="3200" b="1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808026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188008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2.</a:t>
            </a:r>
            <a:r>
              <a:rPr lang="en-US" sz="2400" b="1" u="sng" dirty="0" smtClean="0"/>
              <a:t>Withdraw  Amount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77667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230736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3.</a:t>
            </a:r>
            <a:r>
              <a:rPr lang="en-US" sz="2400" b="1" u="sng" dirty="0" smtClean="0"/>
              <a:t>Balance Enquiry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734939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188008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4.</a:t>
            </a:r>
            <a:r>
              <a:rPr lang="en-US" sz="2400" b="1" u="sng" dirty="0" smtClean="0"/>
              <a:t>Incorrect PIN 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52030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205099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5.</a:t>
            </a:r>
            <a:r>
              <a:rPr lang="en-US" sz="2400" b="1" u="sng" dirty="0" smtClean="0"/>
              <a:t>PIN Change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3645" y="2640650"/>
            <a:ext cx="4144710" cy="12818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dirty="0"/>
          </a:p>
        </p:txBody>
      </p:sp>
      <p:sp>
        <p:nvSpPr>
          <p:cNvPr id="5" name="Rectangle 4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17337"/>
            <a:ext cx="26317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CON</a:t>
            </a:r>
            <a:r>
              <a:rPr sz="3200" b="1" i="1" spc="-15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i="1" spc="-15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TS</a:t>
            </a:r>
            <a:endParaRPr sz="3200" b="1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765521"/>
            <a:ext cx="493906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</a:t>
            </a: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 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Hardware </a:t>
            </a:r>
            <a:r>
              <a:rPr sz="2000" dirty="0">
                <a:latin typeface="Times New Roman"/>
                <a:cs typeface="Times New Roman"/>
              </a:rPr>
              <a:t>and software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specification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Mini </a:t>
            </a:r>
            <a:r>
              <a:rPr sz="2000" dirty="0" smtClean="0">
                <a:latin typeface="Times New Roman"/>
                <a:cs typeface="Times New Roman"/>
              </a:rPr>
              <a:t>project-</a:t>
            </a:r>
            <a:r>
              <a:rPr lang="en-US" sz="2000" dirty="0" smtClean="0">
                <a:latin typeface="Times New Roman"/>
                <a:cs typeface="Times New Roman"/>
              </a:rPr>
              <a:t>ATM Simulation using Python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Flow Chart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ATM Simulation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sz="2000" dirty="0" smtClean="0">
                <a:latin typeface="Times New Roman"/>
                <a:cs typeface="Times New Roman"/>
              </a:rPr>
              <a:t>esult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510"/>
              </a:spcBef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01" y="190046"/>
            <a:ext cx="258883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+mn-lt"/>
                <a:cs typeface="Times New Roman"/>
              </a:rPr>
              <a:t>Int</a:t>
            </a:r>
            <a:r>
              <a:rPr sz="3200" b="1" spc="-50" dirty="0">
                <a:latin typeface="+mn-lt"/>
                <a:cs typeface="Times New Roman"/>
              </a:rPr>
              <a:t>r</a:t>
            </a:r>
            <a:r>
              <a:rPr sz="3200" b="1" spc="-5" dirty="0">
                <a:latin typeface="+mn-lt"/>
                <a:cs typeface="Times New Roman"/>
              </a:rPr>
              <a:t>oduction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001" y="785912"/>
            <a:ext cx="11186444" cy="5884111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</a:t>
            </a:r>
            <a:r>
              <a:rPr sz="2000" b="1" spc="-5" dirty="0">
                <a:latin typeface="Times New Roman"/>
                <a:cs typeface="Times New Roman"/>
              </a:rPr>
              <a:t>Q-spiders</a:t>
            </a:r>
            <a:r>
              <a:rPr sz="2000" spc="-5" dirty="0">
                <a:latin typeface="Times New Roman"/>
                <a:cs typeface="Times New Roman"/>
              </a:rPr>
              <a:t>”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students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Internship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In-Plant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5" dirty="0" smtClean="0">
                <a:latin typeface="Times New Roman"/>
                <a:cs typeface="Times New Roman"/>
              </a:rPr>
              <a:t>Training</a:t>
            </a:r>
            <a:r>
              <a:rPr sz="2000" dirty="0" smtClean="0">
                <a:latin typeface="Times New Roman"/>
                <a:cs typeface="Times New Roman"/>
              </a:rPr>
              <a:t>(IPT</a:t>
            </a:r>
            <a:r>
              <a:rPr sz="2000" dirty="0">
                <a:latin typeface="Times New Roman"/>
                <a:cs typeface="Times New Roman"/>
              </a:rPr>
              <a:t>) by </a:t>
            </a:r>
            <a:r>
              <a:rPr sz="2000" spc="-5" dirty="0">
                <a:latin typeface="Times New Roman"/>
                <a:cs typeface="Times New Roman"/>
              </a:rPr>
              <a:t>considering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demand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trained students </a:t>
            </a:r>
            <a:r>
              <a:rPr sz="2000" dirty="0">
                <a:latin typeface="Times New Roman"/>
                <a:cs typeface="Times New Roman"/>
              </a:rPr>
              <a:t>under </a:t>
            </a:r>
            <a:r>
              <a:rPr sz="2000" spc="-5" dirty="0">
                <a:latin typeface="Times New Roman"/>
                <a:cs typeface="Times New Roman"/>
              </a:rPr>
              <a:t>various software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technologies.</a:t>
            </a:r>
            <a:endParaRPr sz="2000" dirty="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5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 program helps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student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gaining </a:t>
            </a:r>
            <a:r>
              <a:rPr sz="2000" spc="-5" dirty="0">
                <a:latin typeface="Times New Roman"/>
                <a:cs typeface="Times New Roman"/>
              </a:rPr>
              <a:t>practical knowledge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both Hardware and software  </a:t>
            </a:r>
            <a:r>
              <a:rPr sz="2000" dirty="0">
                <a:latin typeface="Times New Roman"/>
                <a:cs typeface="Times New Roman"/>
              </a:rPr>
              <a:t>subjects.</a:t>
            </a:r>
          </a:p>
          <a:p>
            <a:pPr marL="355600" marR="8890" indent="-342900" algn="just">
              <a:lnSpc>
                <a:spcPct val="150000"/>
              </a:lnSpc>
              <a:spcBef>
                <a:spcPts val="359"/>
              </a:spcBef>
              <a:buFont typeface="Wingdings" panose="05000000000000000000" pitchFamily="2" charset="2"/>
              <a:buChar char="Ø"/>
              <a:tabLst>
                <a:tab pos="402590" algn="l"/>
                <a:tab pos="403225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By being part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students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get exposure on real-time projects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complete support 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experienced trainers </a:t>
            </a:r>
            <a:r>
              <a:rPr sz="2000" dirty="0">
                <a:latin typeface="Times New Roman"/>
                <a:cs typeface="Times New Roman"/>
              </a:rPr>
              <a:t>for both </a:t>
            </a:r>
            <a:r>
              <a:rPr sz="2000" spc="-5" dirty="0">
                <a:latin typeface="Times New Roman"/>
                <a:cs typeface="Times New Roman"/>
              </a:rPr>
              <a:t>theoretical and practical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areas.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After training </a:t>
            </a:r>
            <a:r>
              <a:rPr sz="2000" spc="-5" dirty="0">
                <a:latin typeface="Times New Roman"/>
                <a:cs typeface="Times New Roman"/>
              </a:rPr>
              <a:t>is completed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provide a </a:t>
            </a:r>
            <a:r>
              <a:rPr sz="2000" spc="-5" dirty="0">
                <a:latin typeface="Times New Roman"/>
                <a:cs typeface="Times New Roman"/>
              </a:rPr>
              <a:t>certificate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completion.</a:t>
            </a:r>
            <a:endParaRPr sz="2000" dirty="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2590" algn="l"/>
                <a:tab pos="403225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Q-spiders </a:t>
            </a:r>
            <a:r>
              <a:rPr sz="2000" spc="-10" dirty="0">
                <a:latin typeface="Times New Roman"/>
                <a:cs typeface="Times New Roman"/>
              </a:rPr>
              <a:t>Company </a:t>
            </a:r>
            <a:r>
              <a:rPr sz="2000" spc="-5" dirty="0">
                <a:latin typeface="Times New Roman"/>
                <a:cs typeface="Times New Roman"/>
              </a:rPr>
              <a:t>started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year </a:t>
            </a:r>
            <a:r>
              <a:rPr sz="2000" dirty="0">
                <a:latin typeface="Times New Roman"/>
                <a:cs typeface="Times New Roman"/>
              </a:rPr>
              <a:t>2014 </a:t>
            </a:r>
            <a:r>
              <a:rPr sz="2000" spc="-5" dirty="0">
                <a:latin typeface="Times New Roman"/>
                <a:cs typeface="Times New Roman"/>
              </a:rPr>
              <a:t>in Bangalore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view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business folks 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adopt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recent technological services </a:t>
            </a:r>
            <a:r>
              <a:rPr sz="200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their respective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industries.</a:t>
            </a: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Q-spiders is an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service providers </a:t>
            </a:r>
            <a:r>
              <a:rPr sz="2000" spc="-5" dirty="0">
                <a:latin typeface="Times New Roman"/>
                <a:cs typeface="Times New Roman"/>
              </a:rPr>
              <a:t>headquartered at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Bangalore.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sz="2000" dirty="0" smtClean="0">
                <a:latin typeface="Times New Roman"/>
                <a:cs typeface="Times New Roman"/>
              </a:rPr>
              <a:t>hey </a:t>
            </a:r>
            <a:r>
              <a:rPr sz="2000" spc="-5" dirty="0">
                <a:latin typeface="Times New Roman"/>
                <a:cs typeface="Times New Roman"/>
              </a:rPr>
              <a:t>build solid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respected business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specializing in Developing Application, Providing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IT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Consulting </a:t>
            </a:r>
            <a:r>
              <a:rPr sz="2000" spc="-5" dirty="0">
                <a:latin typeface="Times New Roman"/>
                <a:cs typeface="Times New Roman"/>
              </a:rPr>
              <a:t>Services, and Maintenance 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21" y="294739"/>
            <a:ext cx="6056629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+mn-lt"/>
                <a:cs typeface="Times New Roman"/>
              </a:rPr>
              <a:t>Mission </a:t>
            </a:r>
            <a:r>
              <a:rPr sz="3200" b="1" spc="-5" dirty="0">
                <a:latin typeface="+mn-lt"/>
                <a:cs typeface="Times New Roman"/>
              </a:rPr>
              <a:t>and </a:t>
            </a:r>
            <a:r>
              <a:rPr sz="3200" b="1" dirty="0">
                <a:latin typeface="+mn-lt"/>
                <a:cs typeface="Times New Roman"/>
              </a:rPr>
              <a:t>vision of</a:t>
            </a:r>
            <a:r>
              <a:rPr sz="3200" b="1" spc="-95" dirty="0">
                <a:latin typeface="+mn-lt"/>
                <a:cs typeface="Times New Roman"/>
              </a:rPr>
              <a:t> </a:t>
            </a:r>
            <a:r>
              <a:rPr sz="3200" b="1" dirty="0">
                <a:latin typeface="+mn-lt"/>
                <a:cs typeface="Times New Roman"/>
              </a:rPr>
              <a:t>company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21" y="1093788"/>
            <a:ext cx="10383140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Professional certification </a:t>
            </a:r>
            <a:r>
              <a:rPr lang="en-US" sz="2000" dirty="0" smtClean="0">
                <a:latin typeface="Times New Roman"/>
                <a:cs typeface="Times New Roman"/>
              </a:rPr>
              <a:t>courses. </a:t>
            </a:r>
            <a:r>
              <a:rPr lang="en-US" sz="2000" spc="-10" dirty="0" smtClean="0">
                <a:latin typeface="Times New Roman"/>
                <a:cs typeface="Times New Roman"/>
              </a:rPr>
              <a:t>They </a:t>
            </a:r>
            <a:r>
              <a:rPr lang="en-US" sz="2000" spc="-5" dirty="0" smtClean="0">
                <a:latin typeface="Times New Roman"/>
                <a:cs typeface="Times New Roman"/>
              </a:rPr>
              <a:t>associate with </a:t>
            </a:r>
            <a:r>
              <a:rPr lang="en-US" sz="2000" dirty="0" smtClean="0">
                <a:latin typeface="Times New Roman"/>
                <a:cs typeface="Times New Roman"/>
              </a:rPr>
              <a:t>industry </a:t>
            </a:r>
            <a:r>
              <a:rPr lang="en-US" sz="2000" spc="-5" dirty="0" smtClean="0">
                <a:latin typeface="Times New Roman"/>
                <a:cs typeface="Times New Roman"/>
              </a:rPr>
              <a:t>experts to </a:t>
            </a:r>
            <a:r>
              <a:rPr lang="en-US" sz="2000" dirty="0" smtClean="0">
                <a:latin typeface="Times New Roman"/>
                <a:cs typeface="Times New Roman"/>
              </a:rPr>
              <a:t>deliver </a:t>
            </a:r>
            <a:r>
              <a:rPr lang="en-US" sz="2000" spc="-5" dirty="0" smtClean="0">
                <a:latin typeface="Times New Roman"/>
                <a:cs typeface="Times New Roman"/>
              </a:rPr>
              <a:t>the training  requirements </a:t>
            </a:r>
            <a:r>
              <a:rPr lang="en-US" sz="2000" dirty="0" smtClean="0">
                <a:latin typeface="Times New Roman"/>
                <a:cs typeface="Times New Roman"/>
              </a:rPr>
              <a:t>of Job </a:t>
            </a:r>
            <a:r>
              <a:rPr lang="en-US" sz="2000" spc="-5" dirty="0" smtClean="0">
                <a:latin typeface="Times New Roman"/>
                <a:cs typeface="Times New Roman"/>
              </a:rPr>
              <a:t>seekers and </a:t>
            </a:r>
            <a:r>
              <a:rPr lang="en-US" sz="2000" dirty="0" smtClean="0">
                <a:latin typeface="Times New Roman"/>
                <a:cs typeface="Times New Roman"/>
              </a:rPr>
              <a:t>working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professionals.</a:t>
            </a:r>
          </a:p>
          <a:p>
            <a:pPr marL="355600" marR="825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sz="2000" spc="-55" dirty="0" smtClean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become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globally admired </a:t>
            </a:r>
            <a:r>
              <a:rPr sz="2000" spc="-10" dirty="0">
                <a:latin typeface="Times New Roman"/>
                <a:cs typeface="Times New Roman"/>
              </a:rPr>
              <a:t>organization. </a:t>
            </a:r>
            <a:r>
              <a:rPr sz="2000" spc="-5" dirty="0">
                <a:latin typeface="Times New Roman"/>
                <a:cs typeface="Times New Roman"/>
              </a:rPr>
              <a:t>Engage job seekers, </a:t>
            </a:r>
            <a:r>
              <a:rPr sz="2000" dirty="0">
                <a:latin typeface="Times New Roman"/>
                <a:cs typeface="Times New Roman"/>
              </a:rPr>
              <a:t>working </a:t>
            </a:r>
            <a:r>
              <a:rPr sz="2000" spc="-5" dirty="0">
                <a:latin typeface="Times New Roman"/>
                <a:cs typeface="Times New Roman"/>
              </a:rPr>
              <a:t>professionals, employers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universities around </a:t>
            </a:r>
            <a:r>
              <a:rPr sz="2000" dirty="0">
                <a:latin typeface="Times New Roman"/>
                <a:cs typeface="Times New Roman"/>
              </a:rPr>
              <a:t>the globe for </a:t>
            </a:r>
            <a:r>
              <a:rPr sz="2000" spc="-5" dirty="0">
                <a:latin typeface="Times New Roman"/>
                <a:cs typeface="Times New Roman"/>
              </a:rPr>
              <a:t>fulfilling their needs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mission is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</a:t>
            </a:r>
            <a:r>
              <a:rPr sz="2000" spc="-10" dirty="0">
                <a:latin typeface="Times New Roman"/>
                <a:cs typeface="Times New Roman"/>
              </a:rPr>
              <a:t>best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class </a:t>
            </a:r>
            <a:r>
              <a:rPr sz="2000" spc="-5" dirty="0">
                <a:latin typeface="Times New Roman"/>
                <a:cs typeface="Times New Roman"/>
              </a:rPr>
              <a:t>education </a:t>
            </a:r>
            <a:r>
              <a:rPr sz="2000" dirty="0">
                <a:latin typeface="Times New Roman"/>
                <a:cs typeface="Times New Roman"/>
              </a:rPr>
              <a:t>via </a:t>
            </a:r>
            <a:r>
              <a:rPr sz="2000" spc="-5" dirty="0">
                <a:latin typeface="Times New Roman"/>
                <a:cs typeface="Times New Roman"/>
              </a:rPr>
              <a:t>robust technology platform and to </a:t>
            </a:r>
            <a:r>
              <a:rPr sz="2000" spc="-10" dirty="0">
                <a:latin typeface="Times New Roman"/>
                <a:cs typeface="Times New Roman"/>
              </a:rPr>
              <a:t>achieve  </a:t>
            </a:r>
            <a:r>
              <a:rPr sz="2000" spc="-5" dirty="0">
                <a:latin typeface="Times New Roman"/>
                <a:cs typeface="Times New Roman"/>
              </a:rPr>
              <a:t>almost customer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satisfaction.</a:t>
            </a:r>
          </a:p>
          <a:p>
            <a:pPr marL="355600" marR="571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39243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Q-Spiders, they have ensured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training is imparted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specialists with proven subject  matter expertise and </a:t>
            </a:r>
            <a:r>
              <a:rPr sz="2000" dirty="0">
                <a:latin typeface="Times New Roman"/>
                <a:cs typeface="Times New Roman"/>
              </a:rPr>
              <a:t>who </a:t>
            </a:r>
            <a:r>
              <a:rPr sz="2000" spc="-5" dirty="0">
                <a:latin typeface="Times New Roman"/>
                <a:cs typeface="Times New Roman"/>
              </a:rPr>
              <a:t>have spent over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decade </a:t>
            </a:r>
            <a:r>
              <a:rPr sz="2000" dirty="0">
                <a:latin typeface="Times New Roman"/>
                <a:cs typeface="Times New Roman"/>
              </a:rPr>
              <a:t>in their </a:t>
            </a:r>
            <a:r>
              <a:rPr sz="2000" spc="-5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specialization.</a:t>
            </a:r>
            <a:endParaRPr sz="2000" dirty="0" smtClean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The </a:t>
            </a:r>
            <a:r>
              <a:rPr sz="2000" spc="-5" dirty="0" smtClean="0">
                <a:latin typeface="Times New Roman"/>
                <a:cs typeface="Times New Roman"/>
              </a:rPr>
              <a:t>faculties </a:t>
            </a:r>
            <a:r>
              <a:rPr sz="2000" dirty="0" smtClean="0">
                <a:latin typeface="Times New Roman"/>
                <a:cs typeface="Times New Roman"/>
              </a:rPr>
              <a:t>of </a:t>
            </a:r>
            <a:r>
              <a:rPr sz="2000" spc="-10" dirty="0" smtClean="0">
                <a:latin typeface="Times New Roman"/>
                <a:cs typeface="Times New Roman"/>
              </a:rPr>
              <a:t>their </a:t>
            </a:r>
            <a:r>
              <a:rPr sz="2000" spc="-5" dirty="0" smtClean="0">
                <a:latin typeface="Times New Roman"/>
                <a:cs typeface="Times New Roman"/>
              </a:rPr>
              <a:t>team are </a:t>
            </a:r>
            <a:r>
              <a:rPr sz="2000" dirty="0" smtClean="0">
                <a:latin typeface="Times New Roman"/>
                <a:cs typeface="Times New Roman"/>
              </a:rPr>
              <a:t>highly </a:t>
            </a:r>
            <a:r>
              <a:rPr sz="2000" spc="-5" dirty="0" smtClean="0">
                <a:latin typeface="Times New Roman"/>
                <a:cs typeface="Times New Roman"/>
              </a:rPr>
              <a:t>competent, skilled </a:t>
            </a:r>
            <a:r>
              <a:rPr sz="2000" spc="-10" dirty="0" smtClean="0">
                <a:latin typeface="Times New Roman"/>
                <a:cs typeface="Times New Roman"/>
              </a:rPr>
              <a:t>and </a:t>
            </a:r>
            <a:r>
              <a:rPr sz="2000" spc="-5" dirty="0" smtClean="0">
                <a:latin typeface="Times New Roman"/>
                <a:cs typeface="Times New Roman"/>
              </a:rPr>
              <a:t>dedicated </a:t>
            </a:r>
            <a:r>
              <a:rPr sz="2000" dirty="0" smtClean="0">
                <a:latin typeface="Times New Roman"/>
                <a:cs typeface="Times New Roman"/>
              </a:rPr>
              <a:t>to </a:t>
            </a:r>
            <a:r>
              <a:rPr sz="2000" spc="-5" dirty="0" smtClean="0">
                <a:latin typeface="Times New Roman"/>
                <a:cs typeface="Times New Roman"/>
              </a:rPr>
              <a:t>giving their best towards  </a:t>
            </a:r>
            <a:r>
              <a:rPr sz="2000" dirty="0" smtClean="0">
                <a:latin typeface="Times New Roman"/>
                <a:cs typeface="Times New Roman"/>
              </a:rPr>
              <a:t>the </a:t>
            </a:r>
            <a:r>
              <a:rPr sz="2000" spc="-5" dirty="0" smtClean="0">
                <a:latin typeface="Times New Roman"/>
                <a:cs typeface="Times New Roman"/>
              </a:rPr>
              <a:t>professional development of the students. Besides training, they also provide placement  assistance.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lcome to Python.or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59" y="263336"/>
            <a:ext cx="4537075" cy="1362075"/>
          </a:xfrm>
          <a:prstGeom prst="roundRect">
            <a:avLst>
              <a:gd name="adj" fmla="val 15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723896" y="1788610"/>
            <a:ext cx="10744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is an interpreted, high-level, general-purpose programming language. Created by Guido van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first released in 1991, Python's design philosophy emphasizes code readability with its notable use </a:t>
            </a:r>
            <a:r>
              <a:rPr lang="en-US" sz="20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whitespace. Its language constructs and object-oriented approach aim to help programmers write clear, logical code for small and large-scale</a:t>
            </a:r>
            <a:r>
              <a:rPr lang="en-US" sz="2000" spc="-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dynamically typed and garbage-collected. It supports multiple programming paradigms, including procedural, object-oriented, and functional programming. Python is often described as a "batteries included" language due to its comprehensive standard library.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E0A5D-A1AC-40B8-8B72-0416E7522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55688"/>
            <a:ext cx="10515600" cy="5413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200" b="1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Hardware Requirements </a:t>
            </a:r>
            <a:endParaRPr lang="en-IN" sz="22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Intel i3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2.4GHz.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Hard Disk	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40GB.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RAM		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GB or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above.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2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 Requirements</a:t>
            </a:r>
            <a:r>
              <a:rPr lang="en-GB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Operating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Windows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and above.</a:t>
            </a:r>
            <a:endParaRPr lang="en-IN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Coding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</a:t>
            </a:r>
            <a:r>
              <a:rPr lang="en-GB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IDLE	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GB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/ Visual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2015.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29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572568" y="195164"/>
            <a:ext cx="7904860" cy="57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 smtClean="0">
                <a:cs typeface="Times New Roman" panose="02020603050405020304" pitchFamily="18" charset="0"/>
              </a:rPr>
              <a:t>Hardware And Software Specification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469" y="344293"/>
            <a:ext cx="9144000" cy="53552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Mini Project-ATM Simulation using python</a:t>
            </a:r>
            <a:endParaRPr lang="en-IN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469" y="1623700"/>
            <a:ext cx="9933062" cy="383706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allows the customers to collect cash and transact money from one account to another just by giving his/her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authorized users to access the system by typing a valid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allows to change password and inquiry account balance of customer who have valid bank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enables you to transaction on the current account.</a:t>
            </a:r>
          </a:p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23" y="372450"/>
            <a:ext cx="7511754" cy="621227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0207"/>
            <a:ext cx="2375019" cy="544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Flow Chart</a:t>
            </a:r>
            <a:endParaRPr lang="en-IN" sz="28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22" y="493312"/>
            <a:ext cx="2064522" cy="64327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Features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22" y="1842717"/>
            <a:ext cx="411907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pin.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472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</vt:lpstr>
      <vt:lpstr>Lucida Sans Unicode</vt:lpstr>
      <vt:lpstr>Times New Roman</vt:lpstr>
      <vt:lpstr>Wingdings</vt:lpstr>
      <vt:lpstr>Office Theme</vt:lpstr>
      <vt:lpstr>PowerPoint Presentation</vt:lpstr>
      <vt:lpstr>CONTENTS</vt:lpstr>
      <vt:lpstr>Introduction</vt:lpstr>
      <vt:lpstr>Mission and vision of company</vt:lpstr>
      <vt:lpstr>PowerPoint Presentation</vt:lpstr>
      <vt:lpstr>PowerPoint Presentation</vt:lpstr>
      <vt:lpstr>Mini Project-ATM Simulation using python</vt:lpstr>
      <vt:lpstr>Flow Chart</vt:lpstr>
      <vt:lpstr>Features</vt:lpstr>
      <vt:lpstr>Program for ATM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47</cp:revision>
  <dcterms:created xsi:type="dcterms:W3CDTF">2021-06-30T06:43:24Z</dcterms:created>
  <dcterms:modified xsi:type="dcterms:W3CDTF">2021-07-01T08:42:10Z</dcterms:modified>
</cp:coreProperties>
</file>