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06" r:id="rId3"/>
    <p:sldId id="257" r:id="rId4"/>
    <p:sldId id="2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5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eaLnBrk="1" latinLnBrk="0" hangingPunct="1"/>
            <a:fld id="{7CB97365-EBCA-4027-87D5-99FC1D4DF0BB}" type="datetimeFigureOut">
              <a:rPr lang="en-US" smtClean="0"/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eaLnBrk="1" latinLnBrk="0" hangingPunct="1"/>
            <a:fld id="{69E29E33-B620-47F9-BB04-8846C2A5AFCC}" type="slidenum">
              <a:rPr kumimoji="0" lang="en-US" smtClean="0"/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://localhost:8889/cours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://localhost:8889/cours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hyperlink" Target="http://localhost:8889/course/100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://localhost:8889/course/100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          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STUDENT MANAGEMENT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                             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DATABASE TABLE DESIGN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1179195"/>
            <a:ext cx="8034655" cy="4874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8229600" cy="582613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45" y="773430"/>
            <a:ext cx="8155305" cy="9264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tep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1: 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nsert record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</a:t>
            </a:r>
            <a:endParaRPr lang="en-US" sz="1800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" y="1772920"/>
            <a:ext cx="7818755" cy="4407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6885"/>
            <a:ext cx="7498080" cy="72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2: Get all course record  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</a:t>
            </a:r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 u="sng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05" y="1268730"/>
            <a:ext cx="7673975" cy="49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474345"/>
            <a:ext cx="7920990" cy="650240"/>
          </a:xfrm>
        </p:spPr>
        <p:txBody>
          <a:bodyPr>
            <a:noAutofit/>
          </a:bodyPr>
          <a:lstStyle/>
          <a:p>
            <a:pPr marL="82550" indent="0">
              <a:buNone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r>
              <a:rPr lang="en-IN" altLang="en-US" sz="1800" dirty="0">
                <a:latin typeface="Times New Roman" panose="02020603050405020304" charset="0"/>
                <a:cs typeface="Times New Roman" panose="02020603050405020304" charset="0"/>
              </a:rPr>
              <a:t> U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pdate course record using id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http://localhost:8889/course/1001</a:t>
            </a: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1268730"/>
            <a:ext cx="7705090" cy="495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412750"/>
            <a:ext cx="7498080" cy="64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charset="0"/>
                <a:cs typeface="Times New Roman" panose="02020603050405020304" charset="0"/>
              </a:rPr>
              <a:t>Step 4:  Delete course record using course id</a:t>
            </a: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800" u="sng" dirty="0">
                <a:latin typeface="Times New Roman" panose="02020603050405020304" charset="0"/>
                <a:cs typeface="Times New Roman" panose="02020603050405020304" charset="0"/>
                <a:hlinkClick r:id="rId1"/>
              </a:rPr>
              <a:t>http://localhost:8889/course/1001</a:t>
            </a:r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1800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1196975"/>
            <a:ext cx="7602220" cy="495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495"/>
            <a:ext cx="8229600" cy="582613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5: Get record by using course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53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841375"/>
          </a:xfrm>
        </p:spPr>
        <p:txBody>
          <a:bodyPr/>
          <a:p>
            <a:br>
              <a:rPr lang="en-US" sz="1800"/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6: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name </a:t>
            </a:r>
            <a:br>
              <a:rPr lang="en-US" sz="1800"/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http://localhost:8889/coursename/java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0485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8229600" cy="582613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7: Get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Course Fees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http://localhost:8889/course/coursefees/2000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196975"/>
            <a:ext cx="813943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190500"/>
            <a:ext cx="8229600" cy="106553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8: Get unknown cour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 record using course id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 it will print error message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http://localhost:8889/course/1006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256030"/>
            <a:ext cx="826897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2837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STUDENT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9: Get record from student 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6873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82" y="630218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I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75740" y="1772920"/>
            <a:ext cx="6397625" cy="391223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Annotations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Database Table Design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Output Screenshots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361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10: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pdate record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http://localhost:8889:/student/1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332740"/>
            <a:ext cx="8229600" cy="790575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11: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elete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http://localhost:8889/student/6/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4488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12: Get student record by using student id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</a:t>
            </a:r>
            <a:r>
              <a:rPr lang="en-IN" alt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3472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13:  Get student 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ecord by using student Name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http://localhost:8889/student/sname/Bhuvana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906780"/>
          </a:xfrm>
        </p:spPr>
        <p:txBody>
          <a:bodyPr/>
          <a:p>
            <a:r>
              <a:rPr lang="en-US" sz="1800">
                <a:latin typeface="Times New Roman" panose="02020603050405020304" charset="0"/>
                <a:cs typeface="Times New Roman" panose="02020603050405020304" charset="0"/>
              </a:rPr>
              <a:t>Step 14: Get unknown student detail using student id, it will print error</a:t>
            </a:r>
            <a:br>
              <a:rPr 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1800" u="sng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http://localhost:8889/student/10</a:t>
            </a:r>
            <a:endParaRPr lang="en-US" sz="1800" u="sng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883" y="981353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7700" y="2204720"/>
            <a:ext cx="7848600" cy="338455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project makes task more accessible by giving them an easy way to find and sort information related to it.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allows to view students details as well as course information.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idea is to create a scenario that makes the students to enroll their details into particular courses.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2853055"/>
            <a:ext cx="8229600" cy="582613"/>
          </a:xfrm>
        </p:spPr>
        <p:txBody>
          <a:bodyPr/>
          <a:p>
            <a:pPr algn="ctr"/>
            <a:r>
              <a:rPr lang="en-IN" altLang="en-US" sz="40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I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582613"/>
          </a:xfrm>
        </p:spPr>
        <p:txBody>
          <a:bodyPr/>
          <a:p>
            <a:pPr algn="ctr"/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PROJECT STRUCTURE</a:t>
            </a:r>
            <a:endParaRPr lang="en-I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0" y="860425"/>
            <a:ext cx="5970905" cy="5385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808" y="1052746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750" y="2348865"/>
            <a:ext cx="7920990" cy="3439160"/>
          </a:xfrm>
        </p:spPr>
        <p:txBody>
          <a:bodyPr>
            <a:normAutofit/>
          </a:bodyPr>
          <a:lstStyle/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project “Student Management System” is developed using spring boot framework, which mainly focuses on basic operations of student information system.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2755" algn="just">
              <a:buFont typeface="Wingdings" panose="05000000000000000000" charset="0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Like Inserting, Deleting, Updating </a:t>
            </a:r>
            <a:r>
              <a:rPr lang="en-I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and Getting all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records of students information as well as course details.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070" y="1124501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305" y="2493010"/>
            <a:ext cx="8229600" cy="322135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It provides “better and efficient” service”.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Faster way to get information about the students.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To reduce the unnecessary paper work in maintaining the student information.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All details will be available on a click.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708" y="1052617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SYSTEM OVERVIEW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405" y="2348865"/>
            <a:ext cx="8229600" cy="318452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 Student management system is automated by the traditional system.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There is no need to use paper and pen.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Checking a student details is very easy.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Adding new student record is very easy.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Deleting, Getting or Updating a record of a particular student is simple.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998" y="1268899"/>
            <a:ext cx="822960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95" y="2564765"/>
            <a:ext cx="8229600" cy="2953385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Database: MySQL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API- Spring Data JPA, spring web, validation,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2550" indent="0"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pring security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t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ools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: Postman, IDE-Spring Tool Suite 4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Coding language-Java 1.8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226" y="981244"/>
            <a:ext cx="7498080" cy="11430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3305" y="2348865"/>
            <a:ext cx="7498080" cy="325183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Edition : Window 10 Pro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RAM: 8GB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Processor: AMD PRO A4-4350BR4, 5 COMPUTER CORES 2C+3G 2.50GHZ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System type: 64-bit </a:t>
            </a:r>
            <a:r>
              <a:rPr lang="en-IN" sz="2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350" y="116840"/>
            <a:ext cx="7498080" cy="961390"/>
          </a:xfrm>
        </p:spPr>
        <p:txBody>
          <a:bodyPr/>
          <a:lstStyle/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ANNOTATIONS USED </a:t>
            </a:r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350" y="1196975"/>
            <a:ext cx="7080250" cy="5051425"/>
          </a:xfrm>
        </p:spPr>
        <p:txBody>
          <a:bodyPr>
            <a:noAutofit/>
          </a:bodyPr>
          <a:lstStyle/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@Entity- Creates table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@id- Generate primary key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@Generated Value- Generate value automatically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@SequenceGenerator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- To set the initial value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@NOTBLANK- Field should not be blank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@NOTNULL- Field should not be null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@OneToMany- Creates one to many hibernate relation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@JoinColumn- Join columns from two different tables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@RestController- It acts as interface between sts &amp; postman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@Autowired- It is used for injecting object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@Configuration- Configure the parameters &amp; initial settings 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v"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@Service- Used to mark the class as a service provider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3366</Words>
  <Application>WPS Presentation</Application>
  <PresentationFormat>On-screen Show (4:3)</PresentationFormat>
  <Paragraphs>122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Wingdings</vt:lpstr>
      <vt:lpstr>Microsoft YaHei</vt:lpstr>
      <vt:lpstr>Arial Unicode MS</vt:lpstr>
      <vt:lpstr>Calibri</vt:lpstr>
      <vt:lpstr>Blue Waves</vt:lpstr>
      <vt:lpstr>PowerPoint 演示文稿</vt:lpstr>
      <vt:lpstr>CONTENTS</vt:lpstr>
      <vt:lpstr>PROJECT STRUCTURE</vt:lpstr>
      <vt:lpstr>INTRODUCTION</vt:lpstr>
      <vt:lpstr>OBJECTIVE</vt:lpstr>
      <vt:lpstr>SYSTEM OVERVIEW</vt:lpstr>
      <vt:lpstr>SOFTWARE REQUIREMENTS</vt:lpstr>
      <vt:lpstr>HARDWARE REQUIREMENTS</vt:lpstr>
      <vt:lpstr>ANNOTATIONS USED </vt:lpstr>
      <vt:lpstr>DATABASE TABLE DESIGN</vt:lpstr>
      <vt:lpstr>OUTPUT SCREENSHOTS</vt:lpstr>
      <vt:lpstr>PowerPoint 演示文稿</vt:lpstr>
      <vt:lpstr>PowerPoint 演示文稿</vt:lpstr>
      <vt:lpstr>PowerPoint 演示文稿</vt:lpstr>
      <vt:lpstr>Step 5: Get record by using course id http://localhost:8889/course/1000</vt:lpstr>
      <vt:lpstr> Step 6: Get record by using course name  http://localhost:8889/coursename/java</vt:lpstr>
      <vt:lpstr>Step 7: Get record by using Course Fees http://localhost:8889/course/coursefees/2000</vt:lpstr>
      <vt:lpstr>Step 8: Get unknown course record using course id, it will print error message  http://localhost:8889/course/1006</vt:lpstr>
      <vt:lpstr>STUDENT Step 9: Get record from student  http://localhost:8889/student/</vt:lpstr>
      <vt:lpstr>Step 10: Update record using student id http://localhost:8889:/student/1</vt:lpstr>
      <vt:lpstr>Step 11: Delete student record by using student id http://localhost:8889/student/6/</vt:lpstr>
      <vt:lpstr>Step 12: Get student record by using student id http://localhost:8889/student/5/</vt:lpstr>
      <vt:lpstr>Step 13:  Get student record by using student Name http://localhost:8889/student/sname/Bhuvana</vt:lpstr>
      <vt:lpstr>Step 14: Get unknown student detail using student id, it will print error http://localhost:8889/student/10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 SYSTEM</dc:title>
  <dc:creator>shalu sweetiee</dc:creator>
  <cp:lastModifiedBy>Somandula Gayathri</cp:lastModifiedBy>
  <cp:revision>92</cp:revision>
  <dcterms:created xsi:type="dcterms:W3CDTF">2022-05-29T11:17:00Z</dcterms:created>
  <dcterms:modified xsi:type="dcterms:W3CDTF">2023-03-10T11:32:56Z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656C851DB869401BB33F9E33BB9A2F25</vt:lpwstr>
  </property>
  <property fmtid="{D5CDD505-2E9C-101B-9397-08002B2CF9AE}" pid="3" name="KSOProductBuildVer">
    <vt:lpwstr>1033-11.2.0.11486</vt:lpwstr>
  </property>
</Properties>
</file>