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68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09/05/2022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09/05/2022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5/9/2022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ubinsRa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925991" y="2981499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Microsoft Azure Fundamentals-AZ900 certification..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java ,</a:t>
            </a:r>
            <a:r>
              <a:rPr lang="en-IN" altLang="en-US" dirty="0" err="1"/>
              <a:t>sql</a:t>
            </a:r>
            <a:r>
              <a:rPr lang="en-IN" altLang="en-US" dirty="0"/>
              <a:t>  course at Pentagon Space in Bangalore.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</a:t>
            </a:r>
            <a:r>
              <a:rPr lang="en-IN" altLang="en-US" dirty="0" err="1"/>
              <a:t>.net</a:t>
            </a:r>
            <a:r>
              <a:rPr lang="en-IN" altLang="en-US" dirty="0"/>
              <a:t> and </a:t>
            </a:r>
            <a:r>
              <a:rPr lang="en-IN" altLang="en-US" dirty="0" err="1"/>
              <a:t>csharp</a:t>
            </a:r>
            <a:r>
              <a:rPr lang="en-IN" altLang="en-US" dirty="0"/>
              <a:t> training.</a:t>
            </a:r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81809" y="1509708"/>
            <a:ext cx="3110607" cy="258763"/>
          </a:xfrm>
        </p:spPr>
        <p:txBody>
          <a:bodyPr/>
          <a:lstStyle/>
          <a:p>
            <a:pPr eaLnBrk="1" hangingPunct="1"/>
            <a:r>
              <a:rPr lang="nl-NL" altLang="nl-NL" dirty="0"/>
              <a:t>thejaswini.a.m@@capgemini.com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9113293772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I have working knowledge on  </a:t>
            </a:r>
            <a:r>
              <a:rPr lang="en-US" altLang="en-US" sz="1100" dirty="0" err="1"/>
              <a:t>Csharp</a:t>
            </a:r>
            <a:r>
              <a:rPr lang="en-US" altLang="en-US" sz="1100" dirty="0"/>
              <a:t>, . NET, SQL,HTML and CSS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  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Electronics and </a:t>
            </a:r>
            <a:r>
              <a:rPr lang="en-US" altLang="nl-NL" sz="1000" dirty="0" err="1"/>
              <a:t>Communicaton</a:t>
            </a:r>
            <a:r>
              <a:rPr lang="en-US" altLang="nl-NL" sz="1000" dirty="0"/>
              <a:t> 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 2017 – 2021 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>
                <a:solidFill>
                  <a:srgbClr val="0070AD"/>
                </a:solidFill>
              </a:rPr>
            </a:br>
            <a:r>
              <a:rPr lang="en-US" altLang="en-US" sz="1000"/>
              <a:t>Basic </a:t>
            </a:r>
            <a:r>
              <a:rPr lang="en-US" altLang="en-US" sz="1000" dirty="0"/>
              <a:t>Java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C++,C sharp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 err="1"/>
              <a:t>Sql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Areas of </a:t>
            </a:r>
            <a:r>
              <a:rPr lang="en-US" altLang="nl-NL" sz="1000" b="1" dirty="0" err="1">
                <a:solidFill>
                  <a:srgbClr val="0070AD"/>
                </a:solidFill>
              </a:rPr>
              <a:t>intrest</a:t>
            </a:r>
            <a:r>
              <a:rPr lang="en-US" altLang="nl-NL" sz="1000" b="1" dirty="0">
                <a:solidFill>
                  <a:srgbClr val="0070AD"/>
                </a:solidFill>
              </a:rPr>
              <a:t> and hobbies: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sz="1000" dirty="0"/>
              <a:t>Listening to music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Thejaswini M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232669" y="6257175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970" y="6174700"/>
            <a:ext cx="490788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 sz="1100" dirty="0"/>
          </a:p>
          <a:p>
            <a:endParaRPr lang="en-IN" altLang="en-US" sz="1100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Placeholder 4" descr="A person with dark hair&#10;&#10;Description automatically generated with medium confidence">
            <a:extLst>
              <a:ext uri="{FF2B5EF4-FFF2-40B4-BE49-F238E27FC236}">
                <a16:creationId xmlns:a16="http://schemas.microsoft.com/office/drawing/2014/main" id="{742C0E1C-7533-4D3F-B7EF-5AC8CFCCA3A3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b="11111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93E4720E919C48853B9C60FF688FDE" ma:contentTypeVersion="9" ma:contentTypeDescription="Create a new document." ma:contentTypeScope="" ma:versionID="fdd556637a0098e9e8560223c105c495">
  <xsd:schema xmlns:xsd="http://www.w3.org/2001/XMLSchema" xmlns:xs="http://www.w3.org/2001/XMLSchema" xmlns:p="http://schemas.microsoft.com/office/2006/metadata/properties" xmlns:ns3="69f85ab8-49c9-4085-a080-6f584d6bce3f" xmlns:ns4="39c6271d-c3f2-4e11-a9e9-9cea4593541d" targetNamespace="http://schemas.microsoft.com/office/2006/metadata/properties" ma:root="true" ma:fieldsID="83faace9b6ffc5f1dca0912d1ffad42f" ns3:_="" ns4:_="">
    <xsd:import namespace="69f85ab8-49c9-4085-a080-6f584d6bce3f"/>
    <xsd:import namespace="39c6271d-c3f2-4e11-a9e9-9cea4593541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f85ab8-49c9-4085-a080-6f584d6bce3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c6271d-c3f2-4e11-a9e9-9cea459354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purl.org/dc/terms/"/>
    <ds:schemaRef ds:uri="http://schemas.openxmlformats.org/package/2006/metadata/core-properties"/>
    <ds:schemaRef ds:uri="69f85ab8-49c9-4085-a080-6f584d6bce3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9c6271d-c3f2-4e11-a9e9-9cea4593541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CA0424-823C-4E43-8A4A-43B8164446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f85ab8-49c9-4085-a080-6f584d6bce3f"/>
    <ds:schemaRef ds:uri="39c6271d-c3f2-4e11-a9e9-9cea459354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42041</TotalTime>
  <Words>149</Words>
  <Application>Microsoft Office PowerPoint</Application>
  <PresentationFormat>Widescreen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M, Thejaswini</cp:lastModifiedBy>
  <cp:revision>158</cp:revision>
  <dcterms:created xsi:type="dcterms:W3CDTF">2017-12-08T05:27:40Z</dcterms:created>
  <dcterms:modified xsi:type="dcterms:W3CDTF">2022-05-09T04:41:17Z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0x0101005293E4720E919C48853B9C60FF688FDE</vt:lpwstr>
  </property>
</Properties>
</file>