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64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-6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2A33D-49AB-44EE-8BF3-76D9284DA1F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D8F74-2CD9-415B-A539-1D464BADFA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C8F-539E-45F2-82EF-9DA4B21A660E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9255-8072-435B-8841-D19F039C78D7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6641-BF81-4C68-B324-2027E0A993B1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DA16-5648-43ED-8F33-68021E1E0DD4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20FC-43FE-4C26-9126-20872F97BAFF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861-911F-4087-AA0D-31F51408129C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25BA-EDB6-400C-9FDB-90958856A554}" type="datetime1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F74-86A5-4FD8-B82E-5C3082684C0B}" type="datetime1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55D2-012E-4587-AB96-83C5FA911873}" type="datetime1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48-01DE-4593-AA2F-ED6C66969C94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5A30-4703-4CE9-8DBA-B93F35E541CD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D428-9F02-4F1C-9708-EBB07AC8C77B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0120" y="12671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Ivoyant</a:t>
            </a:r>
            <a:r>
              <a:rPr lang="en-US" sz="3200" b="1" dirty="0"/>
              <a:t> HR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1835" y="533400"/>
            <a:ext cx="458724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Dashboard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Timesheet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encashment calculation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Attendance Reminder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Yearly Leave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Email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Allocate Resources (play ground)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General storage to </a:t>
            </a:r>
            <a:r>
              <a:rPr lang="en-US" dirty="0" err="1"/>
              <a:t>Hr</a:t>
            </a:r>
            <a:r>
              <a:rPr lang="en-US" dirty="0"/>
              <a:t> policies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Certification &amp; approval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articles, Buzz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OnBoarding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vacancy ( </a:t>
            </a:r>
            <a:r>
              <a:rPr lang="en-US" dirty="0" err="1"/>
              <a:t>ihrm</a:t>
            </a:r>
            <a:r>
              <a:rPr lang="en-US" dirty="0"/>
              <a:t> to </a:t>
            </a:r>
            <a:r>
              <a:rPr lang="en-US" dirty="0" err="1"/>
              <a:t>linkedin</a:t>
            </a:r>
            <a:r>
              <a:rPr lang="en-US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Resignation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2FA forgot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Corporate branding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Module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Performance Appraisal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Leave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981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Submission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Approval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Flexible Leave Policies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Notifications and Reminders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Document Upload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Forecasting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Analytics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Leave Balance Settlement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209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Dashboard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Approval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Adjustment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Reports.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Settlement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Notifications and Reminders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Legal Compliance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Self-Service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Leave Balance Settlement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209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Viewing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Submission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Approval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Calendar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Policy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Projections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Accessibility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Self-Service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Systems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</a:t>
            </a:r>
            <a:r>
              <a:rPr lang="en-US" sz="3200" b="1" dirty="0" err="1"/>
              <a:t>Attendence</a:t>
            </a:r>
            <a:r>
              <a:rPr lang="en-US" sz="3200" b="1" dirty="0"/>
              <a:t> Remainder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1981200"/>
            <a:ext cx="28781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Attendance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Customizable Reminders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Reminder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Attendance Tracking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Yearly Leave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20574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Balances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Customizable Leave Policies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Automated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Analytics.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Multi-level Approval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Accessibility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Self-Service Portal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Yearly Leave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0574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Submission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Type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Approval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Auto-Accrual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Blackout 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Partial Day Leave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Attachments.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Public Holidays.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 Zone Support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Notification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9812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Templates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Priority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Delivery Options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Recipient Groups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 Receipts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Analytics and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Other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Permission Controls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Feedback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Archiving and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Security Measures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Notification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8288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Registration and 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Preferences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Customizable Notifications.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Real-time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Multi-channel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Segmentation and Targeting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Scheduled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Two-way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Localization and Internationalization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Templates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Opt-out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Prioritization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Permission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Cross-platform Compatibility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Assets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981200"/>
            <a:ext cx="32412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Asset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 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Depreciation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Inventory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Asset Lifecycle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Compliance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Asset Auditing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Predictive 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Vendor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Scalability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Assets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40069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Profile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Authorization and Permissions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Content Creation and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Social Interactions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Search and Filtering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Analytics and Insights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Payment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Security and Privacy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Feedback and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Localization and Internationalization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Third-Party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Customization and Personalization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Accessibility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Scalability and Performance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</a:t>
            </a:r>
            <a:r>
              <a:rPr lang="en-US" sz="3200" b="1" dirty="0" err="1"/>
              <a:t>DashBoard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594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Total project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Resources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Notification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On leave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Update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Change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View Notification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Pending approvals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Email Template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981200"/>
            <a:ext cx="35335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Customization Options: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Clear Subject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Body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Bullet Points or Numbered Lists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Items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to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Attachments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Feedback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Formatting and Styling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Approval Process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Email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E691A-D0E7-37B5-4280-79C62068E016}"/>
              </a:ext>
            </a:extLst>
          </p:cNvPr>
          <p:cNvSpPr txBox="1"/>
          <p:nvPr/>
        </p:nvSpPr>
        <p:spPr>
          <a:xfrm>
            <a:off x="1219200" y="1981200"/>
            <a:ext cx="2613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Loan proof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 proof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doc request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Resource Allocate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1981200"/>
            <a:ext cx="28033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Skill Matching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Communication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 Tracking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</a:t>
            </a:r>
            <a:r>
              <a:rPr lang="en-US" sz="3200" b="1" dirty="0" err="1"/>
              <a:t>DashBoard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Total my project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Leave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Update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Change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View Notification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Projects </a:t>
            </a:r>
          </a:p>
        </p:txBody>
      </p:sp>
      <p:pic>
        <p:nvPicPr>
          <p:cNvPr id="1026" name="Picture 2" descr="C:\Users\DELL\OneDrive\Desktop\ihrm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78863" cy="4038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144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List of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click individual project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Tree structure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Table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AB143-C81F-844B-CB3F-AA97840067FB}"/>
              </a:ext>
            </a:extLst>
          </p:cNvPr>
          <p:cNvSpPr txBox="1"/>
          <p:nvPr/>
        </p:nvSpPr>
        <p:spPr>
          <a:xfrm>
            <a:off x="5562600" y="121185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</a:t>
            </a:r>
            <a:br>
              <a:rPr lang="en-US" dirty="0"/>
            </a:br>
            <a:r>
              <a:rPr lang="en-US" dirty="0"/>
              <a:t>1.Add priority for each task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Projects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List of my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click individual project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Tree structure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Table view</a:t>
            </a:r>
          </a:p>
        </p:txBody>
      </p:sp>
      <p:pic>
        <p:nvPicPr>
          <p:cNvPr id="10" name="Picture 2" descr="C:\Users\DELL\OneDrive\Desktop\ihrm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78863" cy="4038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495800" y="1905000"/>
            <a:ext cx="437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Involved in projects are not required for user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Resource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List of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click Resource Details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</a:t>
            </a:r>
            <a:r>
              <a:rPr lang="en-US" sz="3200" b="1" dirty="0" err="1"/>
              <a:t>TimeSheet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3181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List of service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click service team details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</a:t>
            </a:r>
            <a:r>
              <a:rPr lang="en-US" sz="3200" b="1" dirty="0" err="1"/>
              <a:t>TimeSheet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990600" y="2133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Update Resource timesheet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Leave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2286000"/>
            <a:ext cx="37802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Approve leave/Reject leave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Leave Balances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Team </a:t>
            </a:r>
            <a:r>
              <a:rPr lang="en-US" dirty="0" err="1"/>
              <a:t>CalendarLeave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Bulk Actions[approval </a:t>
            </a:r>
            <a:r>
              <a:rPr lang="en-US"/>
              <a:t>or rejection]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Policies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585</Words>
  <Application>Microsoft Office PowerPoint</Application>
  <PresentationFormat>On-screen Show (4:3)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Thejesh Mulinja</cp:lastModifiedBy>
  <cp:revision>38</cp:revision>
  <dcterms:created xsi:type="dcterms:W3CDTF">2024-04-26T13:59:44Z</dcterms:created>
  <dcterms:modified xsi:type="dcterms:W3CDTF">2024-06-05T11:45:54Z</dcterms:modified>
</cp:coreProperties>
</file>