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3" r:id="rId10"/>
    <p:sldId id="264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978D-1A60-43C0-9BBE-A5119FFB42E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F0BB-A841-4AA6-915F-115810D426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978D-1A60-43C0-9BBE-A5119FFB42E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F0BB-A841-4AA6-915F-115810D426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978D-1A60-43C0-9BBE-A5119FFB42E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F0BB-A841-4AA6-915F-115810D426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978D-1A60-43C0-9BBE-A5119FFB42E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F0BB-A841-4AA6-915F-115810D426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978D-1A60-43C0-9BBE-A5119FFB42E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F0BB-A841-4AA6-915F-115810D426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978D-1A60-43C0-9BBE-A5119FFB42E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F0BB-A841-4AA6-915F-115810D426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978D-1A60-43C0-9BBE-A5119FFB42E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F0BB-A841-4AA6-915F-115810D426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978D-1A60-43C0-9BBE-A5119FFB42E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F0BB-A841-4AA6-915F-115810D426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978D-1A60-43C0-9BBE-A5119FFB42E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F0BB-A841-4AA6-915F-115810D426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978D-1A60-43C0-9BBE-A5119FFB42E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F0BB-A841-4AA6-915F-115810D426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978D-1A60-43C0-9BBE-A5119FFB42E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F0BB-A841-4AA6-915F-115810D426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B978D-1A60-43C0-9BBE-A5119FFB42E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DF0BB-A841-4AA6-915F-115810D426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 smtClean="0"/>
              <a:t>IHRM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1430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Ivoyant</a:t>
            </a:r>
            <a:r>
              <a:rPr lang="en-US" sz="3200" b="1" dirty="0" smtClean="0"/>
              <a:t> HR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905000"/>
            <a:ext cx="5943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Dashboard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Project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Resource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Timesheet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Leave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Leave Balance Settlement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Attendence</a:t>
            </a:r>
            <a:r>
              <a:rPr lang="en-US" sz="2400" dirty="0" smtClean="0"/>
              <a:t> Remainder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Yearly Leave Plan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Notification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Asset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Email Template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Allocate Resources (play ground)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 smtClean="0"/>
              <a:t>IHRM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User Leave Management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800" y="19812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Leave </a:t>
            </a:r>
            <a:r>
              <a:rPr lang="en-US" dirty="0"/>
              <a:t>Request </a:t>
            </a:r>
            <a:r>
              <a:rPr lang="en-US" dirty="0" smtClean="0"/>
              <a:t>Submission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Approval </a:t>
            </a:r>
            <a:r>
              <a:rPr lang="en-US" dirty="0" smtClean="0"/>
              <a:t>Workflow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Balance </a:t>
            </a:r>
            <a:r>
              <a:rPr lang="en-US" dirty="0" smtClean="0"/>
              <a:t>Tracking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Calendar </a:t>
            </a:r>
            <a:r>
              <a:rPr lang="en-US" dirty="0" smtClean="0"/>
              <a:t>View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</a:t>
            </a:r>
            <a:r>
              <a:rPr lang="en-US" dirty="0" smtClean="0"/>
              <a:t>History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Flexible Leave </a:t>
            </a:r>
            <a:r>
              <a:rPr lang="en-US" dirty="0" smtClean="0"/>
              <a:t>Policies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Notifications and </a:t>
            </a:r>
            <a:r>
              <a:rPr lang="en-US" dirty="0" smtClean="0"/>
              <a:t>Reminders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Document Upload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</a:t>
            </a:r>
            <a:r>
              <a:rPr lang="en-US" dirty="0" smtClean="0"/>
              <a:t>Forecasting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Reporting and </a:t>
            </a:r>
            <a:r>
              <a:rPr lang="en-US" dirty="0" smtClean="0"/>
              <a:t>Analytics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 smtClean="0"/>
              <a:t>IHRM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Manager Leave Balance Settlement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800" y="22098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Dashboard </a:t>
            </a:r>
            <a:r>
              <a:rPr lang="en-US" dirty="0" smtClean="0"/>
              <a:t>Overview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</a:t>
            </a:r>
            <a:r>
              <a:rPr lang="en-US" dirty="0" smtClean="0"/>
              <a:t>Approval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</a:t>
            </a:r>
            <a:r>
              <a:rPr lang="en-US" dirty="0" smtClean="0"/>
              <a:t>Adjustment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</a:t>
            </a:r>
            <a:r>
              <a:rPr lang="en-US" dirty="0" smtClean="0"/>
              <a:t>Reports.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</a:t>
            </a:r>
            <a:r>
              <a:rPr lang="en-US" dirty="0" smtClean="0"/>
              <a:t>Settlement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Integration with HR </a:t>
            </a:r>
            <a:r>
              <a:rPr lang="en-US" dirty="0" smtClean="0"/>
              <a:t>Systems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Notifications and </a:t>
            </a:r>
            <a:r>
              <a:rPr lang="en-US" dirty="0" smtClean="0"/>
              <a:t>Reminders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Audit </a:t>
            </a:r>
            <a:r>
              <a:rPr lang="en-US" dirty="0" smtClean="0"/>
              <a:t>Trail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Legal </a:t>
            </a:r>
            <a:r>
              <a:rPr lang="en-US" dirty="0" smtClean="0"/>
              <a:t>Compliance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Employee Self-Service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 smtClean="0"/>
              <a:t>IHRM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User Leave Balance Settlement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22098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Leave Balance </a:t>
            </a:r>
            <a:r>
              <a:rPr lang="en-US" dirty="0" smtClean="0"/>
              <a:t>Viewing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Request </a:t>
            </a:r>
            <a:r>
              <a:rPr lang="en-US" dirty="0" smtClean="0"/>
              <a:t>Submission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Approval </a:t>
            </a:r>
            <a:r>
              <a:rPr lang="en-US" dirty="0" smtClean="0"/>
              <a:t>Workflow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</a:t>
            </a:r>
            <a:r>
              <a:rPr lang="en-US" dirty="0" smtClean="0"/>
              <a:t>Calendar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Policy </a:t>
            </a:r>
            <a:r>
              <a:rPr lang="en-US" dirty="0" smtClean="0"/>
              <a:t>Information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Balance </a:t>
            </a:r>
            <a:r>
              <a:rPr lang="en-US" dirty="0" smtClean="0"/>
              <a:t>History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Balance </a:t>
            </a:r>
            <a:r>
              <a:rPr lang="en-US" dirty="0" smtClean="0"/>
              <a:t>Projections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Mobile </a:t>
            </a:r>
            <a:r>
              <a:rPr lang="en-US" dirty="0" smtClean="0"/>
              <a:t>Accessibility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Self-Service </a:t>
            </a:r>
            <a:r>
              <a:rPr lang="en-US" dirty="0" smtClean="0"/>
              <a:t>Features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Integration with HR Systems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 smtClean="0"/>
              <a:t>IHRM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User </a:t>
            </a:r>
            <a:r>
              <a:rPr lang="en-US" sz="3200" b="1" dirty="0" err="1" smtClean="0"/>
              <a:t>Attendence</a:t>
            </a:r>
            <a:r>
              <a:rPr lang="en-US" sz="3200" b="1" dirty="0" smtClean="0"/>
              <a:t> Remainder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 smtClean="0"/>
              <a:t>IHRM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Manager Yearly Leave Plan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20574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Leave Request </a:t>
            </a:r>
            <a:r>
              <a:rPr lang="en-US" dirty="0" smtClean="0"/>
              <a:t>Management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Calendar </a:t>
            </a:r>
            <a:r>
              <a:rPr lang="en-US" dirty="0" smtClean="0"/>
              <a:t>View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Balances </a:t>
            </a:r>
            <a:r>
              <a:rPr lang="en-US" dirty="0" smtClean="0"/>
              <a:t>Tracking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Customizable Leave </a:t>
            </a:r>
            <a:r>
              <a:rPr lang="en-US" dirty="0" smtClean="0"/>
              <a:t>Policies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Automated </a:t>
            </a:r>
            <a:r>
              <a:rPr lang="en-US" dirty="0" smtClean="0"/>
              <a:t>Notifications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Integration with HR </a:t>
            </a:r>
            <a:r>
              <a:rPr lang="en-US" dirty="0" smtClean="0"/>
              <a:t>Systems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Reporting and </a:t>
            </a:r>
            <a:r>
              <a:rPr lang="en-US" dirty="0" smtClean="0"/>
              <a:t>Analytics.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Multi-level Approval </a:t>
            </a:r>
            <a:r>
              <a:rPr lang="en-US" dirty="0" smtClean="0"/>
              <a:t>Workflow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Mobile </a:t>
            </a:r>
            <a:r>
              <a:rPr lang="en-US" dirty="0" smtClean="0"/>
              <a:t>Accessibility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Employee Self-Service Portal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 smtClean="0"/>
              <a:t>IHRM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User Yearly Leave Plan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205740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Leave Request </a:t>
            </a:r>
            <a:r>
              <a:rPr lang="en-US" dirty="0" smtClean="0"/>
              <a:t>Submission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Type </a:t>
            </a:r>
            <a:r>
              <a:rPr lang="en-US" dirty="0" smtClean="0"/>
              <a:t>Selection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Calendar </a:t>
            </a:r>
            <a:r>
              <a:rPr lang="en-US" dirty="0" smtClean="0"/>
              <a:t>View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Balance </a:t>
            </a:r>
            <a:r>
              <a:rPr lang="en-US" dirty="0" smtClean="0"/>
              <a:t>Tracking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Approval </a:t>
            </a:r>
            <a:r>
              <a:rPr lang="en-US" dirty="0" smtClean="0"/>
              <a:t>Workflow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Notifications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</a:t>
            </a:r>
            <a:r>
              <a:rPr lang="en-US" dirty="0" smtClean="0"/>
              <a:t>History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Auto-Accrual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Blackout </a:t>
            </a:r>
            <a:r>
              <a:rPr lang="en-US" dirty="0" smtClean="0"/>
              <a:t>Dates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Partial Day </a:t>
            </a:r>
            <a:r>
              <a:rPr lang="en-US" dirty="0" smtClean="0"/>
              <a:t>Leave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Attachments.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Customization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Public </a:t>
            </a:r>
            <a:r>
              <a:rPr lang="en-US" dirty="0" smtClean="0"/>
              <a:t>Holidays.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Time Zone Support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 smtClean="0"/>
              <a:t>IHRM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Manager Notification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1981200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User </a:t>
            </a:r>
            <a:r>
              <a:rPr lang="en-US" dirty="0" smtClean="0"/>
              <a:t>Management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Notification </a:t>
            </a:r>
            <a:r>
              <a:rPr lang="en-US" dirty="0" smtClean="0"/>
              <a:t>Creation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Notification </a:t>
            </a:r>
            <a:r>
              <a:rPr lang="en-US" dirty="0" smtClean="0"/>
              <a:t>Templates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Scheduling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Priority </a:t>
            </a:r>
            <a:r>
              <a:rPr lang="en-US" dirty="0" smtClean="0"/>
              <a:t>Levels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Delivery </a:t>
            </a:r>
            <a:r>
              <a:rPr lang="en-US" dirty="0" smtClean="0"/>
              <a:t>Options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Recipient </a:t>
            </a:r>
            <a:r>
              <a:rPr lang="en-US" dirty="0" smtClean="0"/>
              <a:t>Groups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Read </a:t>
            </a:r>
            <a:r>
              <a:rPr lang="en-US" dirty="0" smtClean="0"/>
              <a:t>Receipts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Analytics and </a:t>
            </a:r>
            <a:r>
              <a:rPr lang="en-US" dirty="0" smtClean="0"/>
              <a:t>Reporting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Integration with Other </a:t>
            </a:r>
            <a:r>
              <a:rPr lang="en-US" dirty="0" smtClean="0"/>
              <a:t>Tools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Customization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Permission </a:t>
            </a:r>
            <a:r>
              <a:rPr lang="en-US" dirty="0" smtClean="0"/>
              <a:t>Controls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Feedback </a:t>
            </a:r>
            <a:r>
              <a:rPr lang="en-US" dirty="0" smtClean="0"/>
              <a:t>Mechanism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Archiving and </a:t>
            </a:r>
            <a:r>
              <a:rPr lang="en-US" dirty="0" smtClean="0"/>
              <a:t>Search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Security Measures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 smtClean="0"/>
              <a:t>IHRM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User Notification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1828800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User Registration and </a:t>
            </a:r>
            <a:r>
              <a:rPr lang="en-US" dirty="0" smtClean="0"/>
              <a:t>Authentication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Notification </a:t>
            </a:r>
            <a:r>
              <a:rPr lang="en-US" dirty="0" smtClean="0"/>
              <a:t>Preferences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Customizable </a:t>
            </a:r>
            <a:r>
              <a:rPr lang="en-US" dirty="0" smtClean="0"/>
              <a:t>Notifications.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Real-time </a:t>
            </a:r>
            <a:r>
              <a:rPr lang="en-US" dirty="0" smtClean="0"/>
              <a:t>Notifications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Notification </a:t>
            </a:r>
            <a:r>
              <a:rPr lang="en-US" dirty="0" smtClean="0"/>
              <a:t>History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Multi-channel </a:t>
            </a:r>
            <a:r>
              <a:rPr lang="en-US" dirty="0" smtClean="0"/>
              <a:t>Support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Segmentation and </a:t>
            </a:r>
            <a:r>
              <a:rPr lang="en-US" dirty="0" smtClean="0"/>
              <a:t>Targeting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Scheduled </a:t>
            </a:r>
            <a:r>
              <a:rPr lang="en-US" dirty="0" smtClean="0"/>
              <a:t>Notifications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Two-way </a:t>
            </a:r>
            <a:r>
              <a:rPr lang="en-US" dirty="0" smtClean="0"/>
              <a:t>Communication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Localization and </a:t>
            </a:r>
            <a:r>
              <a:rPr lang="en-US" dirty="0" smtClean="0"/>
              <a:t>Internationalization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Notification </a:t>
            </a:r>
            <a:r>
              <a:rPr lang="en-US" dirty="0" smtClean="0"/>
              <a:t>Templates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Opt-out </a:t>
            </a:r>
            <a:r>
              <a:rPr lang="en-US" dirty="0" smtClean="0"/>
              <a:t>Mechanism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Notification </a:t>
            </a:r>
            <a:r>
              <a:rPr lang="en-US" dirty="0" smtClean="0"/>
              <a:t>Analytics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Notification </a:t>
            </a:r>
            <a:r>
              <a:rPr lang="en-US" dirty="0" smtClean="0"/>
              <a:t>Prioritization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Permission </a:t>
            </a:r>
            <a:r>
              <a:rPr lang="en-US" dirty="0" smtClean="0"/>
              <a:t>Management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Notification </a:t>
            </a:r>
            <a:r>
              <a:rPr lang="en-US" dirty="0" smtClean="0"/>
              <a:t>Scheduling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Cross-platform Compatibility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 smtClean="0"/>
              <a:t>IHRM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Manager Assets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 smtClean="0"/>
              <a:t>IHRM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User Assets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 smtClean="0"/>
              <a:t>IHRM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Manager </a:t>
            </a:r>
            <a:r>
              <a:rPr lang="en-US" sz="3200" b="1" dirty="0" err="1" smtClean="0"/>
              <a:t>DashBoard</a:t>
            </a:r>
            <a:endParaRPr lang="en-US" sz="32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38200" y="1905000"/>
            <a:ext cx="5943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Total project 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Resources 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Notification 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On leave 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Update Profile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Change Password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View Notification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 smtClean="0"/>
              <a:t>IHRM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Manager Email Template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 smtClean="0"/>
              <a:t>IHRM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User Email Template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 smtClean="0"/>
              <a:t>IHRM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Manager Resource Allocate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 smtClean="0"/>
              <a:t>IHRM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User </a:t>
            </a:r>
            <a:r>
              <a:rPr lang="en-US" sz="3200" b="1" dirty="0" err="1" smtClean="0"/>
              <a:t>DashBoard</a:t>
            </a:r>
            <a:endParaRPr lang="en-US" sz="32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38200" y="1905000"/>
            <a:ext cx="594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Total my project 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L</a:t>
            </a:r>
            <a:r>
              <a:rPr lang="en-US" sz="2800" dirty="0" smtClean="0"/>
              <a:t>eave Details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Update Profile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Change Password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View Notification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 smtClean="0"/>
              <a:t>IHRM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838200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Manager Projects </a:t>
            </a:r>
          </a:p>
        </p:txBody>
      </p:sp>
      <p:pic>
        <p:nvPicPr>
          <p:cNvPr id="1026" name="Picture 2" descr="C:\Users\DELL\OneDrive\Desktop\ihrm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819400"/>
            <a:ext cx="8678863" cy="40386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14400" y="15240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List of projects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 click individual project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Tree structure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Table 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 smtClean="0"/>
              <a:t>IHRM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8382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User Projects 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1524000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List of my projects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 click individual project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Tree structure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Table view</a:t>
            </a:r>
            <a:endParaRPr lang="en-US" dirty="0" smtClean="0"/>
          </a:p>
        </p:txBody>
      </p:sp>
      <p:pic>
        <p:nvPicPr>
          <p:cNvPr id="10" name="Picture 2" descr="C:\Users\DELL\OneDrive\Desktop\ihrm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819400"/>
            <a:ext cx="8678863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 smtClean="0"/>
              <a:t>IHRM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Manager Resource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21336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List of Resources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 click Resource Details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 smtClean="0"/>
              <a:t>IHRM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Manager </a:t>
            </a:r>
            <a:r>
              <a:rPr lang="en-US" sz="3200" b="1" dirty="0" err="1" smtClean="0"/>
              <a:t>TimeSheet</a:t>
            </a:r>
            <a:endParaRPr lang="en-US" sz="32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66800" y="2133600"/>
            <a:ext cx="3181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List of service teams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 click service team details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 smtClean="0"/>
              <a:t>IHRM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User </a:t>
            </a:r>
            <a:r>
              <a:rPr lang="en-US" sz="3200" b="1" dirty="0" err="1" smtClean="0"/>
              <a:t>TimeSheet</a:t>
            </a:r>
            <a:endParaRPr lang="en-US" sz="3200" b="1" dirty="0" smtClean="0"/>
          </a:p>
        </p:txBody>
      </p:sp>
      <p:sp>
        <p:nvSpPr>
          <p:cNvPr id="8" name="Rectangle 7"/>
          <p:cNvSpPr/>
          <p:nvPr/>
        </p:nvSpPr>
        <p:spPr>
          <a:xfrm>
            <a:off x="990600" y="2133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Update </a:t>
            </a:r>
            <a:r>
              <a:rPr lang="en-US" dirty="0"/>
              <a:t>R</a:t>
            </a:r>
            <a:r>
              <a:rPr lang="en-US" dirty="0" smtClean="0"/>
              <a:t>esource timesheet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 smtClean="0"/>
              <a:t>IHRM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Manager Leave Management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400" y="2286000"/>
            <a:ext cx="308372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Approve leave/Reject leave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View Leave </a:t>
            </a:r>
            <a:r>
              <a:rPr lang="en-US" dirty="0" smtClean="0"/>
              <a:t>Balances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Team </a:t>
            </a:r>
            <a:r>
              <a:rPr lang="en-US" dirty="0" err="1" smtClean="0"/>
              <a:t>CalendarLeave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Leave Forecasting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Bulk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Leave History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Leave Reports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Leave </a:t>
            </a:r>
            <a:r>
              <a:rPr lang="en-US" dirty="0" err="1" smtClean="0"/>
              <a:t>Poicies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401</Words>
  <Application>Microsoft Office PowerPoint</Application>
  <PresentationFormat>On-screen Show (4:3)</PresentationFormat>
  <Paragraphs>176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20</cp:revision>
  <dcterms:created xsi:type="dcterms:W3CDTF">2024-04-26T13:59:44Z</dcterms:created>
  <dcterms:modified xsi:type="dcterms:W3CDTF">2024-04-27T11:02:45Z</dcterms:modified>
</cp:coreProperties>
</file>