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3" r:id="rId10"/>
    <p:sldId id="264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2A33D-49AB-44EE-8BF3-76D9284DA1F5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D8F74-2CD9-415B-A539-1D464BADFA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6C8F-539E-45F2-82EF-9DA4B21A660E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F0BB-A841-4AA6-915F-115810D42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9255-8072-435B-8841-D19F039C78D7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F0BB-A841-4AA6-915F-115810D42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6641-BF81-4C68-B324-2027E0A993B1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F0BB-A841-4AA6-915F-115810D42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DA16-5648-43ED-8F33-68021E1E0DD4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F0BB-A841-4AA6-915F-115810D42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20FC-43FE-4C26-9126-20872F97BAFF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F0BB-A841-4AA6-915F-115810D42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1861-911F-4087-AA0D-31F51408129C}" type="datetime1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F0BB-A841-4AA6-915F-115810D42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25BA-EDB6-400C-9FDB-90958856A554}" type="datetime1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F0BB-A841-4AA6-915F-115810D42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3F74-86A5-4FD8-B82E-5C3082684C0B}" type="datetime1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F0BB-A841-4AA6-915F-115810D42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55D2-012E-4587-AB96-83C5FA911873}" type="datetime1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F0BB-A841-4AA6-915F-115810D42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6C48-01DE-4593-AA2F-ED6C66969C94}" type="datetime1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F0BB-A841-4AA6-915F-115810D42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5A30-4703-4CE9-8DBA-B93F35E541CD}" type="datetime1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F0BB-A841-4AA6-915F-115810D42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BD428-9F02-4F1C-9708-EBB07AC8C77B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DF0BB-A841-4AA6-915F-115810D42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 smtClean="0"/>
              <a:t>IHRM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11430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Ivoyant</a:t>
            </a:r>
            <a:r>
              <a:rPr lang="en-US" sz="3200" b="1" dirty="0" smtClean="0"/>
              <a:t> HR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905000"/>
            <a:ext cx="5943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Dashboard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Project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Resource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Timesheet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Leave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Leave Balance Settlement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Attendence</a:t>
            </a:r>
            <a:r>
              <a:rPr lang="en-US" sz="2400" dirty="0" smtClean="0"/>
              <a:t> Remainder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Yearly Leave Plan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Notification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Asset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Email Template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Allocate Resources (play ground)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 smtClean="0"/>
              <a:t>IHRM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User Leave Management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6800" y="19812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Leave </a:t>
            </a:r>
            <a:r>
              <a:rPr lang="en-US" dirty="0"/>
              <a:t>Request </a:t>
            </a:r>
            <a:r>
              <a:rPr lang="en-US" dirty="0" smtClean="0"/>
              <a:t>Submission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Approval </a:t>
            </a:r>
            <a:r>
              <a:rPr lang="en-US" dirty="0" smtClean="0"/>
              <a:t>Workflow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Balance </a:t>
            </a:r>
            <a:r>
              <a:rPr lang="en-US" dirty="0" smtClean="0"/>
              <a:t>Tracking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Calendar </a:t>
            </a:r>
            <a:r>
              <a:rPr lang="en-US" dirty="0" smtClean="0"/>
              <a:t>View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</a:t>
            </a:r>
            <a:r>
              <a:rPr lang="en-US" dirty="0" smtClean="0"/>
              <a:t>History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Flexible Leave </a:t>
            </a:r>
            <a:r>
              <a:rPr lang="en-US" dirty="0" smtClean="0"/>
              <a:t>Policies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Notifications and </a:t>
            </a:r>
            <a:r>
              <a:rPr lang="en-US" dirty="0" smtClean="0"/>
              <a:t>Reminders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Document Upload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</a:t>
            </a:r>
            <a:r>
              <a:rPr lang="en-US" dirty="0" smtClean="0"/>
              <a:t>Forecasting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Reporting and </a:t>
            </a:r>
            <a:r>
              <a:rPr lang="en-US" dirty="0" smtClean="0"/>
              <a:t>Analytics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 smtClean="0"/>
              <a:t>IHRM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Manager Leave Balance Settlement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6800" y="22098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Dashboard </a:t>
            </a:r>
            <a:r>
              <a:rPr lang="en-US" dirty="0" smtClean="0"/>
              <a:t>Overview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</a:t>
            </a:r>
            <a:r>
              <a:rPr lang="en-US" dirty="0" smtClean="0"/>
              <a:t>Approval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</a:t>
            </a:r>
            <a:r>
              <a:rPr lang="en-US" dirty="0" smtClean="0"/>
              <a:t>Adjustment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</a:t>
            </a:r>
            <a:r>
              <a:rPr lang="en-US" dirty="0" smtClean="0"/>
              <a:t>Reports.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</a:t>
            </a:r>
            <a:r>
              <a:rPr lang="en-US" dirty="0" smtClean="0"/>
              <a:t>Settlement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Integration with HR </a:t>
            </a:r>
            <a:r>
              <a:rPr lang="en-US" dirty="0" smtClean="0"/>
              <a:t>Systems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Notifications and </a:t>
            </a:r>
            <a:r>
              <a:rPr lang="en-US" dirty="0" smtClean="0"/>
              <a:t>Reminders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Audit </a:t>
            </a:r>
            <a:r>
              <a:rPr lang="en-US" dirty="0" smtClean="0"/>
              <a:t>Trail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Legal </a:t>
            </a:r>
            <a:r>
              <a:rPr lang="en-US" dirty="0" smtClean="0"/>
              <a:t>Compliance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Employee Self-Service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 smtClean="0"/>
              <a:t>IHRM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User Leave Balance Settlement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22098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Leave Balance </a:t>
            </a:r>
            <a:r>
              <a:rPr lang="en-US" dirty="0" smtClean="0"/>
              <a:t>Viewing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Request </a:t>
            </a:r>
            <a:r>
              <a:rPr lang="en-US" dirty="0" smtClean="0"/>
              <a:t>Submission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Approval </a:t>
            </a:r>
            <a:r>
              <a:rPr lang="en-US" dirty="0" smtClean="0"/>
              <a:t>Workflow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</a:t>
            </a:r>
            <a:r>
              <a:rPr lang="en-US" dirty="0" smtClean="0"/>
              <a:t>Calendar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Policy </a:t>
            </a:r>
            <a:r>
              <a:rPr lang="en-US" dirty="0" smtClean="0"/>
              <a:t>Information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Balance </a:t>
            </a:r>
            <a:r>
              <a:rPr lang="en-US" dirty="0" smtClean="0"/>
              <a:t>History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Balance </a:t>
            </a:r>
            <a:r>
              <a:rPr lang="en-US" dirty="0" smtClean="0"/>
              <a:t>Projections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Mobile </a:t>
            </a:r>
            <a:r>
              <a:rPr lang="en-US" dirty="0" smtClean="0"/>
              <a:t>Accessibility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Self-Service </a:t>
            </a:r>
            <a:r>
              <a:rPr lang="en-US" dirty="0" smtClean="0"/>
              <a:t>Features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Integration with HR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 smtClean="0"/>
              <a:t>IHRM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User </a:t>
            </a:r>
            <a:r>
              <a:rPr lang="en-US" sz="3200" b="1" dirty="0" err="1" smtClean="0"/>
              <a:t>Attendence</a:t>
            </a:r>
            <a:r>
              <a:rPr lang="en-US" sz="3200" b="1" dirty="0" smtClean="0"/>
              <a:t> Remainder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6800" y="1981200"/>
            <a:ext cx="287816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Attendance Reports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Customizable Reminders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Reminder Notifications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Attendance Tracking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 smtClean="0"/>
              <a:t>IHRM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Manager Yearly Leave Plan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20574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Leave Request </a:t>
            </a:r>
            <a:r>
              <a:rPr lang="en-US" dirty="0" smtClean="0"/>
              <a:t>Management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Calendar </a:t>
            </a:r>
            <a:r>
              <a:rPr lang="en-US" dirty="0" smtClean="0"/>
              <a:t>View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Balances </a:t>
            </a:r>
            <a:r>
              <a:rPr lang="en-US" dirty="0" smtClean="0"/>
              <a:t>Tracking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Customizable Leave </a:t>
            </a:r>
            <a:r>
              <a:rPr lang="en-US" dirty="0" smtClean="0"/>
              <a:t>Policies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Automated </a:t>
            </a:r>
            <a:r>
              <a:rPr lang="en-US" dirty="0" smtClean="0"/>
              <a:t>Notifications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Integration with HR </a:t>
            </a:r>
            <a:r>
              <a:rPr lang="en-US" dirty="0" smtClean="0"/>
              <a:t>Systems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Reporting and </a:t>
            </a:r>
            <a:r>
              <a:rPr lang="en-US" dirty="0" smtClean="0"/>
              <a:t>Analytics.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Multi-level Approval </a:t>
            </a:r>
            <a:r>
              <a:rPr lang="en-US" dirty="0" smtClean="0"/>
              <a:t>Workflow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Mobile </a:t>
            </a:r>
            <a:r>
              <a:rPr lang="en-US" dirty="0" smtClean="0"/>
              <a:t>Accessibility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Employee Self-Service Portal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 smtClean="0"/>
              <a:t>IHRM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User Yearly Leave Plan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205740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Leave Request </a:t>
            </a:r>
            <a:r>
              <a:rPr lang="en-US" dirty="0" smtClean="0"/>
              <a:t>Submission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Type </a:t>
            </a:r>
            <a:r>
              <a:rPr lang="en-US" dirty="0" smtClean="0"/>
              <a:t>Selection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Calendar </a:t>
            </a:r>
            <a:r>
              <a:rPr lang="en-US" dirty="0" smtClean="0"/>
              <a:t>View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Balance </a:t>
            </a:r>
            <a:r>
              <a:rPr lang="en-US" dirty="0" smtClean="0"/>
              <a:t>Tracking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Approval </a:t>
            </a:r>
            <a:r>
              <a:rPr lang="en-US" dirty="0" smtClean="0"/>
              <a:t>Workflow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Notifications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</a:t>
            </a:r>
            <a:r>
              <a:rPr lang="en-US" dirty="0" smtClean="0"/>
              <a:t>History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Auto-Accrual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Blackout </a:t>
            </a:r>
            <a:r>
              <a:rPr lang="en-US" dirty="0" smtClean="0"/>
              <a:t>Dates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Partial Day </a:t>
            </a:r>
            <a:r>
              <a:rPr lang="en-US" dirty="0" smtClean="0"/>
              <a:t>Leave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Attachments.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Customization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Public </a:t>
            </a:r>
            <a:r>
              <a:rPr lang="en-US" dirty="0" smtClean="0"/>
              <a:t>Holidays.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Time Zone Support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 smtClean="0"/>
              <a:t>IHRM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Manager Notification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1981200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User </a:t>
            </a:r>
            <a:r>
              <a:rPr lang="en-US" dirty="0" smtClean="0"/>
              <a:t>Management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Notification </a:t>
            </a:r>
            <a:r>
              <a:rPr lang="en-US" dirty="0" smtClean="0"/>
              <a:t>Creation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Notification </a:t>
            </a:r>
            <a:r>
              <a:rPr lang="en-US" dirty="0" smtClean="0"/>
              <a:t>Templates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Scheduling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Priority </a:t>
            </a:r>
            <a:r>
              <a:rPr lang="en-US" dirty="0" smtClean="0"/>
              <a:t>Levels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Delivery </a:t>
            </a:r>
            <a:r>
              <a:rPr lang="en-US" dirty="0" smtClean="0"/>
              <a:t>Options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Recipient </a:t>
            </a:r>
            <a:r>
              <a:rPr lang="en-US" dirty="0" smtClean="0"/>
              <a:t>Groups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Read </a:t>
            </a:r>
            <a:r>
              <a:rPr lang="en-US" dirty="0" smtClean="0"/>
              <a:t>Receipts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Analytics and </a:t>
            </a:r>
            <a:r>
              <a:rPr lang="en-US" dirty="0" smtClean="0"/>
              <a:t>Reporting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Integration with Other </a:t>
            </a:r>
            <a:r>
              <a:rPr lang="en-US" dirty="0" smtClean="0"/>
              <a:t>Tools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Customization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Permission </a:t>
            </a:r>
            <a:r>
              <a:rPr lang="en-US" dirty="0" smtClean="0"/>
              <a:t>Controls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Feedback </a:t>
            </a:r>
            <a:r>
              <a:rPr lang="en-US" dirty="0" smtClean="0"/>
              <a:t>Mechanism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Archiving and </a:t>
            </a:r>
            <a:r>
              <a:rPr lang="en-US" dirty="0" smtClean="0"/>
              <a:t>Search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Security Measures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 smtClean="0"/>
              <a:t>IHRM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User Notification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1828800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User Registration and </a:t>
            </a:r>
            <a:r>
              <a:rPr lang="en-US" dirty="0" smtClean="0"/>
              <a:t>Authentication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Notification </a:t>
            </a:r>
            <a:r>
              <a:rPr lang="en-US" dirty="0" smtClean="0"/>
              <a:t>Preferences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Customizable </a:t>
            </a:r>
            <a:r>
              <a:rPr lang="en-US" dirty="0" smtClean="0"/>
              <a:t>Notifications.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Real-time </a:t>
            </a:r>
            <a:r>
              <a:rPr lang="en-US" dirty="0" smtClean="0"/>
              <a:t>Notifications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Notification </a:t>
            </a:r>
            <a:r>
              <a:rPr lang="en-US" dirty="0" smtClean="0"/>
              <a:t>History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Multi-channel </a:t>
            </a:r>
            <a:r>
              <a:rPr lang="en-US" dirty="0" smtClean="0"/>
              <a:t>Support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Segmentation and </a:t>
            </a:r>
            <a:r>
              <a:rPr lang="en-US" dirty="0" smtClean="0"/>
              <a:t>Targeting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Scheduled </a:t>
            </a:r>
            <a:r>
              <a:rPr lang="en-US" dirty="0" smtClean="0"/>
              <a:t>Notifications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Two-way </a:t>
            </a:r>
            <a:r>
              <a:rPr lang="en-US" dirty="0" smtClean="0"/>
              <a:t>Communication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Localization and </a:t>
            </a:r>
            <a:r>
              <a:rPr lang="en-US" dirty="0" smtClean="0"/>
              <a:t>Internationalization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Notification </a:t>
            </a:r>
            <a:r>
              <a:rPr lang="en-US" dirty="0" smtClean="0"/>
              <a:t>Templates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Opt-out </a:t>
            </a:r>
            <a:r>
              <a:rPr lang="en-US" dirty="0" smtClean="0"/>
              <a:t>Mechanism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Notification </a:t>
            </a:r>
            <a:r>
              <a:rPr lang="en-US" dirty="0" smtClean="0"/>
              <a:t>Analytics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Notification </a:t>
            </a:r>
            <a:r>
              <a:rPr lang="en-US" dirty="0" smtClean="0"/>
              <a:t>Prioritization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Permission </a:t>
            </a:r>
            <a:r>
              <a:rPr lang="en-US" dirty="0" smtClean="0"/>
              <a:t>Management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Notification </a:t>
            </a:r>
            <a:r>
              <a:rPr lang="en-US" dirty="0" smtClean="0"/>
              <a:t>Scheduling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Cross-platform Compatibility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 smtClean="0"/>
              <a:t>IHRM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Manager Assets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1981200"/>
            <a:ext cx="324120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Asset </a:t>
            </a:r>
            <a:r>
              <a:rPr lang="en-US" dirty="0" smtClean="0"/>
              <a:t>Tracking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Maintenance </a:t>
            </a:r>
            <a:r>
              <a:rPr lang="en-US" dirty="0" smtClean="0"/>
              <a:t>Scheduling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Depreciation </a:t>
            </a:r>
            <a:r>
              <a:rPr lang="en-US" dirty="0" smtClean="0"/>
              <a:t>Tracking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Inventory </a:t>
            </a:r>
            <a:r>
              <a:rPr lang="en-US" dirty="0" smtClean="0"/>
              <a:t>Management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Asset Lifecycle </a:t>
            </a:r>
            <a:r>
              <a:rPr lang="en-US" dirty="0" smtClean="0"/>
              <a:t>Management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Compliance </a:t>
            </a:r>
            <a:r>
              <a:rPr lang="en-US" dirty="0" smtClean="0"/>
              <a:t>Management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Integration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Mobile </a:t>
            </a:r>
            <a:r>
              <a:rPr lang="en-US" dirty="0" smtClean="0"/>
              <a:t>Access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Reporting and </a:t>
            </a:r>
            <a:r>
              <a:rPr lang="en-US" dirty="0" smtClean="0"/>
              <a:t>Analytics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Asset </a:t>
            </a:r>
            <a:r>
              <a:rPr lang="en-US" dirty="0" smtClean="0"/>
              <a:t>Auditing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Security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Customization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Predictive </a:t>
            </a:r>
            <a:r>
              <a:rPr lang="en-US" dirty="0" smtClean="0"/>
              <a:t>Maintenance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Vendor </a:t>
            </a:r>
            <a:r>
              <a:rPr lang="en-US" dirty="0" smtClean="0"/>
              <a:t>Management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Scalability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 smtClean="0"/>
              <a:t>IHRM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User Assets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2057400"/>
            <a:ext cx="400693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User </a:t>
            </a:r>
            <a:r>
              <a:rPr lang="en-US" dirty="0" smtClean="0"/>
              <a:t>Authentication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User Profile </a:t>
            </a:r>
            <a:r>
              <a:rPr lang="en-US" dirty="0" smtClean="0"/>
              <a:t>Management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Authorization and </a:t>
            </a:r>
            <a:r>
              <a:rPr lang="en-US" dirty="0" smtClean="0"/>
              <a:t>Permissions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Content Creation and </a:t>
            </a:r>
            <a:r>
              <a:rPr lang="en-US" dirty="0" smtClean="0"/>
              <a:t>Management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Social </a:t>
            </a:r>
            <a:r>
              <a:rPr lang="en-US" dirty="0" smtClean="0"/>
              <a:t>Interactions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Search and </a:t>
            </a:r>
            <a:r>
              <a:rPr lang="en-US" dirty="0" smtClean="0"/>
              <a:t>Filtering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Analytics and </a:t>
            </a:r>
            <a:r>
              <a:rPr lang="en-US" dirty="0" smtClean="0"/>
              <a:t>Insights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Payment </a:t>
            </a:r>
            <a:r>
              <a:rPr lang="en-US" dirty="0" smtClean="0"/>
              <a:t>Processing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Data Security and </a:t>
            </a:r>
            <a:r>
              <a:rPr lang="en-US" dirty="0" smtClean="0"/>
              <a:t>Privacy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Feedback and </a:t>
            </a:r>
            <a:r>
              <a:rPr lang="en-US" dirty="0" smtClean="0"/>
              <a:t>Support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Localization and </a:t>
            </a:r>
            <a:r>
              <a:rPr lang="en-US" dirty="0" smtClean="0"/>
              <a:t>Internationalization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Integration with Third-Party </a:t>
            </a:r>
            <a:r>
              <a:rPr lang="en-US" dirty="0" smtClean="0"/>
              <a:t>Services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Customization and </a:t>
            </a:r>
            <a:r>
              <a:rPr lang="en-US" dirty="0" smtClean="0"/>
              <a:t>Personalization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Accessibility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Scalability and Performance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 smtClean="0"/>
              <a:t>IHRM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Manager </a:t>
            </a:r>
            <a:r>
              <a:rPr lang="en-US" sz="3200" b="1" dirty="0" err="1" smtClean="0"/>
              <a:t>DashBoard</a:t>
            </a:r>
            <a:endParaRPr lang="en-US" sz="32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38200" y="1905000"/>
            <a:ext cx="5943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Total project count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Resources count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Notification count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On leave count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Update Profile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Change Password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View Notification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 smtClean="0"/>
              <a:t>IHRM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Manager Email Template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1981200"/>
            <a:ext cx="353359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Customization Options</a:t>
            </a:r>
            <a:r>
              <a:rPr lang="en-US" dirty="0" smtClean="0"/>
              <a:t>: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Clear Subject </a:t>
            </a:r>
            <a:r>
              <a:rPr lang="en-US" dirty="0" smtClean="0"/>
              <a:t>Line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Introduction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Body </a:t>
            </a:r>
            <a:r>
              <a:rPr lang="en-US" dirty="0" smtClean="0"/>
              <a:t>Content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Bullet Points or Numbered </a:t>
            </a:r>
            <a:r>
              <a:rPr lang="en-US" dirty="0" smtClean="0"/>
              <a:t>Lists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Action </a:t>
            </a:r>
            <a:r>
              <a:rPr lang="en-US" dirty="0" smtClean="0"/>
              <a:t>Items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Call to </a:t>
            </a:r>
            <a:r>
              <a:rPr lang="en-US" dirty="0" smtClean="0"/>
              <a:t>Action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Closing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Attachments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Signature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Feedback </a:t>
            </a:r>
            <a:r>
              <a:rPr lang="en-US" dirty="0" smtClean="0"/>
              <a:t>Mechanism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Formatting and </a:t>
            </a:r>
            <a:r>
              <a:rPr lang="en-US" dirty="0" smtClean="0"/>
              <a:t>Styling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Mobile </a:t>
            </a:r>
            <a:r>
              <a:rPr lang="en-US" dirty="0" smtClean="0"/>
              <a:t>Optimization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Approval Process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 smtClean="0"/>
              <a:t>IHRM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User Email Template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 smtClean="0"/>
              <a:t>IHRM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Manager Resource Allocate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0" y="1981200"/>
            <a:ext cx="280333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Reporting and </a:t>
            </a:r>
            <a:r>
              <a:rPr lang="en-US" dirty="0" smtClean="0"/>
              <a:t>Analytics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Skill Matching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Communication Tools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Time </a:t>
            </a:r>
            <a:r>
              <a:rPr lang="en-US" dirty="0" smtClean="0"/>
              <a:t>Tracking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 smtClean="0"/>
              <a:t>IHRM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User </a:t>
            </a:r>
            <a:r>
              <a:rPr lang="en-US" sz="3200" b="1" dirty="0" err="1" smtClean="0"/>
              <a:t>DashBoard</a:t>
            </a:r>
            <a:endParaRPr lang="en-US" sz="32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38200" y="1905000"/>
            <a:ext cx="594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Total my project count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Leave Details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Update Profile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Change Password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View Notification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 smtClean="0"/>
              <a:t>IHRM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838200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Manager Projects </a:t>
            </a:r>
          </a:p>
        </p:txBody>
      </p:sp>
      <p:pic>
        <p:nvPicPr>
          <p:cNvPr id="1026" name="Picture 2" descr="C:\Users\DELL\OneDrive\Desktop\ihrm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819400"/>
            <a:ext cx="8678863" cy="40386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14400" y="152400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List of projects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 click individual project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Tree structure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Table 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 smtClean="0"/>
              <a:t>IHRM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8382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User Projects 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1524000"/>
            <a:ext cx="457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List of my projects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 click individual project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Tree structure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Table view</a:t>
            </a:r>
          </a:p>
        </p:txBody>
      </p:sp>
      <p:pic>
        <p:nvPicPr>
          <p:cNvPr id="10" name="Picture 2" descr="C:\Users\DELL\OneDrive\Desktop\ihrm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819400"/>
            <a:ext cx="8678863" cy="40386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495800" y="1905000"/>
            <a:ext cx="437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Involved in projects are not required for user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 smtClean="0"/>
              <a:t>IHRM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Manager Resource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21336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List of Resources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 click Resource Details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 smtClean="0"/>
              <a:t>IHRM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Manager </a:t>
            </a:r>
            <a:r>
              <a:rPr lang="en-US" sz="3200" b="1" dirty="0" err="1" smtClean="0"/>
              <a:t>TimeSheet</a:t>
            </a:r>
            <a:endParaRPr lang="en-US" sz="32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66800" y="2133600"/>
            <a:ext cx="3181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List of service teams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 click service team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 smtClean="0"/>
              <a:t>IHRM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User </a:t>
            </a:r>
            <a:r>
              <a:rPr lang="en-US" sz="3200" b="1" dirty="0" err="1" smtClean="0"/>
              <a:t>TimeSheet</a:t>
            </a:r>
            <a:endParaRPr lang="en-US" sz="3200" b="1" dirty="0" smtClean="0"/>
          </a:p>
        </p:txBody>
      </p:sp>
      <p:sp>
        <p:nvSpPr>
          <p:cNvPr id="8" name="Rectangle 7"/>
          <p:cNvSpPr/>
          <p:nvPr/>
        </p:nvSpPr>
        <p:spPr>
          <a:xfrm>
            <a:off x="990600" y="21336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Update </a:t>
            </a:r>
            <a:r>
              <a:rPr lang="en-US" dirty="0"/>
              <a:t>R</a:t>
            </a:r>
            <a:r>
              <a:rPr lang="en-US" dirty="0" smtClean="0"/>
              <a:t>esource timesheet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 smtClean="0"/>
              <a:t>IHRM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Manager Leave Management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400" y="2286000"/>
            <a:ext cx="37802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Approve leave/Reject leave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View Leave </a:t>
            </a:r>
            <a:r>
              <a:rPr lang="en-US" dirty="0" smtClean="0"/>
              <a:t>Balances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Team </a:t>
            </a:r>
            <a:r>
              <a:rPr lang="en-US" dirty="0" err="1" smtClean="0"/>
              <a:t>CalendarLeave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Bulk Actions[approval </a:t>
            </a:r>
            <a:r>
              <a:rPr lang="en-US" smtClean="0"/>
              <a:t>or rejection]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Leave History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Leave Reports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Leave </a:t>
            </a:r>
            <a:r>
              <a:rPr lang="en-US" dirty="0" smtClean="0"/>
              <a:t>Policies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529</Words>
  <Application>Microsoft Office PowerPoint</Application>
  <PresentationFormat>On-screen Show (4:3)</PresentationFormat>
  <Paragraphs>228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31</cp:revision>
  <dcterms:created xsi:type="dcterms:W3CDTF">2024-04-26T13:59:44Z</dcterms:created>
  <dcterms:modified xsi:type="dcterms:W3CDTF">2024-05-04T08:33:53Z</dcterms:modified>
</cp:coreProperties>
</file>