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Raju\Desktop\Departmental%20Salary%20Expenditure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9362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e</a:t>
            </a:r>
            <a:r>
              <a:rPr altLang="en-GB" sz="2400" lang="en-US"/>
              <a:t>j</a:t>
            </a:r>
            <a:r>
              <a:rPr altLang="en-GB" sz="2400" lang="en-US"/>
              <a:t>e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 </a:t>
            </a:r>
            <a:r>
              <a:rPr altLang="en-GB" sz="2400" lang="en-US"/>
              <a:t>R</a:t>
            </a:r>
            <a:endParaRPr dirty="0" sz="2400" lang="en-US"/>
          </a:p>
          <a:p>
            <a:r>
              <a:rPr dirty="0" sz="2400" lang="en-US"/>
              <a:t>REGISTER NO: 3122010</a:t>
            </a:r>
            <a:r>
              <a:rPr altLang="en-GB" dirty="0" sz="2400" lang="en-US"/>
              <a:t>5</a:t>
            </a:r>
            <a:r>
              <a:rPr altLang="en-GB" dirty="0" sz="2400" lang="en-US"/>
              <a:t>8</a:t>
            </a:r>
            <a:endParaRPr dirty="0" sz="2400" lang="en-US"/>
          </a:p>
          <a:p>
            <a:r>
              <a:rPr dirty="0" sz="2400" lang="en-US"/>
              <a:t>Naan Mudhalvan Id- </a:t>
            </a:r>
            <a:r>
              <a:rPr altLang="en-GB" dirty="0" sz="2400" lang="en-US"/>
              <a:t>B</a:t>
            </a:r>
            <a:r>
              <a:rPr altLang="en-GB" dirty="0" sz="2400" lang="en-US"/>
              <a:t>3</a:t>
            </a:r>
            <a:r>
              <a:rPr altLang="en-GB" dirty="0" sz="2400" lang="en-US"/>
              <a:t>D</a:t>
            </a:r>
            <a:r>
              <a:rPr altLang="en-GB" dirty="0" sz="2400" lang="en-US"/>
              <a:t>2</a:t>
            </a:r>
            <a:r>
              <a:rPr altLang="en-GB" dirty="0" sz="2400" lang="en-US"/>
              <a:t>6</a:t>
            </a:r>
            <a:r>
              <a:rPr altLang="en-GB" dirty="0" sz="2400" lang="en-US"/>
              <a:t>C</a:t>
            </a:r>
            <a:r>
              <a:rPr altLang="en-GB" dirty="0" sz="2400" lang="en-US"/>
              <a:t>D</a:t>
            </a:r>
            <a:r>
              <a:rPr altLang="en-GB" dirty="0" sz="2400" lang="en-US"/>
              <a:t>4</a:t>
            </a:r>
            <a:r>
              <a:rPr altLang="en-GB" dirty="0" sz="2400" lang="en-US"/>
              <a:t>D</a:t>
            </a:r>
            <a:r>
              <a:rPr altLang="en-GB" dirty="0" sz="2400" lang="en-US"/>
              <a:t>6</a:t>
            </a:r>
            <a:r>
              <a:rPr altLang="en-GB" dirty="0" sz="2400" lang="en-US"/>
              <a:t>6</a:t>
            </a:r>
            <a:r>
              <a:rPr altLang="en-GB" dirty="0" sz="2400" lang="en-US"/>
              <a:t>C</a:t>
            </a:r>
            <a:r>
              <a:rPr altLang="en-GB" dirty="0" sz="2400" lang="en-US"/>
              <a:t>8</a:t>
            </a:r>
            <a:r>
              <a:rPr altLang="en-GB" dirty="0" sz="2400" lang="en-US"/>
              <a:t>4</a:t>
            </a:r>
            <a:r>
              <a:rPr altLang="en-GB" dirty="0" sz="2400" lang="en-US"/>
              <a:t>9</a:t>
            </a:r>
            <a:r>
              <a:rPr altLang="en-GB" dirty="0" sz="2400" lang="en-US"/>
              <a:t>8</a:t>
            </a:r>
            <a:r>
              <a:rPr altLang="en-GB" dirty="0" sz="2400" lang="en-US"/>
              <a:t>7</a:t>
            </a:r>
            <a:r>
              <a:rPr altLang="en-GB" dirty="0" sz="2400" lang="en-US"/>
              <a:t>6</a:t>
            </a:r>
            <a:r>
              <a:rPr altLang="en-GB" dirty="0" sz="2400" lang="en-US"/>
              <a:t>C</a:t>
            </a:r>
            <a:r>
              <a:rPr altLang="en-GB" dirty="0" sz="2400" lang="en-US"/>
              <a:t>4</a:t>
            </a:r>
            <a:r>
              <a:rPr altLang="en-GB" dirty="0" sz="2400" lang="en-US"/>
              <a:t>E</a:t>
            </a:r>
            <a:r>
              <a:rPr altLang="en-GB" dirty="0" sz="2400" lang="en-US"/>
              <a:t>F</a:t>
            </a:r>
            <a:r>
              <a:rPr altLang="en-GB" dirty="0" sz="2400" lang="en-US"/>
              <a:t>C</a:t>
            </a:r>
            <a:r>
              <a:rPr altLang="en-GB" dirty="0" sz="2400" lang="en-US"/>
              <a:t>F</a:t>
            </a:r>
            <a:r>
              <a:rPr altLang="en-GB" dirty="0" sz="2400" lang="en-US"/>
              <a:t>D</a:t>
            </a:r>
            <a:r>
              <a:rPr altLang="en-GB" dirty="0" sz="2400" lang="en-US"/>
              <a:t>2</a:t>
            </a:r>
            <a:r>
              <a:rPr altLang="en-GB" dirty="0" sz="2400" lang="en-US"/>
              <a:t>9</a:t>
            </a:r>
            <a:r>
              <a:rPr altLang="en-GB" dirty="0" sz="2400" lang="en-US"/>
              <a:t>A</a:t>
            </a:r>
            <a:r>
              <a:rPr altLang="en-GB" dirty="0" sz="2400" lang="en-US"/>
              <a:t>8</a:t>
            </a:r>
            <a:r>
              <a:rPr altLang="en-GB" dirty="0" sz="2400" lang="en-US"/>
              <a:t>2</a:t>
            </a:r>
            <a:r>
              <a:rPr altLang="en-GB" dirty="0" sz="2400" lang="en-US"/>
              <a:t>8</a:t>
            </a:r>
            <a:r>
              <a:rPr altLang="en-GB" dirty="0" sz="2400" lang="en-US"/>
              <a:t>F</a:t>
            </a:r>
            <a:endParaRPr dirty="0" sz="2400" lang="en-US"/>
          </a:p>
          <a:p>
            <a:r>
              <a:rPr dirty="0" sz="2400" lang="en-US"/>
              <a:t>DEPARTMENT: Bachelor Of Commerce (Accounting and Finance)</a:t>
            </a:r>
            <a:endParaRPr dirty="0" sz="2400" lang="en-US"/>
          </a:p>
          <a:p>
            <a:r>
              <a:rPr dirty="0" sz="2400" lang="en-US"/>
              <a:t>COLLEGE: D.R.B.C.C.C Hindu College, Pattabiram, Chennai.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 Box 1"/>
          <p:cNvSpPr txBox="1"/>
          <p:nvPr/>
        </p:nvSpPr>
        <p:spPr>
          <a:xfrm>
            <a:off x="1043305" y="1837690"/>
            <a:ext cx="6576695" cy="12579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 Box 9"/>
          <p:cNvSpPr txBox="1"/>
          <p:nvPr/>
        </p:nvSpPr>
        <p:spPr>
          <a:xfrm>
            <a:off x="412750" y="1473835"/>
            <a:ext cx="4006850" cy="455104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i="1" lang="en-US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b="1" sz="2800" i="1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 Box 2"/>
          <p:cNvSpPr txBox="1"/>
          <p:nvPr/>
        </p:nvSpPr>
        <p:spPr>
          <a:xfrm>
            <a:off x="650240" y="1548765"/>
            <a:ext cx="7731760" cy="208661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3200" lang="en-US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b="1" sz="32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b="1" dirty="0" sz="4400" lang="en-US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611505" y="2164715"/>
            <a:ext cx="7160895" cy="147600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891540" y="2152650"/>
            <a:ext cx="6728460" cy="207327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8"/>
          <p:cNvSpPr txBox="1"/>
          <p:nvPr/>
        </p:nvSpPr>
        <p:spPr>
          <a:xfrm>
            <a:off x="723900" y="1852295"/>
            <a:ext cx="4064000" cy="105473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2994660" y="2059305"/>
            <a:ext cx="7139940" cy="266763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70" name="Text Box 2"/>
          <p:cNvSpPr txBox="1"/>
          <p:nvPr/>
        </p:nvSpPr>
        <p:spPr>
          <a:xfrm>
            <a:off x="926465" y="1696085"/>
            <a:ext cx="8369935" cy="3197860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pPr indent="-457200" marL="457200">
              <a:buFont typeface="Wingdings" panose="05000000000000000000" charset="0"/>
              <a:buChar char="v"/>
            </a:pPr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9"/>
          <p:cNvSpPr txBox="1"/>
          <p:nvPr/>
        </p:nvSpPr>
        <p:spPr>
          <a:xfrm>
            <a:off x="739775" y="1828800"/>
            <a:ext cx="6711315" cy="1377315"/>
          </a:xfrm>
          <a:prstGeom prst="rect"/>
          <a:noFill/>
        </p:spPr>
        <p:txBody>
          <a:bodyPr rtlCol="0" wrap="square">
            <a:noAutofit/>
          </a:bodyPr>
          <a:p>
            <a:r>
              <a:rPr b="1" sz="2800" lang="en-US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  <a:p>
            <a:endParaRPr b="1" sz="2800" lang="en-US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Raju</cp:lastModifiedBy>
  <dcterms:created xsi:type="dcterms:W3CDTF">2024-03-28T17:07:00Z</dcterms:created>
  <dcterms:modified xsi:type="dcterms:W3CDTF">2024-09-10T14:12:57Z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bd5dbd9c12be4e65bc687b1b5532fd6f</vt:lpwstr>
  </property>
  <property fmtid="{D5CDD505-2E9C-101B-9397-08002B2CF9AE}" pid="5" name="KSOProductBuildVer">
    <vt:lpwstr>1033-12.2.0.17562</vt:lpwstr>
  </property>
</Properties>
</file>