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1" r:id="rId5"/>
    <p:sldId id="312" r:id="rId6"/>
    <p:sldId id="316" r:id="rId7"/>
    <p:sldId id="313" r:id="rId8"/>
    <p:sldId id="315" r:id="rId9"/>
    <p:sldId id="314" r:id="rId10"/>
    <p:sldId id="310" r:id="rId11"/>
    <p:sldId id="260" r:id="rId12"/>
    <p:sldId id="307" r:id="rId13"/>
    <p:sldId id="262" r:id="rId14"/>
    <p:sldId id="261" r:id="rId15"/>
    <p:sldId id="263" r:id="rId16"/>
    <p:sldId id="308" r:id="rId17"/>
    <p:sldId id="264" r:id="rId18"/>
    <p:sldId id="265" r:id="rId19"/>
    <p:sldId id="266" r:id="rId20"/>
    <p:sldId id="267" r:id="rId21"/>
    <p:sldId id="25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3" y="2388456"/>
            <a:ext cx="9144000" cy="76505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Jenkins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5648646"/>
            <a:ext cx="3126344" cy="4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What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7"/>
            <a:ext cx="10515600" cy="4793401"/>
          </a:xfrm>
        </p:spPr>
        <p:txBody>
          <a:bodyPr>
            <a:normAutofit/>
          </a:bodyPr>
          <a:lstStyle/>
          <a:p>
            <a:r>
              <a:rPr lang="en-US" dirty="0"/>
              <a:t>Jenkins is an open sourced automation server that is written in Java and has 1500+ inbuilt plugins for continuous integration and delivery</a:t>
            </a:r>
          </a:p>
          <a:p>
            <a:r>
              <a:rPr lang="en-US" dirty="0"/>
              <a:t>All of these plugins are also written in Java</a:t>
            </a:r>
          </a:p>
          <a:p>
            <a:r>
              <a:rPr lang="en-US" dirty="0"/>
              <a:t>Popular plugins are Maven 2 Project, Git, HTML Publisher, Amazon EC2, etc.</a:t>
            </a:r>
          </a:p>
          <a:p>
            <a:r>
              <a:rPr lang="en-US" dirty="0"/>
              <a:t>Jenkins automates the various phases of software development life cycle such as building, testing, releasing and deploying, thus facilitating continuous integration and continuous delivery</a:t>
            </a:r>
          </a:p>
          <a:p>
            <a:r>
              <a:rPr lang="en-US" dirty="0"/>
              <a:t>Jenkins enables organizations to accelerate their software development and delivery process with automation.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8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Need of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7"/>
            <a:ext cx="10515600" cy="4793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Agile based software development projects the developers need to integrate code into a shared repository at regular intervals. This development practice is known as Continuous Integration (CI) </a:t>
            </a:r>
          </a:p>
          <a:p>
            <a:r>
              <a:rPr lang="en-US" dirty="0"/>
              <a:t>Whenever a new code commit occurs, a build activity is triggered</a:t>
            </a:r>
          </a:p>
          <a:p>
            <a:r>
              <a:rPr lang="en-US" dirty="0"/>
              <a:t>The build activity pulls the code and builds it to remove the problem of finding later occurrences of issues in the build lifecycle. </a:t>
            </a:r>
          </a:p>
          <a:p>
            <a:r>
              <a:rPr lang="en-US" dirty="0"/>
              <a:t>Jenkins automates the process of building, testing, and delivery </a:t>
            </a:r>
          </a:p>
          <a:p>
            <a:r>
              <a:rPr lang="en-US" dirty="0"/>
              <a:t>Jenkins is a server typically installed with the built-in Java servlet container/application server (Jetty)</a:t>
            </a:r>
          </a:p>
          <a:p>
            <a:r>
              <a:rPr lang="en-US" dirty="0"/>
              <a:t>A continuous integration pipeline is a set of sequential or parallel jobs; these jobs are designed to perform a set of tasks that are configured using the GUI interface </a:t>
            </a:r>
            <a:r>
              <a:rPr lang="en-US"/>
              <a:t>of Jenkins.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Work Flow of Jenkins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2654-B6D8-8E7B-7C7A-9606C761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D46F04-EF72-D29E-CC6C-EB2D17DC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9608"/>
            <a:ext cx="10515600" cy="474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4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332C8-99FB-F82D-237E-240542A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1449117"/>
            <a:ext cx="10515599" cy="4843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Work Flow of Jenkins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B0518D-850E-B712-DB1E-28432188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C84A2-F2A5-64D1-7A0B-9B9724B47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675424"/>
            <a:ext cx="10515600" cy="46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Plugins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r>
              <a:rPr lang="en-US" dirty="0"/>
              <a:t>GitHub plugin: integrates Jenkins jobs with GitHub repositories for triggering builds and reporting commit status</a:t>
            </a:r>
          </a:p>
          <a:p>
            <a:r>
              <a:rPr lang="en-US" dirty="0"/>
              <a:t>GitHub Authentication plugin: uses GitHub as the authentication provider for your Jenkins instance</a:t>
            </a:r>
          </a:p>
          <a:p>
            <a:r>
              <a:rPr lang="en-US" dirty="0"/>
              <a:t>Git plugin: use Git repositories as the source of code for a Jenkins job</a:t>
            </a:r>
          </a:p>
          <a:p>
            <a:r>
              <a:rPr lang="en-US" dirty="0"/>
              <a:t>GitHub SQS plugin: trigger builds via the GitHub SQS (AWS) service hook</a:t>
            </a:r>
          </a:p>
          <a:p>
            <a:r>
              <a:rPr lang="en-US" dirty="0"/>
              <a:t>GitHub Issues plugin: create a GitHub issue whenever your build fails, and automatically close it once the build starts passing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Plugins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r>
              <a:rPr lang="en-US" dirty="0"/>
              <a:t>Docker plugin: dynamically provision agents with Docker</a:t>
            </a:r>
          </a:p>
          <a:p>
            <a:r>
              <a:rPr lang="en-US" dirty="0"/>
              <a:t>Docker Pipeline plugin: build and use Docker containers in Pipelines</a:t>
            </a:r>
          </a:p>
          <a:p>
            <a:r>
              <a:rPr lang="en-US" dirty="0"/>
              <a:t>Kubernetes plugin: dynamically allocate and schedule Docker agents on a Kubernetes cluster</a:t>
            </a:r>
          </a:p>
          <a:p>
            <a:r>
              <a:rPr lang="en-US" dirty="0"/>
              <a:t>Docker build step plugin: add Docker commands as build steps</a:t>
            </a:r>
          </a:p>
          <a:p>
            <a:r>
              <a:rPr lang="en-US" dirty="0" err="1"/>
              <a:t>CloudBees</a:t>
            </a:r>
            <a:r>
              <a:rPr lang="en-US" dirty="0"/>
              <a:t> Docker Hub Notification plugin: allows Jenkins to receive webhooks from hub.docker.com to drive pipelines based on Docker in Jenkins.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8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Plugins for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r>
              <a:rPr lang="en-US" dirty="0"/>
              <a:t>Pipeline plugin: allows creating Pipeline scripts for defining build/test/deploy stages of a delivery pipeline</a:t>
            </a:r>
          </a:p>
          <a:p>
            <a:r>
              <a:rPr lang="en-US" dirty="0"/>
              <a:t>Pipeline Utility Steps plugin: provides a number of additional, useful, steps to the Pipeline DSL</a:t>
            </a:r>
          </a:p>
          <a:p>
            <a:r>
              <a:rPr lang="en-US" dirty="0"/>
              <a:t>Job DSL plugin: creates a DSL to orchestrate job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Jenkins 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32735-CC89-1BE4-6D01-FDFE8088A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1449117"/>
            <a:ext cx="10515599" cy="4843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CI &amp; CD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4FF629-7DB7-F402-B07F-3A30708D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1449117"/>
            <a:ext cx="10515599" cy="48438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6" y="67017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What is 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8D50C-3536-CE25-272D-6EFEF1558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806" y="1554300"/>
            <a:ext cx="10644388" cy="4633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A5672-5A9F-AB98-89DD-BF25DCFDE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3306"/>
            <a:ext cx="10515600" cy="4669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398"/>
                </a:solidFill>
                <a:latin typeface="Arial Black" pitchFamily="34" charset="0"/>
              </a:rPr>
              <a:t>Continuous Development, Integration &amp;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7E19-4BAD-01BA-45D6-A57CA6B2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1449117"/>
            <a:ext cx="10515599" cy="4843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Jenkins Master &amp; Slave architecture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3D3F27-7222-B3A2-3A76-903DC88B0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8" y="1449117"/>
            <a:ext cx="10515599" cy="48438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Continuous Integration, also know as CI, is a cornerstone of modern software development. </a:t>
            </a:r>
          </a:p>
          <a:p>
            <a:r>
              <a:rPr lang="en-US" dirty="0"/>
              <a:t>CI infrastructure streamlines the development process right up to deployment, help detect and fix bugs faster, provide a useful project dashboard for both developers and non-developers, and ultimately, help teams deliver more real business value to the end user. </a:t>
            </a:r>
          </a:p>
          <a:p>
            <a:r>
              <a:rPr lang="en-US" dirty="0"/>
              <a:t>Continuous Integration radically alters the way teams think about the whole development process. </a:t>
            </a:r>
          </a:p>
          <a:p>
            <a:r>
              <a:rPr lang="en-US" dirty="0"/>
              <a:t>It has the potential to enable and trigger a series of incremental process improvements, going from a simple scheduled automated build right through to continuous delivery into production.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26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5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in Software Development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38C65-526D-5965-1C39-899BE852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03473-ECE9-D172-ED3B-D3F1C5B4D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60170"/>
            <a:ext cx="10515600" cy="48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5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7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9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4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5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6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9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Modern Software Development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30741-1105-33F5-8A96-6113A583E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805" y="1764914"/>
            <a:ext cx="10515600" cy="4517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6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2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16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7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4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3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6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5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2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in CI CD pipelines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1026" name="Picture 2" descr="CDvsCd">
            <a:extLst>
              <a:ext uri="{FF2B5EF4-FFF2-40B4-BE49-F238E27FC236}">
                <a16:creationId xmlns:a16="http://schemas.microsoft.com/office/drawing/2014/main" id="{D11D0474-9676-959A-D208-97644BFF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" y="1460170"/>
            <a:ext cx="10515599" cy="482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163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85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8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3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5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65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19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6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00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9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991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in CI, CD, CD pipelines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A955BA1-A582-6151-EEBB-9CF82589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" y="1460170"/>
            <a:ext cx="10644390" cy="47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93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482"/>
            <a:ext cx="10515600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960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in CI CD pipelines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1F0C1F-573C-0BE0-DB22-1842DE4F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" y="1460170"/>
            <a:ext cx="10644390" cy="482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4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in CI CD pipelines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9A06790-355B-61B5-7992-5991EDE5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460169"/>
            <a:ext cx="10601325" cy="491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6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576044"/>
            <a:ext cx="10515600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Phases of automation form Agile to DevOps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54" y="6620280"/>
            <a:ext cx="1563172" cy="2377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BA00D1F-1093-47C7-DC59-A2FE4AD1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" y="1338356"/>
            <a:ext cx="10644390" cy="4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611</Words>
  <Application>Microsoft Office PowerPoint</Application>
  <PresentationFormat>Widescreen</PresentationFormat>
  <Paragraphs>49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Black</vt:lpstr>
      <vt:lpstr>Calibri</vt:lpstr>
      <vt:lpstr>Calibri Light</vt:lpstr>
      <vt:lpstr>Office Theme</vt:lpstr>
      <vt:lpstr>Jenkins</vt:lpstr>
      <vt:lpstr>What is Jenkins</vt:lpstr>
      <vt:lpstr>Phases in Software Development Life Cycle</vt:lpstr>
      <vt:lpstr>Modern Software Development Life Cycle</vt:lpstr>
      <vt:lpstr>Phases in CI CD pipelines</vt:lpstr>
      <vt:lpstr>Phases in CI, CD, CD pipelines</vt:lpstr>
      <vt:lpstr>Phases in CI CD pipelines</vt:lpstr>
      <vt:lpstr>Phases in CI CD pipelines</vt:lpstr>
      <vt:lpstr>Phases of automation form Agile to DevOps</vt:lpstr>
      <vt:lpstr>What is Jenkins</vt:lpstr>
      <vt:lpstr>Need of Jenkins</vt:lpstr>
      <vt:lpstr>Work Flow of Jenkins</vt:lpstr>
      <vt:lpstr>PowerPoint Presentation</vt:lpstr>
      <vt:lpstr>Work Flow of Jenkins</vt:lpstr>
      <vt:lpstr>Plugins for Git</vt:lpstr>
      <vt:lpstr>Plugins for Docker</vt:lpstr>
      <vt:lpstr>Plugins for pipelines</vt:lpstr>
      <vt:lpstr>Jenkins work flow</vt:lpstr>
      <vt:lpstr>CI &amp; CD</vt:lpstr>
      <vt:lpstr>PowerPoint Presentation</vt:lpstr>
      <vt:lpstr>Continuous Development, Integration &amp; Deployment</vt:lpstr>
      <vt:lpstr>Jenkins Master &amp; Slave architecture </vt:lpstr>
      <vt:lpstr>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56</cp:revision>
  <dcterms:created xsi:type="dcterms:W3CDTF">2021-12-28T19:16:03Z</dcterms:created>
  <dcterms:modified xsi:type="dcterms:W3CDTF">2022-07-24T17:26:20Z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