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CB481-33EC-4841-A8FA-0F0B1E477064}" v="32" dt="2025-02-07T05:14:07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3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rol.com/technical-articles/understanding-the-basicsof-pulse-width-modulation-pwm/" TargetMode="External"/><Relationship Id="rId2" Type="http://schemas.openxmlformats.org/officeDocument/2006/relationships/hyperlink" Target="https://www.labcenter.com/blog/sim-peltier-model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m.wikipedia.org/wiki/Thermoelectric_cool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17" y="729972"/>
            <a:ext cx="3692366" cy="16516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68062" y="3044049"/>
            <a:ext cx="14027138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          Peltier Based ThermoElectric Coolers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                     Using PWM Controllers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5075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1598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902201" y="526397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b="1" u="sng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GROUP-16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59156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M.Thejeswara Reddy    [ CB.SC.U4AIE24129]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659590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V.NOOTHAN                        [ CB.SC.U4AIE24156]                               </a:t>
            </a:r>
            <a:endParaRPr lang="en-US" sz="18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83D3-80CA-D531-C66D-CA670B520152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05724-0D86-59D1-087C-B2B37B044454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6DF49C-F1DE-CB71-2168-FD3BF941D8E0}"/>
              </a:ext>
            </a:extLst>
          </p:cNvPr>
          <p:cNvSpPr txBox="1"/>
          <p:nvPr/>
        </p:nvSpPr>
        <p:spPr>
          <a:xfrm>
            <a:off x="3550858" y="2456092"/>
            <a:ext cx="7480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         Introduction to electrical and electronics engineering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0084F-7EF7-957B-38B8-751781896A81}"/>
              </a:ext>
            </a:extLst>
          </p:cNvPr>
          <p:cNvSpPr txBox="1"/>
          <p:nvPr/>
        </p:nvSpPr>
        <p:spPr>
          <a:xfrm>
            <a:off x="663496" y="563364"/>
            <a:ext cx="6579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A73C7-CD26-C73C-6F9E-AF708770179D}"/>
              </a:ext>
            </a:extLst>
          </p:cNvPr>
          <p:cNvSpPr txBox="1"/>
          <p:nvPr/>
        </p:nvSpPr>
        <p:spPr>
          <a:xfrm>
            <a:off x="663496" y="1657741"/>
            <a:ext cx="1148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https://www.labcenter.com/blog/sim-peltier-models/</a:t>
            </a:r>
            <a:r>
              <a:rPr lang="en-IN" dirty="0"/>
              <a:t>          used to read  </a:t>
            </a:r>
            <a:r>
              <a:rPr lang="en-IN" dirty="0" err="1"/>
              <a:t>peltier</a:t>
            </a:r>
            <a:r>
              <a:rPr lang="en-IN" dirty="0"/>
              <a:t> module and its working principle.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54A17-5BDE-547A-384B-B8251A5DEC19}"/>
              </a:ext>
            </a:extLst>
          </p:cNvPr>
          <p:cNvSpPr txBox="1"/>
          <p:nvPr/>
        </p:nvSpPr>
        <p:spPr>
          <a:xfrm>
            <a:off x="663496" y="2705953"/>
            <a:ext cx="13303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https://control.com/technical-articles/understanding-the-basicsof-pulse-width-modulation-pwm/</a:t>
            </a:r>
            <a:r>
              <a:rPr lang="en-IN" dirty="0"/>
              <a:t>     used to read about PWM controller.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40015-0390-53A6-7FD4-50ED1C2754AB}"/>
              </a:ext>
            </a:extLst>
          </p:cNvPr>
          <p:cNvSpPr txBox="1"/>
          <p:nvPr/>
        </p:nvSpPr>
        <p:spPr>
          <a:xfrm>
            <a:off x="663496" y="3714690"/>
            <a:ext cx="11251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hlinkClick r:id="rId4"/>
              </a:rPr>
              <a:t>https://en.m.wikipedia.org/wiki/Thermoelectric_cooling</a:t>
            </a:r>
            <a:r>
              <a:rPr lang="en-IN" sz="2000" dirty="0"/>
              <a:t>         used to read thermoelectric cooling effect.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8BCF5-CCF2-64FD-7CFB-F18CB09D1D83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3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79636"/>
            <a:ext cx="965715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6A516-5D9B-1C22-15C9-649C00DF1DEC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7E86AB-966B-E95E-5F09-AA3881B2BCAA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8C9A6B9-76B4-6942-DADD-F6CDDBC0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900" y="2548001"/>
            <a:ext cx="133368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focuses on designing a Peltier-based thermoelectric cooling system controlled using PWM (Pulse Width Modulation).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aims to provide an efficient and compact cooling solution using thermoelectric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PWM control allows precise temperature regulation by varying the power supplied to the Peltier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be integrated with microcontrollers and sensors for automatic temperature monitoring and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will also include an HTML and JavaScript-based interface for user interaction and real-time monitoring.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582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2127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cooling systems like compressor-based refrigerators are expensive, and consume high power.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98799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precise temperature control in conventional cooling methods.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45472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Inefficiency in energy usage due to constant power supply instead of adaptive regulation.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92144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Difficulty in cooling small, specific areas where traditional cooling methods are impractical.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38817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Overheating issues in electronics and small devices requiring efficient thermal management.</a:t>
            </a:r>
            <a:endParaRPr lang="en-US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00EBC-29BA-8AE9-494C-483BA9833F81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E37248-ADA9-D479-D6BF-61024EFB59B3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8EEB1-8C17-ED14-0059-BA2987FAC78A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6AE832-9A71-0DC2-642A-BE1DEB4A1986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AE5D0-D0DF-7AF0-FA51-8E4E3367DEA0}"/>
              </a:ext>
            </a:extLst>
          </p:cNvPr>
          <p:cNvSpPr txBox="1"/>
          <p:nvPr/>
        </p:nvSpPr>
        <p:spPr>
          <a:xfrm>
            <a:off x="613317" y="630708"/>
            <a:ext cx="2576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Advantages: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CB275-8524-4735-635D-BFE6F8B69039}"/>
              </a:ext>
            </a:extLst>
          </p:cNvPr>
          <p:cNvSpPr txBox="1"/>
          <p:nvPr/>
        </p:nvSpPr>
        <p:spPr>
          <a:xfrm>
            <a:off x="358588" y="1801470"/>
            <a:ext cx="6956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Compact and Lightweight</a:t>
            </a:r>
            <a:r>
              <a:rPr lang="en-US" sz="2000" dirty="0"/>
              <a:t> – Peltier modules are small and require less space compared to conventional cooling systems.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A34A1E-3FB9-66E5-6094-9A993BF544A4}"/>
              </a:ext>
            </a:extLst>
          </p:cNvPr>
          <p:cNvSpPr txBox="1"/>
          <p:nvPr/>
        </p:nvSpPr>
        <p:spPr>
          <a:xfrm>
            <a:off x="9041925" y="553763"/>
            <a:ext cx="3770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Disadvantages: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C6959-DDEA-CD39-1139-54C0AFFC2E12}"/>
              </a:ext>
            </a:extLst>
          </p:cNvPr>
          <p:cNvSpPr txBox="1"/>
          <p:nvPr/>
        </p:nvSpPr>
        <p:spPr>
          <a:xfrm>
            <a:off x="358588" y="2776290"/>
            <a:ext cx="6956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Long Lifespan</a:t>
            </a:r>
            <a:r>
              <a:rPr lang="en-US" sz="2000" dirty="0"/>
              <a:t> – Due to the absence of mechanical components, these coolers have a longer operational life.</a:t>
            </a:r>
            <a:endParaRPr lang="en-IN" sz="20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89C4463-17EA-D367-161A-F9A9F88B1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3704945"/>
            <a:ext cx="69532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PWM controller allows fine control of cooling intensity.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C26AE-BB1F-1F16-CA43-03271E88CB1E}"/>
              </a:ext>
            </a:extLst>
          </p:cNvPr>
          <p:cNvSpPr txBox="1"/>
          <p:nvPr/>
        </p:nvSpPr>
        <p:spPr>
          <a:xfrm>
            <a:off x="7900324" y="1838859"/>
            <a:ext cx="6956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Low Efficiency</a:t>
            </a:r>
            <a:r>
              <a:rPr lang="en-US" sz="2000" dirty="0"/>
              <a:t> – Peltier modules are less efficient than compressor-based cooling systems.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648BB-00B5-B4D8-5FEF-240C1A20C5AE}"/>
              </a:ext>
            </a:extLst>
          </p:cNvPr>
          <p:cNvSpPr txBox="1"/>
          <p:nvPr/>
        </p:nvSpPr>
        <p:spPr>
          <a:xfrm>
            <a:off x="7900324" y="2806590"/>
            <a:ext cx="65551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Power Consumption</a:t>
            </a:r>
            <a:r>
              <a:rPr lang="en-US" sz="2000" dirty="0"/>
              <a:t> – Requires a significant amount of electricity relative to its cooling capacity.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B508FA-A8A9-83C3-0664-4599A7E8BB38}"/>
              </a:ext>
            </a:extLst>
          </p:cNvPr>
          <p:cNvSpPr txBox="1"/>
          <p:nvPr/>
        </p:nvSpPr>
        <p:spPr>
          <a:xfrm>
            <a:off x="7900324" y="3736906"/>
            <a:ext cx="6272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Costly for Large Applications</a:t>
            </a:r>
            <a:r>
              <a:rPr lang="en-US" sz="2000" dirty="0"/>
              <a:t> – More expensive per watt of cooling compared to traditional systems when scaled up.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160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3225" y="1152977"/>
            <a:ext cx="736056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Objective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943226" y="2215967"/>
            <a:ext cx="975994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design and develop a thermoelectric cooling system using the Peltier effect.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943226" y="3065716"/>
            <a:ext cx="975994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implement PWM control to regulate power consumption and enhance efficiency.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226" y="3915465"/>
            <a:ext cx="975994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achieve precise temperature control for various cooling applications.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3225" y="4822566"/>
            <a:ext cx="975994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20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enhance heat dissipation techniques to improve the performance of the Peltier module.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6BD67-E3E4-A610-97B1-7DD68AF67FBA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2B567-06AC-04C3-A90E-EEA023F65CFD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90042" y="62096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Block </a:t>
            </a:r>
            <a:r>
              <a:rPr lang="en-US" sz="48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Diagram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7879913" y="227528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511040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7879913" y="57557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251258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9E4719-8D62-46A1-9868-9F5694AC2368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46007-41BC-65AB-FB76-848644734FE6}"/>
              </a:ext>
            </a:extLst>
          </p:cNvPr>
          <p:cNvSpPr txBox="1"/>
          <p:nvPr/>
        </p:nvSpPr>
        <p:spPr>
          <a:xfrm>
            <a:off x="234462" y="2014229"/>
            <a:ext cx="2532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Power Supply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FD5FF03-D474-D6B7-635D-2463680243B4}"/>
              </a:ext>
            </a:extLst>
          </p:cNvPr>
          <p:cNvSpPr/>
          <p:nvPr/>
        </p:nvSpPr>
        <p:spPr>
          <a:xfrm>
            <a:off x="2978083" y="2106635"/>
            <a:ext cx="752136" cy="458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INVENTO 12V - 40V 10A 400W DC Motor Speed Controller (PWM) Adjustable  Variable Speed Switch DC Motor Driver : Amazon.in: Industrial &amp; Scientific">
            <a:extLst>
              <a:ext uri="{FF2B5EF4-FFF2-40B4-BE49-F238E27FC236}">
                <a16:creationId xmlns:a16="http://schemas.microsoft.com/office/drawing/2014/main" id="{6477A29C-6374-875D-C851-F892E741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656" y="1580598"/>
            <a:ext cx="2418289" cy="19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31B630B-C91C-2F14-C077-EF49F03C89CB}"/>
              </a:ext>
            </a:extLst>
          </p:cNvPr>
          <p:cNvSpPr/>
          <p:nvPr/>
        </p:nvSpPr>
        <p:spPr>
          <a:xfrm>
            <a:off x="6743861" y="2137278"/>
            <a:ext cx="752136" cy="458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Thermoelectric Peltier Cooler Module, Single Stage, 42.8 W, 5 A, 15.4 VDC,  40mm x 40mm x 3.9mm">
            <a:extLst>
              <a:ext uri="{FF2B5EF4-FFF2-40B4-BE49-F238E27FC236}">
                <a16:creationId xmlns:a16="http://schemas.microsoft.com/office/drawing/2014/main" id="{305E5556-9CFD-8913-3EF1-17FCD6BF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955" y="1628931"/>
            <a:ext cx="2661138" cy="15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CFF086-8808-6F5F-2D07-022CE45BF7E1}"/>
              </a:ext>
            </a:extLst>
          </p:cNvPr>
          <p:cNvSpPr/>
          <p:nvPr/>
        </p:nvSpPr>
        <p:spPr>
          <a:xfrm>
            <a:off x="10460226" y="2222154"/>
            <a:ext cx="752136" cy="458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2" name="Picture 8" descr="Flat Fin Aluminium Heat Sink, for AC at ₹ 42/kg in Noida | ID: 21314993033">
            <a:extLst>
              <a:ext uri="{FF2B5EF4-FFF2-40B4-BE49-F238E27FC236}">
                <a16:creationId xmlns:a16="http://schemas.microsoft.com/office/drawing/2014/main" id="{D8978CE4-630E-7525-370D-8CED3D9F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317" y="1088072"/>
            <a:ext cx="2627435" cy="262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BED9CD-C889-CAB0-84A5-3378602CCD99}"/>
              </a:ext>
            </a:extLst>
          </p:cNvPr>
          <p:cNvSpPr txBox="1"/>
          <p:nvPr/>
        </p:nvSpPr>
        <p:spPr>
          <a:xfrm>
            <a:off x="4281626" y="3620032"/>
            <a:ext cx="169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PWM controller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201F1-CA98-8286-58B6-854C1DBCF7FA}"/>
              </a:ext>
            </a:extLst>
          </p:cNvPr>
          <p:cNvSpPr txBox="1"/>
          <p:nvPr/>
        </p:nvSpPr>
        <p:spPr>
          <a:xfrm>
            <a:off x="7879913" y="3381097"/>
            <a:ext cx="190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Peltier module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88F63-051E-AF72-6460-1E66A7F762C8}"/>
              </a:ext>
            </a:extLst>
          </p:cNvPr>
          <p:cNvSpPr txBox="1"/>
          <p:nvPr/>
        </p:nvSpPr>
        <p:spPr>
          <a:xfrm>
            <a:off x="11993331" y="3585490"/>
            <a:ext cx="228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Heat sink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5C55F67-CD30-AC1B-88D0-C95B04A7391B}"/>
              </a:ext>
            </a:extLst>
          </p:cNvPr>
          <p:cNvSpPr/>
          <p:nvPr/>
        </p:nvSpPr>
        <p:spPr>
          <a:xfrm>
            <a:off x="12461631" y="3989364"/>
            <a:ext cx="609600" cy="9396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IOT ESP32 Development Board 2.4GHz Dual-Mode WiFi + Bluetooth Dual Cores  ESP32s Antenna Module Board for Arduino IDE - AA137">
            <a:extLst>
              <a:ext uri="{FF2B5EF4-FFF2-40B4-BE49-F238E27FC236}">
                <a16:creationId xmlns:a16="http://schemas.microsoft.com/office/drawing/2014/main" id="{1A2FDE4D-FE9D-6A8A-27C7-EDEC049CE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554" y="5148858"/>
            <a:ext cx="2669198" cy="212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th 11 Sensor, For Industrial at ₹ 120/piece in Mumbai | ID: 22512070591">
            <a:extLst>
              <a:ext uri="{FF2B5EF4-FFF2-40B4-BE49-F238E27FC236}">
                <a16:creationId xmlns:a16="http://schemas.microsoft.com/office/drawing/2014/main" id="{B515FA7B-7EC9-C4EA-214A-1B8672034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913" y="4937815"/>
            <a:ext cx="2155102" cy="215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4A1E55-6CBD-08FD-5839-22E4E1F8A633}"/>
              </a:ext>
            </a:extLst>
          </p:cNvPr>
          <p:cNvSpPr/>
          <p:nvPr/>
        </p:nvSpPr>
        <p:spPr>
          <a:xfrm>
            <a:off x="10274504" y="5614414"/>
            <a:ext cx="752136" cy="458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CF33F2-2D99-D729-B072-3690183845FF}"/>
              </a:ext>
            </a:extLst>
          </p:cNvPr>
          <p:cNvSpPr txBox="1"/>
          <p:nvPr/>
        </p:nvSpPr>
        <p:spPr>
          <a:xfrm>
            <a:off x="10196093" y="6251258"/>
            <a:ext cx="101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4813E8-94BA-BD33-B21C-9F0AD4946E18}"/>
              </a:ext>
            </a:extLst>
          </p:cNvPr>
          <p:cNvSpPr txBox="1"/>
          <p:nvPr/>
        </p:nvSpPr>
        <p:spPr>
          <a:xfrm>
            <a:off x="11652317" y="7659172"/>
            <a:ext cx="2627435" cy="38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IoT Kit ESP32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3A8851-DBAE-40B7-2D40-4F28F48AC042}"/>
              </a:ext>
            </a:extLst>
          </p:cNvPr>
          <p:cNvSpPr txBox="1"/>
          <p:nvPr/>
        </p:nvSpPr>
        <p:spPr>
          <a:xfrm>
            <a:off x="7971692" y="7276991"/>
            <a:ext cx="2063323" cy="382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DTH11 Sensor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AE5C2B-EBDF-740A-D150-8B16A73B932C}"/>
              </a:ext>
            </a:extLst>
          </p:cNvPr>
          <p:cNvSpPr txBox="1"/>
          <p:nvPr/>
        </p:nvSpPr>
        <p:spPr>
          <a:xfrm>
            <a:off x="12902961" y="3585490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(with a fan)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AF1A72-6577-D47F-9B1D-D620C3174AC5}"/>
              </a:ext>
            </a:extLst>
          </p:cNvPr>
          <p:cNvCxnSpPr>
            <a:cxnSpLocks/>
          </p:cNvCxnSpPr>
          <p:nvPr/>
        </p:nvCxnSpPr>
        <p:spPr>
          <a:xfrm flipH="1" flipV="1">
            <a:off x="5536069" y="4177204"/>
            <a:ext cx="5502295" cy="5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55CC83B-87E3-7C5E-5818-83B2F407E200}"/>
              </a:ext>
            </a:extLst>
          </p:cNvPr>
          <p:cNvSpPr txBox="1"/>
          <p:nvPr/>
        </p:nvSpPr>
        <p:spPr>
          <a:xfrm>
            <a:off x="7495997" y="4416110"/>
            <a:ext cx="147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PWM signals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211844-3319-2D5F-8BDA-6061477A1741}"/>
              </a:ext>
            </a:extLst>
          </p:cNvPr>
          <p:cNvSpPr/>
          <p:nvPr/>
        </p:nvSpPr>
        <p:spPr>
          <a:xfrm>
            <a:off x="6799385" y="76593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52067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Methodology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72977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2000" dirty="0"/>
              <a:t>Understand the working of the Peltier module and PWM control, then select the required components like  </a:t>
            </a:r>
          </a:p>
          <a:p>
            <a:pPr>
              <a:lnSpc>
                <a:spcPts val="3000"/>
              </a:lnSpc>
              <a:buSzPct val="100000"/>
            </a:pPr>
            <a:r>
              <a:rPr lang="en-US" sz="2000" dirty="0"/>
              <a:t>Peltier module, PWM controller, microcontroller (Arduino), heat sink, fan, temperature sensor, and power supply.</a:t>
            </a:r>
          </a:p>
          <a:p>
            <a:pPr>
              <a:lnSpc>
                <a:spcPts val="3000"/>
              </a:lnSpc>
              <a:buSzPct val="100000"/>
            </a:pPr>
            <a:endParaRPr lang="en-US" sz="2000" dirty="0"/>
          </a:p>
          <a:p>
            <a:pPr marL="342900" indent="-342900">
              <a:lnSpc>
                <a:spcPts val="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Connect the Peltier module with a heat sink and fan for heat dissipation. Integrate the PWM controller and microcontroller</a:t>
            </a:r>
          </a:p>
          <a:p>
            <a:pPr>
              <a:lnSpc>
                <a:spcPts val="3000"/>
              </a:lnSpc>
              <a:buSzPct val="100000"/>
            </a:pPr>
            <a:r>
              <a:rPr lang="en-US" sz="2000" dirty="0"/>
              <a:t> to regulate power and connect a temperature sensor for monitoring.</a:t>
            </a:r>
          </a:p>
          <a:p>
            <a:pPr>
              <a:lnSpc>
                <a:spcPts val="3000"/>
              </a:lnSpc>
              <a:buSzPct val="100000"/>
            </a:pPr>
            <a:endParaRPr lang="en-US" sz="2000" dirty="0"/>
          </a:p>
          <a:p>
            <a:pPr marL="342900" indent="-342900">
              <a:lnSpc>
                <a:spcPts val="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Write and upload code to generate PWM signals, allowing dynamic power control based on temperature feedback for </a:t>
            </a:r>
          </a:p>
          <a:p>
            <a:pPr>
              <a:lnSpc>
                <a:spcPts val="3000"/>
              </a:lnSpc>
              <a:buSzPct val="100000"/>
            </a:pPr>
            <a:r>
              <a:rPr lang="en-US" sz="2000" dirty="0"/>
              <a:t>efficient cooling.</a:t>
            </a:r>
          </a:p>
          <a:p>
            <a:pPr marL="342900" indent="-342900">
              <a:lnSpc>
                <a:spcPts val="3000"/>
              </a:lnSpc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ts val="3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Adjust PWM settings, optimize cooling performance, and ensure the system maintains stable temperature control under </a:t>
            </a:r>
          </a:p>
          <a:p>
            <a:pPr>
              <a:lnSpc>
                <a:spcPts val="3000"/>
              </a:lnSpc>
              <a:buSzPct val="100000"/>
            </a:pPr>
            <a:r>
              <a:rPr lang="en-US" sz="2000" dirty="0"/>
              <a:t>different conditions.</a:t>
            </a:r>
          </a:p>
          <a:p>
            <a:pPr>
              <a:lnSpc>
                <a:spcPts val="3000"/>
              </a:lnSpc>
              <a:buSzPct val="100000"/>
            </a:pP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68808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4C53C6-33D8-D65A-E496-9252696DF6AD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9C535-D1F2-0CB2-3555-C3AED455E32E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501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Results and Discussion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313152"/>
            <a:ext cx="4414718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Heat Dissipation Performance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37724" y="409444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Result: Measure the temperature on the hot side of the Peltier module with and without heat sinks/fans.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561165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Inference: Proper heat dissipation is critical for maintaining cooling efficiency. Without adequate heat sinks or fans, the hot side temperature rises, reducing the Peltier module's effectiveness.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59641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CD4C1-56CD-666D-A9AD-81D65A6F049C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427547-3EFD-8FBF-AC55-6149F383603A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625685"/>
            <a:ext cx="712231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 and Future Scope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88675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implementation of a Peltier-based thermoelectric cooler using a PWM controller achieved precise temperature control and efficient energy consumption. Future work could focus on exploring advanced control algorithms,  and integration with other technologies for broader applications.</a:t>
            </a:r>
            <a:endParaRPr lang="en-US" sz="18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67CDFE-F26C-E6B3-077C-65DF4483728B}"/>
              </a:ext>
            </a:extLst>
          </p:cNvPr>
          <p:cNvSpPr/>
          <p:nvPr/>
        </p:nvSpPr>
        <p:spPr>
          <a:xfrm>
            <a:off x="12699524" y="7659172"/>
            <a:ext cx="1895707" cy="535259"/>
          </a:xfrm>
          <a:prstGeom prst="rect">
            <a:avLst/>
          </a:prstGeom>
          <a:solidFill>
            <a:srgbClr val="FEFEFE"/>
          </a:solidFill>
          <a:ln>
            <a:solidFill>
              <a:srgbClr val="FEFE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CD74B-83C8-94D0-1534-DE1E9FCF94AB}"/>
              </a:ext>
            </a:extLst>
          </p:cNvPr>
          <p:cNvSpPr/>
          <p:nvPr/>
        </p:nvSpPr>
        <p:spPr>
          <a:xfrm>
            <a:off x="6646985" y="7506937"/>
            <a:ext cx="668215" cy="5352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655</Words>
  <Application>Microsoft Office PowerPoint</Application>
  <PresentationFormat>Custom</PresentationFormat>
  <Paragraphs>85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Thejeswara Reddy</cp:lastModifiedBy>
  <cp:revision>3</cp:revision>
  <dcterms:created xsi:type="dcterms:W3CDTF">2025-02-07T00:48:33Z</dcterms:created>
  <dcterms:modified xsi:type="dcterms:W3CDTF">2025-02-11T13:06:33Z</dcterms:modified>
</cp:coreProperties>
</file>