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339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136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GB" sz="2400" lang="en-US">
                <a:solidFill>
                  <a:schemeClr val="dk1"/>
                </a:solidFill>
                <a:latin typeface="Calibri"/>
                <a:ea typeface="Calibri"/>
                <a:cs typeface="Calibri"/>
                <a:sym typeface="Calibri"/>
              </a:rPr>
              <a:t>P</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j</a:t>
            </a:r>
            <a:r>
              <a:rPr altLang="en-GB" sz="2400" lang="en-US">
                <a:solidFill>
                  <a:schemeClr val="dk1"/>
                </a:solidFill>
                <a:latin typeface="Calibri"/>
                <a:ea typeface="Calibri"/>
                <a:cs typeface="Calibri"/>
                <a:sym typeface="Calibri"/>
              </a:rPr>
              <a:t>a</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altLang="en-GB" sz="2400" lang="en-US">
                <a:solidFill>
                  <a:schemeClr val="dk1"/>
                </a:solidFill>
                <a:latin typeface="Calibri"/>
                <a:ea typeface="Calibri"/>
                <a:cs typeface="Calibri"/>
                <a:sym typeface="Calibri"/>
              </a:rPr>
              <a:t>3</a:t>
            </a:r>
            <a:r>
              <a:rPr altLang="en-GB" sz="2400" lang="en-US">
                <a:solidFill>
                  <a:schemeClr val="dk1"/>
                </a:solidFill>
                <a:latin typeface="Calibri"/>
                <a:ea typeface="Calibri"/>
                <a:cs typeface="Calibri"/>
                <a:sym typeface="Calibri"/>
              </a:rPr>
              <a:t>1</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2</a:t>
            </a:r>
            <a:r>
              <a:rPr altLang="en-GB"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8</a:t>
            </a:r>
            <a:r>
              <a:rPr altLang="en-GB" sz="2400" lang="en-US">
                <a:solidFill>
                  <a:schemeClr val="dk1"/>
                </a:solidFill>
                <a:latin typeface="Calibri"/>
                <a:ea typeface="Calibri"/>
                <a:cs typeface="Calibri"/>
                <a:sym typeface="Calibri"/>
              </a:rPr>
              <a:t>0</a:t>
            </a:r>
            <a:r>
              <a:rPr altLang="en-GB" sz="2400" lang="en-US">
                <a:solidFill>
                  <a:schemeClr val="dk1"/>
                </a:solidFill>
                <a:latin typeface="Calibri"/>
                <a:ea typeface="Calibri"/>
                <a:cs typeface="Calibri"/>
                <a:sym typeface="Calibri"/>
              </a:rPr>
              <a:t>8</a:t>
            </a:r>
            <a:r>
              <a:rPr altLang="en-GB"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altLang="en-GB" sz="2400" lang="en-US">
                <a:solidFill>
                  <a:schemeClr val="dk1"/>
                </a:solidFill>
                <a:latin typeface="Calibri"/>
                <a:ea typeface="Calibri"/>
                <a:cs typeface="Calibri"/>
                <a:sym typeface="Calibri"/>
              </a:rPr>
              <a:t>asunm132531220808</a:t>
            </a:r>
            <a:r>
              <a:rPr altLang="en-GB"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GB" sz="2400" lang="en-US">
                <a:solidFill>
                  <a:schemeClr val="dk1"/>
                </a:solidFill>
                <a:latin typeface="Calibri"/>
                <a:ea typeface="Calibri"/>
                <a:cs typeface="Calibri"/>
                <a:sym typeface="Calibri"/>
              </a:rPr>
              <a:t>76AB9732DD768CB8D BCB8DF64DBABE7606C5E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altLang="en-GB" sz="2400" lang="en-US">
                <a:solidFill>
                  <a:schemeClr val="dk1"/>
                </a:solidFill>
                <a:latin typeface="Calibri"/>
                <a:ea typeface="Calibri"/>
                <a:cs typeface="Calibri"/>
                <a:sym typeface="Calibri"/>
              </a:rPr>
              <a:t>B</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O</a:t>
            </a:r>
            <a:r>
              <a:rPr altLang="en-GB" sz="2400" lang="en-US">
                <a:solidFill>
                  <a:schemeClr val="dk1"/>
                </a:solidFill>
                <a:latin typeface="Calibri"/>
                <a:ea typeface="Calibri"/>
                <a:cs typeface="Calibri"/>
                <a:sym typeface="Calibri"/>
              </a:rPr>
              <a:t>M</a:t>
            </a:r>
            <a:r>
              <a:rPr altLang="en-GB"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COMME</a:t>
            </a:r>
            <a:r>
              <a:rPr altLang="en-GB" sz="2400" lang="en-US">
                <a:solidFill>
                  <a:schemeClr val="dk1"/>
                </a:solidFill>
                <a:latin typeface="Calibri"/>
                <a:ea typeface="Calibri"/>
                <a:cs typeface="Calibri"/>
                <a:sym typeface="Calibri"/>
              </a:rPr>
              <a:t>R</a:t>
            </a:r>
            <a:r>
              <a:rPr altLang="en-GB" sz="2400" lang="en-US">
                <a:solidFill>
                  <a:schemeClr val="dk1"/>
                </a:solidFill>
                <a:latin typeface="Calibri"/>
                <a:ea typeface="Calibri"/>
                <a:cs typeface="Calibri"/>
                <a:sym typeface="Calibri"/>
              </a:rPr>
              <a:t>C</a:t>
            </a:r>
            <a:r>
              <a:rPr altLang="en-GB" sz="2400" lang="en-US">
                <a:solidFill>
                  <a:schemeClr val="dk1"/>
                </a:solidFill>
                <a:latin typeface="Calibri"/>
                <a:ea typeface="Calibri"/>
                <a:cs typeface="Calibri"/>
                <a:sym typeface="Calibri"/>
              </a:rPr>
              <a:t>E</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S</a:t>
            </a:r>
            <a:r>
              <a:rPr altLang="en-GB" sz="2400" lang="en-US">
                <a:solidFill>
                  <a:schemeClr val="dk1"/>
                </a:solidFill>
                <a:latin typeface="Calibri"/>
                <a:ea typeface="Calibri"/>
                <a:cs typeface="Calibri"/>
                <a:sym typeface="Calibri"/>
              </a:rPr>
              <a:t>H</a:t>
            </a:r>
            <a:r>
              <a:rPr altLang="en-GB" sz="2400" lang="en-US">
                <a:solidFill>
                  <a:schemeClr val="dk1"/>
                </a:solidFill>
                <a:latin typeface="Calibri"/>
                <a:ea typeface="Calibri"/>
                <a:cs typeface="Calibri"/>
                <a:sym typeface="Calibri"/>
              </a:rPr>
              <a:t>I</a:t>
            </a:r>
            <a:r>
              <a:rPr altLang="en-GB" sz="2400" lang="en-US">
                <a:solidFill>
                  <a:schemeClr val="dk1"/>
                </a:solidFill>
                <a:latin typeface="Calibri"/>
                <a:ea typeface="Calibri"/>
                <a:cs typeface="Calibri"/>
                <a:sym typeface="Calibri"/>
              </a:rPr>
              <a:t>F</a:t>
            </a:r>
            <a:r>
              <a:rPr altLang="en-GB" sz="2400" lang="en-US">
                <a:solidFill>
                  <a:schemeClr val="dk1"/>
                </a:solidFill>
                <a:latin typeface="Calibri"/>
                <a:ea typeface="Calibri"/>
                <a:cs typeface="Calibri"/>
                <a:sym typeface="Calibri"/>
              </a:rPr>
              <a:t>T</a:t>
            </a:r>
            <a:r>
              <a:rPr altLang="en-GB" sz="2400" lang="en-US">
                <a:solidFill>
                  <a:schemeClr val="dk1"/>
                </a:solidFill>
                <a:latin typeface="Calibri"/>
                <a:ea typeface="Calibri"/>
                <a:cs typeface="Calibri"/>
                <a:sym typeface="Calibri"/>
              </a:rPr>
              <a:t>-</a:t>
            </a:r>
            <a:r>
              <a:rPr altLang="en-GB" sz="2400" lang="en-US">
                <a:solidFill>
                  <a:schemeClr val="dk1"/>
                </a:solidFill>
                <a:latin typeface="Calibri"/>
                <a:ea typeface="Calibri"/>
                <a:cs typeface="Calibri"/>
                <a:sym typeface="Calibri"/>
              </a:rPr>
              <a:t> </a:t>
            </a:r>
            <a:r>
              <a:rPr altLang="en-GB"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802641"/>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41935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2631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2490519"/>
            <a:ext cx="9296400" cy="27203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37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2461051"/>
            <a:ext cx="7248525" cy="22250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2428241"/>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551941"/>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596901"/>
          </a:xfrm>
        </p:spPr>
        <p:txBody>
          <a:bodyPr/>
          <a:p>
            <a:r>
              <a:rPr dirty="0" lang="en-IN"/>
              <a:t>Dataset Description</a:t>
            </a:r>
          </a:p>
        </p:txBody>
      </p:sp>
      <p:sp>
        <p:nvSpPr>
          <p:cNvPr id="1048669" name="TextBox 2"/>
          <p:cNvSpPr txBox="1"/>
          <p:nvPr/>
        </p:nvSpPr>
        <p:spPr>
          <a:xfrm>
            <a:off x="457200" y="1447800"/>
            <a:ext cx="8382000" cy="33045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596901"/>
          </a:xfrm>
        </p:spPr>
        <p:txBody>
          <a:bodyPr/>
          <a:p>
            <a:r>
              <a:rPr dirty="0" lang="en-IN"/>
              <a:t>Dataset Description</a:t>
            </a:r>
          </a:p>
        </p:txBody>
      </p:sp>
      <p:sp>
        <p:nvSpPr>
          <p:cNvPr id="1048671" name="TextBox 3"/>
          <p:cNvSpPr txBox="1"/>
          <p:nvPr/>
        </p:nvSpPr>
        <p:spPr>
          <a:xfrm>
            <a:off x="755332" y="1600200"/>
            <a:ext cx="7017068" cy="3012441"/>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CPH2387</dc:creator>
  <dcterms:created xsi:type="dcterms:W3CDTF">2024-08-28T20:54:37Z</dcterms:created>
  <dcterms:modified xsi:type="dcterms:W3CDTF">2024-08-30T06:34:54Z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f4ac056767cb4ca0aa247bd32eeaac23</vt:lpwstr>
  </property>
</Properties>
</file>