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6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248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chool\Neuroscience\Data\Virtual%20Reality\Beta_2_Data_VR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chool\Neuroscience\Data\Virtual%20Reality\Beta_1_Data_VR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chool\Neuroscience\Data\Virtual%20Reality\Beta_1_Data_VR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chool\Neuroscience\Data\Virtual%20Reality\Beta_3_Data_VR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chool\Neuroscience\Data\Virtual%20Reality\Beta_2_Data_V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chool\Neuroscience\Data\Virtual%20Reality\Beta_3_Data_V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chool\Neuroscience\Data\Virtual%20Reality\Beta_1_Data_V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chool\Neuroscience\Data\Virtual%20Reality\Beta_1_Data_V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chool\Neuroscience\Data\Virtual%20Reality\Beta_2_Data_V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chool\Neuroscience\Data\Virtual%20Reality\Beta_3_Data_V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chool\Neuroscience\Data\Virtual%20Reality\Beta_1_Data_V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chool\Neuroscience\Data\Virtual%20Reality\Beta_2_Data_VR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chool\Neuroscience\Data\Virtual%20Reality\Beta_3_Data_V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Beta_2_Data!$K$1</c:f>
              <c:strCache>
                <c:ptCount val="1"/>
                <c:pt idx="0">
                  <c:v>FP1</c:v>
                </c:pt>
              </c:strCache>
            </c:strRef>
          </c:tx>
          <c:marker>
            <c:symbol val="none"/>
          </c:marker>
          <c:cat>
            <c:numRef>
              <c:f>Beta_2_Data!$A$13:$A$213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Beta_2_Data!$K$13:$K$213</c:f>
              <c:numCache>
                <c:formatCode>0.00E+00</c:formatCode>
                <c:ptCount val="201"/>
                <c:pt idx="0">
                  <c:v>1.8217231769</c:v>
                </c:pt>
                <c:pt idx="1">
                  <c:v>4.2561499640999996</c:v>
                </c:pt>
                <c:pt idx="2">
                  <c:v>2.9753900579999999</c:v>
                </c:pt>
                <c:pt idx="3">
                  <c:v>18.034748237999999</c:v>
                </c:pt>
                <c:pt idx="4">
                  <c:v>9.1244947591999992</c:v>
                </c:pt>
                <c:pt idx="5">
                  <c:v>18.915390793</c:v>
                </c:pt>
                <c:pt idx="6">
                  <c:v>5.7315549900000002</c:v>
                </c:pt>
                <c:pt idx="7">
                  <c:v>4.8136926993999998</c:v>
                </c:pt>
                <c:pt idx="8">
                  <c:v>2.9793363986000001</c:v>
                </c:pt>
                <c:pt idx="9">
                  <c:v>2.8822027837999999</c:v>
                </c:pt>
                <c:pt idx="10">
                  <c:v>3.9165281491999999</c:v>
                </c:pt>
                <c:pt idx="11">
                  <c:v>4.7299009004999997</c:v>
                </c:pt>
                <c:pt idx="12">
                  <c:v>3.3336922418000001</c:v>
                </c:pt>
                <c:pt idx="13">
                  <c:v>4.4291142801000003</c:v>
                </c:pt>
                <c:pt idx="14">
                  <c:v>12.417727708999999</c:v>
                </c:pt>
                <c:pt idx="15">
                  <c:v>25.261779529999998</c:v>
                </c:pt>
                <c:pt idx="16">
                  <c:v>18.458846138999998</c:v>
                </c:pt>
                <c:pt idx="17">
                  <c:v>15.675528459000001</c:v>
                </c:pt>
                <c:pt idx="18">
                  <c:v>2.7382736298000001</c:v>
                </c:pt>
                <c:pt idx="19">
                  <c:v>4.4010526328999999</c:v>
                </c:pt>
                <c:pt idx="20">
                  <c:v>4.3611766416000002</c:v>
                </c:pt>
                <c:pt idx="21">
                  <c:v>2.0120546052999999</c:v>
                </c:pt>
                <c:pt idx="22">
                  <c:v>3.5828059193000001</c:v>
                </c:pt>
                <c:pt idx="23">
                  <c:v>4.7604206934000004</c:v>
                </c:pt>
                <c:pt idx="24">
                  <c:v>4.2232025362999996</c:v>
                </c:pt>
                <c:pt idx="25">
                  <c:v>3.8430601427000002</c:v>
                </c:pt>
                <c:pt idx="26">
                  <c:v>4.6239929537000002</c:v>
                </c:pt>
                <c:pt idx="27">
                  <c:v>4.3675672308999998</c:v>
                </c:pt>
                <c:pt idx="28">
                  <c:v>3.2022755146000002</c:v>
                </c:pt>
                <c:pt idx="29">
                  <c:v>4.4435673043000001</c:v>
                </c:pt>
                <c:pt idx="30">
                  <c:v>3.5097851008999998</c:v>
                </c:pt>
                <c:pt idx="31">
                  <c:v>4.5010402654000004</c:v>
                </c:pt>
                <c:pt idx="32">
                  <c:v>4.5106088214</c:v>
                </c:pt>
                <c:pt idx="33">
                  <c:v>3.5960710982999999</c:v>
                </c:pt>
                <c:pt idx="34">
                  <c:v>7.8781427370000001</c:v>
                </c:pt>
                <c:pt idx="35">
                  <c:v>4.9795358963999998</c:v>
                </c:pt>
                <c:pt idx="36">
                  <c:v>2.1422959235999999</c:v>
                </c:pt>
                <c:pt idx="37">
                  <c:v>1.8503675234000001</c:v>
                </c:pt>
                <c:pt idx="38">
                  <c:v>3.3843188845999999</c:v>
                </c:pt>
                <c:pt idx="39">
                  <c:v>1.2214152481</c:v>
                </c:pt>
                <c:pt idx="40">
                  <c:v>2.9335094004000002</c:v>
                </c:pt>
                <c:pt idx="41">
                  <c:v>1.5845908802999999</c:v>
                </c:pt>
                <c:pt idx="42">
                  <c:v>2.898697206</c:v>
                </c:pt>
                <c:pt idx="43">
                  <c:v>2.7474737413999999</c:v>
                </c:pt>
                <c:pt idx="44">
                  <c:v>2.9447709032999998</c:v>
                </c:pt>
                <c:pt idx="45">
                  <c:v>2.4776728969000001</c:v>
                </c:pt>
                <c:pt idx="46">
                  <c:v>4.4633958673</c:v>
                </c:pt>
                <c:pt idx="47">
                  <c:v>2.7408145749999999</c:v>
                </c:pt>
                <c:pt idx="48">
                  <c:v>4.9229535596999998</c:v>
                </c:pt>
                <c:pt idx="49">
                  <c:v>2.0784900693999999</c:v>
                </c:pt>
                <c:pt idx="50">
                  <c:v>2.7933558793</c:v>
                </c:pt>
                <c:pt idx="51">
                  <c:v>2.9278157659000001</c:v>
                </c:pt>
                <c:pt idx="52">
                  <c:v>7.5740579206999996</c:v>
                </c:pt>
                <c:pt idx="53">
                  <c:v>8.8812474924</c:v>
                </c:pt>
                <c:pt idx="54">
                  <c:v>7.9665608536999999</c:v>
                </c:pt>
                <c:pt idx="55">
                  <c:v>2.5133972934000002</c:v>
                </c:pt>
                <c:pt idx="56">
                  <c:v>3.4705680749000001</c:v>
                </c:pt>
                <c:pt idx="57">
                  <c:v>5.4289609401999996</c:v>
                </c:pt>
                <c:pt idx="58">
                  <c:v>2.9292737572999998</c:v>
                </c:pt>
                <c:pt idx="59">
                  <c:v>3.8799519381000001</c:v>
                </c:pt>
                <c:pt idx="60">
                  <c:v>4.9052150397999998</c:v>
                </c:pt>
                <c:pt idx="61">
                  <c:v>5.6355124113999997</c:v>
                </c:pt>
                <c:pt idx="62">
                  <c:v>6.9208862753</c:v>
                </c:pt>
                <c:pt idx="63">
                  <c:v>13.965027846</c:v>
                </c:pt>
                <c:pt idx="64">
                  <c:v>7.1365988832999996</c:v>
                </c:pt>
                <c:pt idx="65">
                  <c:v>7.9586448283999998</c:v>
                </c:pt>
                <c:pt idx="66">
                  <c:v>6.5443345907000001</c:v>
                </c:pt>
                <c:pt idx="67">
                  <c:v>7.9731470806000004</c:v>
                </c:pt>
                <c:pt idx="68">
                  <c:v>8.4944447193000006</c:v>
                </c:pt>
                <c:pt idx="69">
                  <c:v>10.374250463999999</c:v>
                </c:pt>
                <c:pt idx="70">
                  <c:v>6.8602007316</c:v>
                </c:pt>
                <c:pt idx="71">
                  <c:v>5.2741134121000002</c:v>
                </c:pt>
                <c:pt idx="72">
                  <c:v>4.7220150309999998</c:v>
                </c:pt>
                <c:pt idx="73">
                  <c:v>4.3935433726999999</c:v>
                </c:pt>
                <c:pt idx="74">
                  <c:v>5.8911034881999997</c:v>
                </c:pt>
                <c:pt idx="75">
                  <c:v>7.2395832446000004</c:v>
                </c:pt>
                <c:pt idx="76">
                  <c:v>5.9433826045</c:v>
                </c:pt>
                <c:pt idx="77">
                  <c:v>5.1523520145999999</c:v>
                </c:pt>
                <c:pt idx="78">
                  <c:v>4.6405789042999999</c:v>
                </c:pt>
                <c:pt idx="79">
                  <c:v>4.0697826175999996</c:v>
                </c:pt>
                <c:pt idx="80">
                  <c:v>9.1448273423999993</c:v>
                </c:pt>
                <c:pt idx="81">
                  <c:v>5.2512766686000001</c:v>
                </c:pt>
                <c:pt idx="82">
                  <c:v>7.4577085598000004</c:v>
                </c:pt>
                <c:pt idx="83">
                  <c:v>5.8172865352000001</c:v>
                </c:pt>
                <c:pt idx="84">
                  <c:v>9.2219623470999998</c:v>
                </c:pt>
                <c:pt idx="85">
                  <c:v>4.3625002921</c:v>
                </c:pt>
                <c:pt idx="86">
                  <c:v>7.5724390564000004</c:v>
                </c:pt>
                <c:pt idx="87">
                  <c:v>4.4054360702000004</c:v>
                </c:pt>
                <c:pt idx="88">
                  <c:v>5.2537685082000003</c:v>
                </c:pt>
                <c:pt idx="89">
                  <c:v>4.6978808533</c:v>
                </c:pt>
                <c:pt idx="90">
                  <c:v>5.6669461838000004</c:v>
                </c:pt>
                <c:pt idx="91">
                  <c:v>5.0463737530000001</c:v>
                </c:pt>
                <c:pt idx="92">
                  <c:v>5.5680646851000004</c:v>
                </c:pt>
                <c:pt idx="93">
                  <c:v>3.6266642334000001</c:v>
                </c:pt>
                <c:pt idx="94">
                  <c:v>2.8081099302000001</c:v>
                </c:pt>
                <c:pt idx="95">
                  <c:v>2.9372812860000002</c:v>
                </c:pt>
                <c:pt idx="96">
                  <c:v>2.1881665420999998</c:v>
                </c:pt>
                <c:pt idx="97">
                  <c:v>4.8441064482999998</c:v>
                </c:pt>
                <c:pt idx="98">
                  <c:v>5.0118321056999999</c:v>
                </c:pt>
                <c:pt idx="99">
                  <c:v>5.2300970949999996</c:v>
                </c:pt>
                <c:pt idx="100">
                  <c:v>5.4536165077999996</c:v>
                </c:pt>
                <c:pt idx="101">
                  <c:v>5.0464013328000004</c:v>
                </c:pt>
                <c:pt idx="102">
                  <c:v>5.5663593728</c:v>
                </c:pt>
                <c:pt idx="103">
                  <c:v>5.2796488773999997</c:v>
                </c:pt>
                <c:pt idx="104">
                  <c:v>4.9632164005000003</c:v>
                </c:pt>
                <c:pt idx="105">
                  <c:v>3.8291817860999999</c:v>
                </c:pt>
                <c:pt idx="106">
                  <c:v>9.0090537525999999</c:v>
                </c:pt>
                <c:pt idx="107">
                  <c:v>6.0272797781999996</c:v>
                </c:pt>
                <c:pt idx="108">
                  <c:v>6.9292989506999998</c:v>
                </c:pt>
                <c:pt idx="109">
                  <c:v>5.3421274691000002</c:v>
                </c:pt>
                <c:pt idx="110">
                  <c:v>9.8103206755999999</c:v>
                </c:pt>
                <c:pt idx="111">
                  <c:v>6.9688455015999997</c:v>
                </c:pt>
                <c:pt idx="112">
                  <c:v>11.322060085</c:v>
                </c:pt>
                <c:pt idx="113">
                  <c:v>8.8128492508999994</c:v>
                </c:pt>
                <c:pt idx="114">
                  <c:v>3.8936263207000001</c:v>
                </c:pt>
                <c:pt idx="115">
                  <c:v>7.8502753313999998</c:v>
                </c:pt>
                <c:pt idx="116">
                  <c:v>5.5527626699999999</c:v>
                </c:pt>
                <c:pt idx="117">
                  <c:v>4.5687527135000003</c:v>
                </c:pt>
                <c:pt idx="118">
                  <c:v>7.3570808756000003</c:v>
                </c:pt>
                <c:pt idx="119">
                  <c:v>7.9995513529000002</c:v>
                </c:pt>
                <c:pt idx="120">
                  <c:v>9.1758748097999998</c:v>
                </c:pt>
                <c:pt idx="121">
                  <c:v>5.5481661702</c:v>
                </c:pt>
                <c:pt idx="122">
                  <c:v>3.6066511949</c:v>
                </c:pt>
                <c:pt idx="123">
                  <c:v>3.9382209586000001</c:v>
                </c:pt>
                <c:pt idx="124">
                  <c:v>6.7107918491999996</c:v>
                </c:pt>
                <c:pt idx="125">
                  <c:v>5.7135150743000001</c:v>
                </c:pt>
                <c:pt idx="126">
                  <c:v>4.7229796095000003</c:v>
                </c:pt>
                <c:pt idx="127">
                  <c:v>2.6232864929000002</c:v>
                </c:pt>
                <c:pt idx="128">
                  <c:v>5.1797564837000003</c:v>
                </c:pt>
                <c:pt idx="129">
                  <c:v>5.5108697488000002</c:v>
                </c:pt>
                <c:pt idx="130">
                  <c:v>8.5979991889999994</c:v>
                </c:pt>
                <c:pt idx="131">
                  <c:v>5.4249445646999996</c:v>
                </c:pt>
                <c:pt idx="132">
                  <c:v>7.0846884311</c:v>
                </c:pt>
                <c:pt idx="133">
                  <c:v>8.4926246388000006</c:v>
                </c:pt>
                <c:pt idx="134">
                  <c:v>3.9811183736000002</c:v>
                </c:pt>
                <c:pt idx="135">
                  <c:v>3.8483622327</c:v>
                </c:pt>
                <c:pt idx="136">
                  <c:v>3.0487398291000001</c:v>
                </c:pt>
                <c:pt idx="137">
                  <c:v>3.9669609682</c:v>
                </c:pt>
                <c:pt idx="138">
                  <c:v>5.0343801883000001</c:v>
                </c:pt>
                <c:pt idx="139">
                  <c:v>2.3065402931999999</c:v>
                </c:pt>
                <c:pt idx="140">
                  <c:v>5.7648624801999997</c:v>
                </c:pt>
                <c:pt idx="141">
                  <c:v>3.2087494076</c:v>
                </c:pt>
                <c:pt idx="142">
                  <c:v>5.5844597878000002</c:v>
                </c:pt>
                <c:pt idx="143">
                  <c:v>4.1995660298999997</c:v>
                </c:pt>
                <c:pt idx="144">
                  <c:v>6.7033386586999999</c:v>
                </c:pt>
                <c:pt idx="145">
                  <c:v>3.4737460124999999</c:v>
                </c:pt>
                <c:pt idx="146">
                  <c:v>2.8240372573000001</c:v>
                </c:pt>
                <c:pt idx="147">
                  <c:v>3.6237420363999999</c:v>
                </c:pt>
                <c:pt idx="148">
                  <c:v>4.0846317460000003</c:v>
                </c:pt>
                <c:pt idx="149">
                  <c:v>4.0749224684999996</c:v>
                </c:pt>
                <c:pt idx="150">
                  <c:v>5.6306380663000004</c:v>
                </c:pt>
                <c:pt idx="151">
                  <c:v>3.3080896249</c:v>
                </c:pt>
                <c:pt idx="152">
                  <c:v>4.4548691921000003</c:v>
                </c:pt>
                <c:pt idx="153">
                  <c:v>5.3492209034</c:v>
                </c:pt>
                <c:pt idx="154">
                  <c:v>15.798750768</c:v>
                </c:pt>
                <c:pt idx="155">
                  <c:v>177.624968</c:v>
                </c:pt>
                <c:pt idx="156">
                  <c:v>88.721725680000006</c:v>
                </c:pt>
                <c:pt idx="157">
                  <c:v>132.38669727999999</c:v>
                </c:pt>
                <c:pt idx="158">
                  <c:v>23.249273313</c:v>
                </c:pt>
                <c:pt idx="159">
                  <c:v>8.1926881615999996</c:v>
                </c:pt>
                <c:pt idx="160">
                  <c:v>3.1800003764999998</c:v>
                </c:pt>
                <c:pt idx="161">
                  <c:v>4.4780640788000001</c:v>
                </c:pt>
                <c:pt idx="162">
                  <c:v>5.5725759017999996</c:v>
                </c:pt>
                <c:pt idx="163">
                  <c:v>3.2024376047000001</c:v>
                </c:pt>
                <c:pt idx="164">
                  <c:v>4.2551968756000003</c:v>
                </c:pt>
                <c:pt idx="165">
                  <c:v>3.3355715522999998</c:v>
                </c:pt>
                <c:pt idx="166">
                  <c:v>2.5323420561000001</c:v>
                </c:pt>
                <c:pt idx="167">
                  <c:v>6.9495184640999996</c:v>
                </c:pt>
                <c:pt idx="168">
                  <c:v>5.8307384502000001</c:v>
                </c:pt>
                <c:pt idx="169">
                  <c:v>5.9661029059999997</c:v>
                </c:pt>
                <c:pt idx="170">
                  <c:v>6.0715702329000001</c:v>
                </c:pt>
                <c:pt idx="171">
                  <c:v>5.7937660674</c:v>
                </c:pt>
                <c:pt idx="172">
                  <c:v>6.0557750486000002</c:v>
                </c:pt>
                <c:pt idx="173">
                  <c:v>5.1271240698999998</c:v>
                </c:pt>
                <c:pt idx="174">
                  <c:v>6.5337036608999997</c:v>
                </c:pt>
                <c:pt idx="175">
                  <c:v>6.0860373569000004</c:v>
                </c:pt>
                <c:pt idx="176">
                  <c:v>10.06942484</c:v>
                </c:pt>
                <c:pt idx="177">
                  <c:v>8.9925263384999994</c:v>
                </c:pt>
                <c:pt idx="178">
                  <c:v>17.642175265999999</c:v>
                </c:pt>
                <c:pt idx="179">
                  <c:v>18.125593376000001</c:v>
                </c:pt>
                <c:pt idx="180">
                  <c:v>14.512240225999999</c:v>
                </c:pt>
                <c:pt idx="181">
                  <c:v>15.910283133</c:v>
                </c:pt>
                <c:pt idx="182">
                  <c:v>14.444078226</c:v>
                </c:pt>
                <c:pt idx="183">
                  <c:v>8.4011645615999999</c:v>
                </c:pt>
                <c:pt idx="184">
                  <c:v>11.153097434999999</c:v>
                </c:pt>
                <c:pt idx="185">
                  <c:v>3.2011139707999998</c:v>
                </c:pt>
                <c:pt idx="186">
                  <c:v>5.790188294</c:v>
                </c:pt>
                <c:pt idx="187">
                  <c:v>8.8838711928999992</c:v>
                </c:pt>
                <c:pt idx="188">
                  <c:v>6.1605359263999997</c:v>
                </c:pt>
                <c:pt idx="189">
                  <c:v>6.0269540624999998</c:v>
                </c:pt>
                <c:pt idx="190">
                  <c:v>2.2269357049999998</c:v>
                </c:pt>
                <c:pt idx="191">
                  <c:v>5.1326011112999996</c:v>
                </c:pt>
                <c:pt idx="192">
                  <c:v>5.5373403480999999</c:v>
                </c:pt>
                <c:pt idx="193">
                  <c:v>8.9508430734999997</c:v>
                </c:pt>
                <c:pt idx="194">
                  <c:v>5.9404602133999997</c:v>
                </c:pt>
                <c:pt idx="195">
                  <c:v>5.4362200696</c:v>
                </c:pt>
                <c:pt idx="196">
                  <c:v>6.2549575659999999</c:v>
                </c:pt>
                <c:pt idx="197">
                  <c:v>3.4263711087000002</c:v>
                </c:pt>
                <c:pt idx="198">
                  <c:v>5.5037990390999996</c:v>
                </c:pt>
                <c:pt idx="199">
                  <c:v>4.8014936107999997</c:v>
                </c:pt>
                <c:pt idx="200">
                  <c:v>5.7227223138000003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Beta_2_Data!$L$1</c:f>
              <c:strCache>
                <c:ptCount val="1"/>
                <c:pt idx="0">
                  <c:v>FP2</c:v>
                </c:pt>
              </c:strCache>
            </c:strRef>
          </c:tx>
          <c:marker>
            <c:symbol val="none"/>
          </c:marker>
          <c:cat>
            <c:numRef>
              <c:f>Beta_2_Data!$A$13:$A$213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Beta_2_Data!$L$13:$L$213</c:f>
              <c:numCache>
                <c:formatCode>0.00E+00</c:formatCode>
                <c:ptCount val="201"/>
                <c:pt idx="0">
                  <c:v>1.3110964752000001</c:v>
                </c:pt>
                <c:pt idx="1">
                  <c:v>2.5782274441999999</c:v>
                </c:pt>
                <c:pt idx="2">
                  <c:v>3.3142638051</c:v>
                </c:pt>
                <c:pt idx="3">
                  <c:v>7.6651735670000001</c:v>
                </c:pt>
                <c:pt idx="4">
                  <c:v>4.1662381248000004</c:v>
                </c:pt>
                <c:pt idx="5">
                  <c:v>5.2505803617</c:v>
                </c:pt>
                <c:pt idx="6">
                  <c:v>2.9214390859999999</c:v>
                </c:pt>
                <c:pt idx="7">
                  <c:v>4.8870961975</c:v>
                </c:pt>
                <c:pt idx="8">
                  <c:v>2.6641078536</c:v>
                </c:pt>
                <c:pt idx="9">
                  <c:v>2.9077391971000002</c:v>
                </c:pt>
                <c:pt idx="10">
                  <c:v>3.0640158174000001</c:v>
                </c:pt>
                <c:pt idx="11">
                  <c:v>5.5542634394999997</c:v>
                </c:pt>
                <c:pt idx="12">
                  <c:v>2.4626756751999999</c:v>
                </c:pt>
                <c:pt idx="13">
                  <c:v>4.3748114079000002</c:v>
                </c:pt>
                <c:pt idx="14">
                  <c:v>6.1707234647</c:v>
                </c:pt>
                <c:pt idx="15">
                  <c:v>20.131600035999998</c:v>
                </c:pt>
                <c:pt idx="16">
                  <c:v>13.807995083</c:v>
                </c:pt>
                <c:pt idx="17">
                  <c:v>12.834538424</c:v>
                </c:pt>
                <c:pt idx="18">
                  <c:v>3.6390227482999999</c:v>
                </c:pt>
                <c:pt idx="19">
                  <c:v>3.0722830751000001</c:v>
                </c:pt>
                <c:pt idx="20">
                  <c:v>2.2692851110999999</c:v>
                </c:pt>
                <c:pt idx="21">
                  <c:v>1.6746919251000001</c:v>
                </c:pt>
                <c:pt idx="22">
                  <c:v>2.0997672982000002</c:v>
                </c:pt>
                <c:pt idx="23">
                  <c:v>4.6613292205999999</c:v>
                </c:pt>
                <c:pt idx="24">
                  <c:v>3.7060585671999999</c:v>
                </c:pt>
                <c:pt idx="25">
                  <c:v>2.0551709777</c:v>
                </c:pt>
                <c:pt idx="26">
                  <c:v>2.5741697671999999</c:v>
                </c:pt>
                <c:pt idx="27">
                  <c:v>3.0119245105000001</c:v>
                </c:pt>
                <c:pt idx="28">
                  <c:v>2.2691678443000001</c:v>
                </c:pt>
                <c:pt idx="29">
                  <c:v>3.2061624252000001</c:v>
                </c:pt>
                <c:pt idx="30">
                  <c:v>3.3525125112</c:v>
                </c:pt>
                <c:pt idx="31">
                  <c:v>3.2273856274999999</c:v>
                </c:pt>
                <c:pt idx="32">
                  <c:v>2.0701020779000001</c:v>
                </c:pt>
                <c:pt idx="33">
                  <c:v>2.7238579481</c:v>
                </c:pt>
                <c:pt idx="34">
                  <c:v>3.7649911678999999</c:v>
                </c:pt>
                <c:pt idx="35">
                  <c:v>2.9573502989999998</c:v>
                </c:pt>
                <c:pt idx="36">
                  <c:v>1.4993753228</c:v>
                </c:pt>
                <c:pt idx="37">
                  <c:v>1.8066570299</c:v>
                </c:pt>
                <c:pt idx="38">
                  <c:v>1.6995135094</c:v>
                </c:pt>
                <c:pt idx="39">
                  <c:v>2.5760210344000001</c:v>
                </c:pt>
                <c:pt idx="40">
                  <c:v>2.7460622555</c:v>
                </c:pt>
                <c:pt idx="41">
                  <c:v>2.6446187465</c:v>
                </c:pt>
                <c:pt idx="42">
                  <c:v>1.8705765148</c:v>
                </c:pt>
                <c:pt idx="43">
                  <c:v>2.4271565326000002</c:v>
                </c:pt>
                <c:pt idx="44">
                  <c:v>2.3845273842000001</c:v>
                </c:pt>
                <c:pt idx="45">
                  <c:v>3.6471475833000002</c:v>
                </c:pt>
                <c:pt idx="46">
                  <c:v>2.9899502769000001</c:v>
                </c:pt>
                <c:pt idx="47">
                  <c:v>2.0092523831000002</c:v>
                </c:pt>
                <c:pt idx="48">
                  <c:v>4.8487692304000003</c:v>
                </c:pt>
                <c:pt idx="49">
                  <c:v>2.7696741644</c:v>
                </c:pt>
                <c:pt idx="50">
                  <c:v>3.2137770827000001</c:v>
                </c:pt>
                <c:pt idx="51">
                  <c:v>2.5790756911999999</c:v>
                </c:pt>
                <c:pt idx="52">
                  <c:v>3.9482031214000002</c:v>
                </c:pt>
                <c:pt idx="53">
                  <c:v>6.2442714199999996</c:v>
                </c:pt>
                <c:pt idx="54">
                  <c:v>2.9421168214</c:v>
                </c:pt>
                <c:pt idx="55">
                  <c:v>1.5830781437000001</c:v>
                </c:pt>
                <c:pt idx="56">
                  <c:v>2.7791262707</c:v>
                </c:pt>
                <c:pt idx="57">
                  <c:v>4.3906209107</c:v>
                </c:pt>
                <c:pt idx="58">
                  <c:v>2.1248929590999999</c:v>
                </c:pt>
                <c:pt idx="59">
                  <c:v>2.542485063</c:v>
                </c:pt>
                <c:pt idx="60">
                  <c:v>3.9625291844000001</c:v>
                </c:pt>
                <c:pt idx="61">
                  <c:v>4.6046140790000001</c:v>
                </c:pt>
                <c:pt idx="62">
                  <c:v>4.4198515039000004</c:v>
                </c:pt>
                <c:pt idx="63">
                  <c:v>6.7976172890999997</c:v>
                </c:pt>
                <c:pt idx="64">
                  <c:v>3.6162384910999998</c:v>
                </c:pt>
                <c:pt idx="65">
                  <c:v>5.4273493234999997</c:v>
                </c:pt>
                <c:pt idx="66">
                  <c:v>4.8259564776000001</c:v>
                </c:pt>
                <c:pt idx="67">
                  <c:v>4.0818551187000001</c:v>
                </c:pt>
                <c:pt idx="68">
                  <c:v>7.5733277285999998</c:v>
                </c:pt>
                <c:pt idx="69">
                  <c:v>8.0652401242000007</c:v>
                </c:pt>
                <c:pt idx="70">
                  <c:v>7.4087260856999997</c:v>
                </c:pt>
                <c:pt idx="71">
                  <c:v>3.6978505889000002</c:v>
                </c:pt>
                <c:pt idx="72">
                  <c:v>3.3720892588</c:v>
                </c:pt>
                <c:pt idx="73">
                  <c:v>2.2832194991999999</c:v>
                </c:pt>
                <c:pt idx="74">
                  <c:v>3.8122939757999998</c:v>
                </c:pt>
                <c:pt idx="75">
                  <c:v>4.9553970962999996</c:v>
                </c:pt>
                <c:pt idx="76">
                  <c:v>3.7321215250000002</c:v>
                </c:pt>
                <c:pt idx="77">
                  <c:v>3.7602914385999999</c:v>
                </c:pt>
                <c:pt idx="78">
                  <c:v>4.2972882185000003</c:v>
                </c:pt>
                <c:pt idx="79">
                  <c:v>2.0944915815999998</c:v>
                </c:pt>
                <c:pt idx="80">
                  <c:v>6.8450693150999999</c:v>
                </c:pt>
                <c:pt idx="81">
                  <c:v>2.5197263666</c:v>
                </c:pt>
                <c:pt idx="82">
                  <c:v>2.6190591758999999</c:v>
                </c:pt>
                <c:pt idx="83">
                  <c:v>2.4121791486999999</c:v>
                </c:pt>
                <c:pt idx="84">
                  <c:v>4.8908305678000001</c:v>
                </c:pt>
                <c:pt idx="85">
                  <c:v>2.8042074652000002</c:v>
                </c:pt>
                <c:pt idx="86">
                  <c:v>3.5409404622</c:v>
                </c:pt>
                <c:pt idx="87">
                  <c:v>2.0307457082</c:v>
                </c:pt>
                <c:pt idx="88">
                  <c:v>2.7534047103999999</c:v>
                </c:pt>
                <c:pt idx="89">
                  <c:v>2.9665563915000002</c:v>
                </c:pt>
                <c:pt idx="90">
                  <c:v>4.6274932686000003</c:v>
                </c:pt>
                <c:pt idx="91">
                  <c:v>4.3468319631999996</c:v>
                </c:pt>
                <c:pt idx="92">
                  <c:v>4.6243103777999996</c:v>
                </c:pt>
                <c:pt idx="93">
                  <c:v>4.8347631932999997</c:v>
                </c:pt>
                <c:pt idx="94">
                  <c:v>3.4338550369999998</c:v>
                </c:pt>
                <c:pt idx="95">
                  <c:v>3.5343650422000001</c:v>
                </c:pt>
                <c:pt idx="96">
                  <c:v>2.6324675984999999</c:v>
                </c:pt>
                <c:pt idx="97">
                  <c:v>5.9839671016000002</c:v>
                </c:pt>
                <c:pt idx="98">
                  <c:v>3.9546159263999998</c:v>
                </c:pt>
                <c:pt idx="99">
                  <c:v>3.5942055490999998</c:v>
                </c:pt>
                <c:pt idx="100">
                  <c:v>5.1722886927999996</c:v>
                </c:pt>
                <c:pt idx="101">
                  <c:v>4.0311888085999996</c:v>
                </c:pt>
                <c:pt idx="102">
                  <c:v>3.1276486488000002</c:v>
                </c:pt>
                <c:pt idx="103">
                  <c:v>3.4745638325999999</c:v>
                </c:pt>
                <c:pt idx="104">
                  <c:v>4.7102743081999998</c:v>
                </c:pt>
                <c:pt idx="105">
                  <c:v>2.7735287059</c:v>
                </c:pt>
                <c:pt idx="106">
                  <c:v>6.0817709798999999</c:v>
                </c:pt>
                <c:pt idx="107">
                  <c:v>3.8174809423</c:v>
                </c:pt>
                <c:pt idx="108">
                  <c:v>4.0755487911000001</c:v>
                </c:pt>
                <c:pt idx="109">
                  <c:v>3.7174815850999998</c:v>
                </c:pt>
                <c:pt idx="110">
                  <c:v>5.7203714933000001</c:v>
                </c:pt>
                <c:pt idx="111">
                  <c:v>3.912823291</c:v>
                </c:pt>
                <c:pt idx="112">
                  <c:v>7.9224666627999998</c:v>
                </c:pt>
                <c:pt idx="113">
                  <c:v>4.6648985908</c:v>
                </c:pt>
                <c:pt idx="114">
                  <c:v>3.3391597548999998</c:v>
                </c:pt>
                <c:pt idx="115">
                  <c:v>3.5270568498000001</c:v>
                </c:pt>
                <c:pt idx="116">
                  <c:v>3.0285816552</c:v>
                </c:pt>
                <c:pt idx="117">
                  <c:v>2.2859558106</c:v>
                </c:pt>
                <c:pt idx="118">
                  <c:v>4.0616240523</c:v>
                </c:pt>
                <c:pt idx="119">
                  <c:v>3.9761928985999999</c:v>
                </c:pt>
                <c:pt idx="120">
                  <c:v>6.8354664087000003</c:v>
                </c:pt>
                <c:pt idx="121">
                  <c:v>3.1719697361999999</c:v>
                </c:pt>
                <c:pt idx="122">
                  <c:v>3.7898959735000002</c:v>
                </c:pt>
                <c:pt idx="123">
                  <c:v>2.1485576932999999</c:v>
                </c:pt>
                <c:pt idx="124">
                  <c:v>3.4392905531000002</c:v>
                </c:pt>
                <c:pt idx="125">
                  <c:v>2.7479316538999998</c:v>
                </c:pt>
                <c:pt idx="126">
                  <c:v>3.7109238644999998</c:v>
                </c:pt>
                <c:pt idx="127">
                  <c:v>2.2026776197000002</c:v>
                </c:pt>
                <c:pt idx="128">
                  <c:v>2.585535954</c:v>
                </c:pt>
                <c:pt idx="129">
                  <c:v>2.0972783931999999</c:v>
                </c:pt>
                <c:pt idx="130">
                  <c:v>3.9844943296999999</c:v>
                </c:pt>
                <c:pt idx="131">
                  <c:v>3.9892466218</c:v>
                </c:pt>
                <c:pt idx="132">
                  <c:v>3.7397296594</c:v>
                </c:pt>
                <c:pt idx="133">
                  <c:v>5.7367724417000003</c:v>
                </c:pt>
                <c:pt idx="134">
                  <c:v>2.2441385739999999</c:v>
                </c:pt>
                <c:pt idx="135">
                  <c:v>3.1826194140999999</c:v>
                </c:pt>
                <c:pt idx="136">
                  <c:v>3.6386452528</c:v>
                </c:pt>
                <c:pt idx="137">
                  <c:v>3.2962313268000001</c:v>
                </c:pt>
                <c:pt idx="138">
                  <c:v>3.8729537484000001</c:v>
                </c:pt>
                <c:pt idx="139">
                  <c:v>2.0277083086999999</c:v>
                </c:pt>
                <c:pt idx="140">
                  <c:v>4.3956334463999998</c:v>
                </c:pt>
                <c:pt idx="141">
                  <c:v>3.2975569266</c:v>
                </c:pt>
                <c:pt idx="142">
                  <c:v>3.7048113093000001</c:v>
                </c:pt>
                <c:pt idx="143">
                  <c:v>4.6103195540000002</c:v>
                </c:pt>
                <c:pt idx="144">
                  <c:v>6.4794191367999998</c:v>
                </c:pt>
                <c:pt idx="145">
                  <c:v>6.6575452467999998</c:v>
                </c:pt>
                <c:pt idx="146">
                  <c:v>2.4126288121999999</c:v>
                </c:pt>
                <c:pt idx="147">
                  <c:v>3.5443483017999999</c:v>
                </c:pt>
                <c:pt idx="148">
                  <c:v>3.2883583072000002</c:v>
                </c:pt>
                <c:pt idx="149">
                  <c:v>2.6893846366999998</c:v>
                </c:pt>
                <c:pt idx="150">
                  <c:v>3.4572202739</c:v>
                </c:pt>
                <c:pt idx="151">
                  <c:v>2.3263278311</c:v>
                </c:pt>
                <c:pt idx="152">
                  <c:v>2.8625425663000001</c:v>
                </c:pt>
                <c:pt idx="153">
                  <c:v>2.5829033107999999</c:v>
                </c:pt>
                <c:pt idx="154">
                  <c:v>9.9532363422000003</c:v>
                </c:pt>
                <c:pt idx="155">
                  <c:v>179.50468076000001</c:v>
                </c:pt>
                <c:pt idx="156">
                  <c:v>93.584440443999995</c:v>
                </c:pt>
                <c:pt idx="157">
                  <c:v>132.90166744999999</c:v>
                </c:pt>
                <c:pt idx="158">
                  <c:v>21.881292687999998</c:v>
                </c:pt>
                <c:pt idx="159">
                  <c:v>5.2567964330999999</c:v>
                </c:pt>
                <c:pt idx="160">
                  <c:v>3.4505133686999998</c:v>
                </c:pt>
                <c:pt idx="161">
                  <c:v>3.2890359429</c:v>
                </c:pt>
                <c:pt idx="162">
                  <c:v>4.8204129079999998</c:v>
                </c:pt>
                <c:pt idx="163">
                  <c:v>2.8652708451</c:v>
                </c:pt>
                <c:pt idx="164">
                  <c:v>3.0852129748000001</c:v>
                </c:pt>
                <c:pt idx="165">
                  <c:v>1.9637738264</c:v>
                </c:pt>
                <c:pt idx="166">
                  <c:v>3.3147856583999999</c:v>
                </c:pt>
                <c:pt idx="167">
                  <c:v>3.8093982550000001</c:v>
                </c:pt>
                <c:pt idx="168">
                  <c:v>3.8459988547999999</c:v>
                </c:pt>
                <c:pt idx="169">
                  <c:v>6.6318832794000002</c:v>
                </c:pt>
                <c:pt idx="170">
                  <c:v>4.6604476442999996</c:v>
                </c:pt>
                <c:pt idx="171">
                  <c:v>6.2643050564999996</c:v>
                </c:pt>
                <c:pt idx="172">
                  <c:v>5.2339501615000001</c:v>
                </c:pt>
                <c:pt idx="173">
                  <c:v>4.2761064977999999</c:v>
                </c:pt>
                <c:pt idx="174">
                  <c:v>5.3592669966999997</c:v>
                </c:pt>
                <c:pt idx="175">
                  <c:v>2.2187607853000002</c:v>
                </c:pt>
                <c:pt idx="176">
                  <c:v>7.6871953588000004</c:v>
                </c:pt>
                <c:pt idx="177">
                  <c:v>6.9907281023000003</c:v>
                </c:pt>
                <c:pt idx="178">
                  <c:v>13.431705966000001</c:v>
                </c:pt>
                <c:pt idx="179">
                  <c:v>5.7395492096999998</c:v>
                </c:pt>
                <c:pt idx="180">
                  <c:v>7.0762260958000001</c:v>
                </c:pt>
                <c:pt idx="181">
                  <c:v>4.7868801549000004</c:v>
                </c:pt>
                <c:pt idx="182">
                  <c:v>9.1666639956000004</c:v>
                </c:pt>
                <c:pt idx="183">
                  <c:v>10.812836658</c:v>
                </c:pt>
                <c:pt idx="184">
                  <c:v>9.2149663774999997</c:v>
                </c:pt>
                <c:pt idx="185">
                  <c:v>5.5652703688000003</c:v>
                </c:pt>
                <c:pt idx="186">
                  <c:v>3.5869043849</c:v>
                </c:pt>
                <c:pt idx="187">
                  <c:v>8.7956736249999992</c:v>
                </c:pt>
                <c:pt idx="188">
                  <c:v>2.6024092425999998</c:v>
                </c:pt>
                <c:pt idx="189">
                  <c:v>5.6132888413000002</c:v>
                </c:pt>
                <c:pt idx="190">
                  <c:v>2.0004788379999998</c:v>
                </c:pt>
                <c:pt idx="191">
                  <c:v>2.7355934820000001</c:v>
                </c:pt>
                <c:pt idx="192">
                  <c:v>3.7358635141000001</c:v>
                </c:pt>
                <c:pt idx="193">
                  <c:v>5.3110095029000002</c:v>
                </c:pt>
                <c:pt idx="194">
                  <c:v>4.3700694939</c:v>
                </c:pt>
                <c:pt idx="195">
                  <c:v>3.4265474513999998</c:v>
                </c:pt>
                <c:pt idx="196">
                  <c:v>3.6051977049000001</c:v>
                </c:pt>
                <c:pt idx="197">
                  <c:v>2.1160953498000001</c:v>
                </c:pt>
                <c:pt idx="198">
                  <c:v>3.8191382282999999</c:v>
                </c:pt>
                <c:pt idx="199">
                  <c:v>3.8033612595999999</c:v>
                </c:pt>
                <c:pt idx="200">
                  <c:v>4.1564441596000004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409344"/>
        <c:axId val="10554752"/>
      </c:lineChart>
      <c:catAx>
        <c:axId val="156409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554752"/>
        <c:crosses val="autoZero"/>
        <c:auto val="1"/>
        <c:lblAlgn val="ctr"/>
        <c:lblOffset val="100"/>
        <c:noMultiLvlLbl val="0"/>
      </c:catAx>
      <c:valAx>
        <c:axId val="10554752"/>
        <c:scaling>
          <c:orientation val="minMax"/>
          <c:max val="450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crossAx val="156409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Motor Cortex Beta 1 Data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119238022864374"/>
          <c:y val="0.10547784283345935"/>
          <c:w val="0.82803093309384213"/>
          <c:h val="0.78369886468554262"/>
        </c:manualLayout>
      </c:layout>
      <c:lineChart>
        <c:grouping val="standard"/>
        <c:varyColors val="0"/>
        <c:ser>
          <c:idx val="0"/>
          <c:order val="0"/>
          <c:tx>
            <c:strRef>
              <c:f>Beta_1_Data!$B$1</c:f>
              <c:strCache>
                <c:ptCount val="1"/>
                <c:pt idx="0">
                  <c:v>F3</c:v>
                </c:pt>
              </c:strCache>
            </c:strRef>
          </c:tx>
          <c:marker>
            <c:symbol val="none"/>
          </c:marker>
          <c:cat>
            <c:numRef>
              <c:f>Beta_1_Data!$A$122:$A$213</c:f>
              <c:numCache>
                <c:formatCode>General</c:formatCode>
                <c:ptCount val="92"/>
                <c:pt idx="0">
                  <c:v>60</c:v>
                </c:pt>
                <c:pt idx="1">
                  <c:v>60.5</c:v>
                </c:pt>
                <c:pt idx="2">
                  <c:v>61</c:v>
                </c:pt>
                <c:pt idx="3">
                  <c:v>61.5</c:v>
                </c:pt>
                <c:pt idx="4">
                  <c:v>62</c:v>
                </c:pt>
                <c:pt idx="5">
                  <c:v>62.5</c:v>
                </c:pt>
                <c:pt idx="6">
                  <c:v>63</c:v>
                </c:pt>
                <c:pt idx="7">
                  <c:v>63.5</c:v>
                </c:pt>
                <c:pt idx="8">
                  <c:v>64</c:v>
                </c:pt>
                <c:pt idx="9">
                  <c:v>64.5</c:v>
                </c:pt>
                <c:pt idx="10">
                  <c:v>65</c:v>
                </c:pt>
                <c:pt idx="11">
                  <c:v>65.5</c:v>
                </c:pt>
                <c:pt idx="12">
                  <c:v>66</c:v>
                </c:pt>
                <c:pt idx="13">
                  <c:v>66.5</c:v>
                </c:pt>
                <c:pt idx="14">
                  <c:v>67</c:v>
                </c:pt>
                <c:pt idx="15">
                  <c:v>67.5</c:v>
                </c:pt>
                <c:pt idx="16">
                  <c:v>68</c:v>
                </c:pt>
                <c:pt idx="17">
                  <c:v>68.5</c:v>
                </c:pt>
                <c:pt idx="18">
                  <c:v>69</c:v>
                </c:pt>
                <c:pt idx="19">
                  <c:v>69.5</c:v>
                </c:pt>
                <c:pt idx="20">
                  <c:v>70</c:v>
                </c:pt>
                <c:pt idx="21">
                  <c:v>70.5</c:v>
                </c:pt>
                <c:pt idx="22">
                  <c:v>71</c:v>
                </c:pt>
                <c:pt idx="23">
                  <c:v>71.5</c:v>
                </c:pt>
                <c:pt idx="24">
                  <c:v>72</c:v>
                </c:pt>
                <c:pt idx="25">
                  <c:v>72.5</c:v>
                </c:pt>
                <c:pt idx="26">
                  <c:v>73</c:v>
                </c:pt>
                <c:pt idx="27">
                  <c:v>73.5</c:v>
                </c:pt>
                <c:pt idx="28">
                  <c:v>74</c:v>
                </c:pt>
                <c:pt idx="29">
                  <c:v>74.5</c:v>
                </c:pt>
                <c:pt idx="30">
                  <c:v>75</c:v>
                </c:pt>
                <c:pt idx="31">
                  <c:v>75.5</c:v>
                </c:pt>
                <c:pt idx="32">
                  <c:v>76</c:v>
                </c:pt>
                <c:pt idx="33">
                  <c:v>76.5</c:v>
                </c:pt>
                <c:pt idx="34">
                  <c:v>77</c:v>
                </c:pt>
                <c:pt idx="35">
                  <c:v>77.5</c:v>
                </c:pt>
                <c:pt idx="36">
                  <c:v>78</c:v>
                </c:pt>
                <c:pt idx="37">
                  <c:v>78.5</c:v>
                </c:pt>
                <c:pt idx="38">
                  <c:v>79</c:v>
                </c:pt>
                <c:pt idx="39">
                  <c:v>79.5</c:v>
                </c:pt>
                <c:pt idx="40">
                  <c:v>80</c:v>
                </c:pt>
                <c:pt idx="41">
                  <c:v>80.5</c:v>
                </c:pt>
                <c:pt idx="42">
                  <c:v>81</c:v>
                </c:pt>
                <c:pt idx="43">
                  <c:v>81.5</c:v>
                </c:pt>
                <c:pt idx="44">
                  <c:v>82</c:v>
                </c:pt>
                <c:pt idx="45">
                  <c:v>82.5</c:v>
                </c:pt>
                <c:pt idx="46">
                  <c:v>83</c:v>
                </c:pt>
                <c:pt idx="47">
                  <c:v>83.5</c:v>
                </c:pt>
                <c:pt idx="48">
                  <c:v>84</c:v>
                </c:pt>
                <c:pt idx="49">
                  <c:v>84.5</c:v>
                </c:pt>
                <c:pt idx="50">
                  <c:v>85</c:v>
                </c:pt>
                <c:pt idx="51">
                  <c:v>85.5</c:v>
                </c:pt>
                <c:pt idx="52">
                  <c:v>86</c:v>
                </c:pt>
                <c:pt idx="53">
                  <c:v>86.5</c:v>
                </c:pt>
                <c:pt idx="54">
                  <c:v>87</c:v>
                </c:pt>
                <c:pt idx="55">
                  <c:v>87.5</c:v>
                </c:pt>
                <c:pt idx="56">
                  <c:v>88</c:v>
                </c:pt>
                <c:pt idx="57">
                  <c:v>88.5</c:v>
                </c:pt>
                <c:pt idx="58">
                  <c:v>89</c:v>
                </c:pt>
                <c:pt idx="59">
                  <c:v>89.5</c:v>
                </c:pt>
                <c:pt idx="60">
                  <c:v>90</c:v>
                </c:pt>
                <c:pt idx="61">
                  <c:v>90.5</c:v>
                </c:pt>
                <c:pt idx="62">
                  <c:v>91</c:v>
                </c:pt>
                <c:pt idx="63">
                  <c:v>91.5</c:v>
                </c:pt>
                <c:pt idx="64">
                  <c:v>92</c:v>
                </c:pt>
                <c:pt idx="65">
                  <c:v>92.5</c:v>
                </c:pt>
                <c:pt idx="66">
                  <c:v>93</c:v>
                </c:pt>
                <c:pt idx="67">
                  <c:v>93.5</c:v>
                </c:pt>
                <c:pt idx="68">
                  <c:v>94</c:v>
                </c:pt>
                <c:pt idx="69">
                  <c:v>94.5</c:v>
                </c:pt>
                <c:pt idx="70">
                  <c:v>95</c:v>
                </c:pt>
                <c:pt idx="71">
                  <c:v>95.5</c:v>
                </c:pt>
                <c:pt idx="72">
                  <c:v>96</c:v>
                </c:pt>
                <c:pt idx="73">
                  <c:v>96.5</c:v>
                </c:pt>
                <c:pt idx="74">
                  <c:v>97</c:v>
                </c:pt>
                <c:pt idx="75">
                  <c:v>97.5</c:v>
                </c:pt>
                <c:pt idx="76">
                  <c:v>98</c:v>
                </c:pt>
                <c:pt idx="77">
                  <c:v>98.5</c:v>
                </c:pt>
                <c:pt idx="78">
                  <c:v>99</c:v>
                </c:pt>
                <c:pt idx="79">
                  <c:v>99.5</c:v>
                </c:pt>
                <c:pt idx="80">
                  <c:v>100</c:v>
                </c:pt>
                <c:pt idx="81">
                  <c:v>100.5</c:v>
                </c:pt>
                <c:pt idx="82">
                  <c:v>101</c:v>
                </c:pt>
                <c:pt idx="83">
                  <c:v>101.5</c:v>
                </c:pt>
                <c:pt idx="84">
                  <c:v>102</c:v>
                </c:pt>
                <c:pt idx="85">
                  <c:v>102.5</c:v>
                </c:pt>
                <c:pt idx="86">
                  <c:v>103</c:v>
                </c:pt>
                <c:pt idx="87">
                  <c:v>103.5</c:v>
                </c:pt>
                <c:pt idx="88">
                  <c:v>104</c:v>
                </c:pt>
                <c:pt idx="89">
                  <c:v>104.5</c:v>
                </c:pt>
                <c:pt idx="90">
                  <c:v>105</c:v>
                </c:pt>
                <c:pt idx="91">
                  <c:v>105.5</c:v>
                </c:pt>
              </c:numCache>
            </c:numRef>
          </c:cat>
          <c:val>
            <c:numRef>
              <c:f>Beta_1_Data!$B$122:$B$213</c:f>
              <c:numCache>
                <c:formatCode>0.00E+00</c:formatCode>
                <c:ptCount val="92"/>
                <c:pt idx="0">
                  <c:v>19.942851841</c:v>
                </c:pt>
                <c:pt idx="1">
                  <c:v>29.714956147999999</c:v>
                </c:pt>
                <c:pt idx="2">
                  <c:v>23.136103606999999</c:v>
                </c:pt>
                <c:pt idx="3">
                  <c:v>15.804706250000001</c:v>
                </c:pt>
                <c:pt idx="4">
                  <c:v>18.055772148999999</c:v>
                </c:pt>
                <c:pt idx="5">
                  <c:v>15.168536991</c:v>
                </c:pt>
                <c:pt idx="6">
                  <c:v>18.913798839999998</c:v>
                </c:pt>
                <c:pt idx="7">
                  <c:v>17.747433214000001</c:v>
                </c:pt>
                <c:pt idx="8">
                  <c:v>13.454751980999999</c:v>
                </c:pt>
                <c:pt idx="9">
                  <c:v>10.569140403</c:v>
                </c:pt>
                <c:pt idx="10">
                  <c:v>8.5732463860999992</c:v>
                </c:pt>
                <c:pt idx="11">
                  <c:v>12.606937341</c:v>
                </c:pt>
                <c:pt idx="12">
                  <c:v>15.174450891999999</c:v>
                </c:pt>
                <c:pt idx="13">
                  <c:v>14.270029484</c:v>
                </c:pt>
                <c:pt idx="14">
                  <c:v>11.328664235</c:v>
                </c:pt>
                <c:pt idx="15">
                  <c:v>8.3637536172000004</c:v>
                </c:pt>
                <c:pt idx="16">
                  <c:v>13.808151580000001</c:v>
                </c:pt>
                <c:pt idx="17">
                  <c:v>11.254928907</c:v>
                </c:pt>
                <c:pt idx="18">
                  <c:v>12.531547186999999</c:v>
                </c:pt>
                <c:pt idx="19">
                  <c:v>7.0027070077999998</c:v>
                </c:pt>
                <c:pt idx="20">
                  <c:v>14.167409465</c:v>
                </c:pt>
                <c:pt idx="21">
                  <c:v>11.893870443999999</c:v>
                </c:pt>
                <c:pt idx="22">
                  <c:v>16.129933466000001</c:v>
                </c:pt>
                <c:pt idx="23">
                  <c:v>13.049771764000001</c:v>
                </c:pt>
                <c:pt idx="24">
                  <c:v>13.50249949</c:v>
                </c:pt>
                <c:pt idx="25">
                  <c:v>23.283595985000002</c:v>
                </c:pt>
                <c:pt idx="26">
                  <c:v>24.214426991</c:v>
                </c:pt>
                <c:pt idx="27">
                  <c:v>20.282371678000001</c:v>
                </c:pt>
                <c:pt idx="28">
                  <c:v>17.193842634999999</c:v>
                </c:pt>
                <c:pt idx="29">
                  <c:v>25.863905892999998</c:v>
                </c:pt>
                <c:pt idx="30">
                  <c:v>19.305398111999999</c:v>
                </c:pt>
                <c:pt idx="31">
                  <c:v>21.134455851999999</c:v>
                </c:pt>
                <c:pt idx="32">
                  <c:v>20.606890623000002</c:v>
                </c:pt>
                <c:pt idx="33">
                  <c:v>23.38809638</c:v>
                </c:pt>
                <c:pt idx="34">
                  <c:v>15.918048598</c:v>
                </c:pt>
                <c:pt idx="35">
                  <c:v>43.922109804000002</c:v>
                </c:pt>
                <c:pt idx="36">
                  <c:v>46.273246796999999</c:v>
                </c:pt>
                <c:pt idx="37">
                  <c:v>48.056839084000003</c:v>
                </c:pt>
                <c:pt idx="38">
                  <c:v>29.962942963</c:v>
                </c:pt>
                <c:pt idx="39">
                  <c:v>15.943127465</c:v>
                </c:pt>
                <c:pt idx="40">
                  <c:v>12.133164105000001</c:v>
                </c:pt>
                <c:pt idx="41">
                  <c:v>12.810760704</c:v>
                </c:pt>
                <c:pt idx="42">
                  <c:v>11.452333721</c:v>
                </c:pt>
                <c:pt idx="43">
                  <c:v>11.217941116</c:v>
                </c:pt>
                <c:pt idx="44">
                  <c:v>21.186475928</c:v>
                </c:pt>
                <c:pt idx="45">
                  <c:v>13.981169256999999</c:v>
                </c:pt>
                <c:pt idx="46">
                  <c:v>382.42495643000001</c:v>
                </c:pt>
                <c:pt idx="47">
                  <c:v>246.08431701000001</c:v>
                </c:pt>
                <c:pt idx="48">
                  <c:v>275.55703212999998</c:v>
                </c:pt>
                <c:pt idx="49">
                  <c:v>80.473214970000001</c:v>
                </c:pt>
                <c:pt idx="50">
                  <c:v>33.119526708000002</c:v>
                </c:pt>
                <c:pt idx="51">
                  <c:v>32.801092853</c:v>
                </c:pt>
                <c:pt idx="52">
                  <c:v>44.445761464999997</c:v>
                </c:pt>
                <c:pt idx="53">
                  <c:v>55.615878207000002</c:v>
                </c:pt>
                <c:pt idx="54">
                  <c:v>51.287499355999998</c:v>
                </c:pt>
                <c:pt idx="55">
                  <c:v>30.096696244</c:v>
                </c:pt>
                <c:pt idx="56">
                  <c:v>38.650541707999999</c:v>
                </c:pt>
                <c:pt idx="57">
                  <c:v>34.184362120000003</c:v>
                </c:pt>
                <c:pt idx="58">
                  <c:v>12.531732079999999</c:v>
                </c:pt>
                <c:pt idx="59">
                  <c:v>28.042867483999999</c:v>
                </c:pt>
                <c:pt idx="60">
                  <c:v>11.823434611</c:v>
                </c:pt>
                <c:pt idx="61">
                  <c:v>13.844063002</c:v>
                </c:pt>
                <c:pt idx="62">
                  <c:v>7.5217709967999999</c:v>
                </c:pt>
                <c:pt idx="63">
                  <c:v>4.0836271649000002</c:v>
                </c:pt>
                <c:pt idx="64">
                  <c:v>14.567190781000001</c:v>
                </c:pt>
                <c:pt idx="65">
                  <c:v>14.937199224</c:v>
                </c:pt>
                <c:pt idx="66">
                  <c:v>13.422375088000001</c:v>
                </c:pt>
                <c:pt idx="67">
                  <c:v>27.429305286999998</c:v>
                </c:pt>
                <c:pt idx="68">
                  <c:v>22.978482970999998</c:v>
                </c:pt>
                <c:pt idx="69">
                  <c:v>113.70888973</c:v>
                </c:pt>
                <c:pt idx="70">
                  <c:v>71.130492009999998</c:v>
                </c:pt>
                <c:pt idx="71">
                  <c:v>92.635658086999996</c:v>
                </c:pt>
                <c:pt idx="72">
                  <c:v>32.823616180999998</c:v>
                </c:pt>
                <c:pt idx="73">
                  <c:v>24.546107459000002</c:v>
                </c:pt>
                <c:pt idx="74">
                  <c:v>19.633363037999999</c:v>
                </c:pt>
                <c:pt idx="75">
                  <c:v>19.417430451000001</c:v>
                </c:pt>
                <c:pt idx="76">
                  <c:v>15.956263833</c:v>
                </c:pt>
                <c:pt idx="77">
                  <c:v>19.752794921</c:v>
                </c:pt>
                <c:pt idx="78">
                  <c:v>41.930783732000002</c:v>
                </c:pt>
                <c:pt idx="79">
                  <c:v>41.117154452000001</c:v>
                </c:pt>
                <c:pt idx="80">
                  <c:v>44.670512342999999</c:v>
                </c:pt>
                <c:pt idx="81">
                  <c:v>22.758233017999999</c:v>
                </c:pt>
                <c:pt idx="82">
                  <c:v>27.321746233999999</c:v>
                </c:pt>
                <c:pt idx="83">
                  <c:v>12.925715081</c:v>
                </c:pt>
                <c:pt idx="84">
                  <c:v>29.859888538</c:v>
                </c:pt>
                <c:pt idx="85">
                  <c:v>27.022477719000001</c:v>
                </c:pt>
                <c:pt idx="86">
                  <c:v>25.200018388</c:v>
                </c:pt>
                <c:pt idx="87">
                  <c:v>23.507488499000001</c:v>
                </c:pt>
                <c:pt idx="88">
                  <c:v>7.5851918127999998</c:v>
                </c:pt>
                <c:pt idx="89">
                  <c:v>10.939278273999999</c:v>
                </c:pt>
                <c:pt idx="90">
                  <c:v>13.556894431</c:v>
                </c:pt>
                <c:pt idx="91">
                  <c:v>13.212026615999999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Beta_1_Data!$C$1</c:f>
              <c:strCache>
                <c:ptCount val="1"/>
                <c:pt idx="0">
                  <c:v>F2</c:v>
                </c:pt>
              </c:strCache>
            </c:strRef>
          </c:tx>
          <c:marker>
            <c:symbol val="none"/>
          </c:marker>
          <c:cat>
            <c:numRef>
              <c:f>Beta_1_Data!$A$122:$A$213</c:f>
              <c:numCache>
                <c:formatCode>General</c:formatCode>
                <c:ptCount val="92"/>
                <c:pt idx="0">
                  <c:v>60</c:v>
                </c:pt>
                <c:pt idx="1">
                  <c:v>60.5</c:v>
                </c:pt>
                <c:pt idx="2">
                  <c:v>61</c:v>
                </c:pt>
                <c:pt idx="3">
                  <c:v>61.5</c:v>
                </c:pt>
                <c:pt idx="4">
                  <c:v>62</c:v>
                </c:pt>
                <c:pt idx="5">
                  <c:v>62.5</c:v>
                </c:pt>
                <c:pt idx="6">
                  <c:v>63</c:v>
                </c:pt>
                <c:pt idx="7">
                  <c:v>63.5</c:v>
                </c:pt>
                <c:pt idx="8">
                  <c:v>64</c:v>
                </c:pt>
                <c:pt idx="9">
                  <c:v>64.5</c:v>
                </c:pt>
                <c:pt idx="10">
                  <c:v>65</c:v>
                </c:pt>
                <c:pt idx="11">
                  <c:v>65.5</c:v>
                </c:pt>
                <c:pt idx="12">
                  <c:v>66</c:v>
                </c:pt>
                <c:pt idx="13">
                  <c:v>66.5</c:v>
                </c:pt>
                <c:pt idx="14">
                  <c:v>67</c:v>
                </c:pt>
                <c:pt idx="15">
                  <c:v>67.5</c:v>
                </c:pt>
                <c:pt idx="16">
                  <c:v>68</c:v>
                </c:pt>
                <c:pt idx="17">
                  <c:v>68.5</c:v>
                </c:pt>
                <c:pt idx="18">
                  <c:v>69</c:v>
                </c:pt>
                <c:pt idx="19">
                  <c:v>69.5</c:v>
                </c:pt>
                <c:pt idx="20">
                  <c:v>70</c:v>
                </c:pt>
                <c:pt idx="21">
                  <c:v>70.5</c:v>
                </c:pt>
                <c:pt idx="22">
                  <c:v>71</c:v>
                </c:pt>
                <c:pt idx="23">
                  <c:v>71.5</c:v>
                </c:pt>
                <c:pt idx="24">
                  <c:v>72</c:v>
                </c:pt>
                <c:pt idx="25">
                  <c:v>72.5</c:v>
                </c:pt>
                <c:pt idx="26">
                  <c:v>73</c:v>
                </c:pt>
                <c:pt idx="27">
                  <c:v>73.5</c:v>
                </c:pt>
                <c:pt idx="28">
                  <c:v>74</c:v>
                </c:pt>
                <c:pt idx="29">
                  <c:v>74.5</c:v>
                </c:pt>
                <c:pt idx="30">
                  <c:v>75</c:v>
                </c:pt>
                <c:pt idx="31">
                  <c:v>75.5</c:v>
                </c:pt>
                <c:pt idx="32">
                  <c:v>76</c:v>
                </c:pt>
                <c:pt idx="33">
                  <c:v>76.5</c:v>
                </c:pt>
                <c:pt idx="34">
                  <c:v>77</c:v>
                </c:pt>
                <c:pt idx="35">
                  <c:v>77.5</c:v>
                </c:pt>
                <c:pt idx="36">
                  <c:v>78</c:v>
                </c:pt>
                <c:pt idx="37">
                  <c:v>78.5</c:v>
                </c:pt>
                <c:pt idx="38">
                  <c:v>79</c:v>
                </c:pt>
                <c:pt idx="39">
                  <c:v>79.5</c:v>
                </c:pt>
                <c:pt idx="40">
                  <c:v>80</c:v>
                </c:pt>
                <c:pt idx="41">
                  <c:v>80.5</c:v>
                </c:pt>
                <c:pt idx="42">
                  <c:v>81</c:v>
                </c:pt>
                <c:pt idx="43">
                  <c:v>81.5</c:v>
                </c:pt>
                <c:pt idx="44">
                  <c:v>82</c:v>
                </c:pt>
                <c:pt idx="45">
                  <c:v>82.5</c:v>
                </c:pt>
                <c:pt idx="46">
                  <c:v>83</c:v>
                </c:pt>
                <c:pt idx="47">
                  <c:v>83.5</c:v>
                </c:pt>
                <c:pt idx="48">
                  <c:v>84</c:v>
                </c:pt>
                <c:pt idx="49">
                  <c:v>84.5</c:v>
                </c:pt>
                <c:pt idx="50">
                  <c:v>85</c:v>
                </c:pt>
                <c:pt idx="51">
                  <c:v>85.5</c:v>
                </c:pt>
                <c:pt idx="52">
                  <c:v>86</c:v>
                </c:pt>
                <c:pt idx="53">
                  <c:v>86.5</c:v>
                </c:pt>
                <c:pt idx="54">
                  <c:v>87</c:v>
                </c:pt>
                <c:pt idx="55">
                  <c:v>87.5</c:v>
                </c:pt>
                <c:pt idx="56">
                  <c:v>88</c:v>
                </c:pt>
                <c:pt idx="57">
                  <c:v>88.5</c:v>
                </c:pt>
                <c:pt idx="58">
                  <c:v>89</c:v>
                </c:pt>
                <c:pt idx="59">
                  <c:v>89.5</c:v>
                </c:pt>
                <c:pt idx="60">
                  <c:v>90</c:v>
                </c:pt>
                <c:pt idx="61">
                  <c:v>90.5</c:v>
                </c:pt>
                <c:pt idx="62">
                  <c:v>91</c:v>
                </c:pt>
                <c:pt idx="63">
                  <c:v>91.5</c:v>
                </c:pt>
                <c:pt idx="64">
                  <c:v>92</c:v>
                </c:pt>
                <c:pt idx="65">
                  <c:v>92.5</c:v>
                </c:pt>
                <c:pt idx="66">
                  <c:v>93</c:v>
                </c:pt>
                <c:pt idx="67">
                  <c:v>93.5</c:v>
                </c:pt>
                <c:pt idx="68">
                  <c:v>94</c:v>
                </c:pt>
                <c:pt idx="69">
                  <c:v>94.5</c:v>
                </c:pt>
                <c:pt idx="70">
                  <c:v>95</c:v>
                </c:pt>
                <c:pt idx="71">
                  <c:v>95.5</c:v>
                </c:pt>
                <c:pt idx="72">
                  <c:v>96</c:v>
                </c:pt>
                <c:pt idx="73">
                  <c:v>96.5</c:v>
                </c:pt>
                <c:pt idx="74">
                  <c:v>97</c:v>
                </c:pt>
                <c:pt idx="75">
                  <c:v>97.5</c:v>
                </c:pt>
                <c:pt idx="76">
                  <c:v>98</c:v>
                </c:pt>
                <c:pt idx="77">
                  <c:v>98.5</c:v>
                </c:pt>
                <c:pt idx="78">
                  <c:v>99</c:v>
                </c:pt>
                <c:pt idx="79">
                  <c:v>99.5</c:v>
                </c:pt>
                <c:pt idx="80">
                  <c:v>100</c:v>
                </c:pt>
                <c:pt idx="81">
                  <c:v>100.5</c:v>
                </c:pt>
                <c:pt idx="82">
                  <c:v>101</c:v>
                </c:pt>
                <c:pt idx="83">
                  <c:v>101.5</c:v>
                </c:pt>
                <c:pt idx="84">
                  <c:v>102</c:v>
                </c:pt>
                <c:pt idx="85">
                  <c:v>102.5</c:v>
                </c:pt>
                <c:pt idx="86">
                  <c:v>103</c:v>
                </c:pt>
                <c:pt idx="87">
                  <c:v>103.5</c:v>
                </c:pt>
                <c:pt idx="88">
                  <c:v>104</c:v>
                </c:pt>
                <c:pt idx="89">
                  <c:v>104.5</c:v>
                </c:pt>
                <c:pt idx="90">
                  <c:v>105</c:v>
                </c:pt>
                <c:pt idx="91">
                  <c:v>105.5</c:v>
                </c:pt>
              </c:numCache>
            </c:numRef>
          </c:cat>
          <c:val>
            <c:numRef>
              <c:f>Beta_1_Data!$C$122:$C$213</c:f>
              <c:numCache>
                <c:formatCode>0.00E+00</c:formatCode>
                <c:ptCount val="92"/>
                <c:pt idx="0">
                  <c:v>7.6533226034000004</c:v>
                </c:pt>
                <c:pt idx="1">
                  <c:v>9.4330643513000005</c:v>
                </c:pt>
                <c:pt idx="2">
                  <c:v>3.7061736879999998</c:v>
                </c:pt>
                <c:pt idx="3">
                  <c:v>6.0509155455999997</c:v>
                </c:pt>
                <c:pt idx="4">
                  <c:v>2.9929433619000001</c:v>
                </c:pt>
                <c:pt idx="5">
                  <c:v>5.0654593606000002</c:v>
                </c:pt>
                <c:pt idx="6">
                  <c:v>6.6395134128000004</c:v>
                </c:pt>
                <c:pt idx="7">
                  <c:v>7.3033861706999996</c:v>
                </c:pt>
                <c:pt idx="8">
                  <c:v>6.0402021717999999</c:v>
                </c:pt>
                <c:pt idx="9">
                  <c:v>7.2360003851999997</c:v>
                </c:pt>
                <c:pt idx="10">
                  <c:v>4.1228515279</c:v>
                </c:pt>
                <c:pt idx="11">
                  <c:v>4.9069857657</c:v>
                </c:pt>
                <c:pt idx="12">
                  <c:v>4.2193173057999998</c:v>
                </c:pt>
                <c:pt idx="13">
                  <c:v>4.7427000047999996</c:v>
                </c:pt>
                <c:pt idx="14">
                  <c:v>6.1557259662000003</c:v>
                </c:pt>
                <c:pt idx="15">
                  <c:v>5.0293672496999999</c:v>
                </c:pt>
                <c:pt idx="16">
                  <c:v>4.5317564353000002</c:v>
                </c:pt>
                <c:pt idx="17">
                  <c:v>5.9691180056000004</c:v>
                </c:pt>
                <c:pt idx="18">
                  <c:v>5.9679615036999998</c:v>
                </c:pt>
                <c:pt idx="19">
                  <c:v>6.6430954853999999</c:v>
                </c:pt>
                <c:pt idx="20">
                  <c:v>6.2065697270999998</c:v>
                </c:pt>
                <c:pt idx="21">
                  <c:v>4.9007196557999997</c:v>
                </c:pt>
                <c:pt idx="22">
                  <c:v>5.9736280339999999</c:v>
                </c:pt>
                <c:pt idx="23">
                  <c:v>5.6724897543999999</c:v>
                </c:pt>
                <c:pt idx="24">
                  <c:v>4.8661232440999997</c:v>
                </c:pt>
                <c:pt idx="25">
                  <c:v>7.3615313587999998</c:v>
                </c:pt>
                <c:pt idx="26">
                  <c:v>5.6123461729999997</c:v>
                </c:pt>
                <c:pt idx="27">
                  <c:v>9.1345800868999998</c:v>
                </c:pt>
                <c:pt idx="28">
                  <c:v>5.7821522770999998</c:v>
                </c:pt>
                <c:pt idx="29">
                  <c:v>4.1829722616999998</c:v>
                </c:pt>
                <c:pt idx="30">
                  <c:v>4.7345674815000001</c:v>
                </c:pt>
                <c:pt idx="31">
                  <c:v>3.0712500500000002</c:v>
                </c:pt>
                <c:pt idx="32">
                  <c:v>6.8283882829999998</c:v>
                </c:pt>
                <c:pt idx="33">
                  <c:v>5.4051096167999999</c:v>
                </c:pt>
                <c:pt idx="34">
                  <c:v>10.447510245</c:v>
                </c:pt>
                <c:pt idx="35">
                  <c:v>17.089645197999999</c:v>
                </c:pt>
                <c:pt idx="36">
                  <c:v>16.927638754</c:v>
                </c:pt>
                <c:pt idx="37">
                  <c:v>8.5492970631999992</c:v>
                </c:pt>
                <c:pt idx="38">
                  <c:v>6.5056702542</c:v>
                </c:pt>
                <c:pt idx="39">
                  <c:v>9.1080736066999997</c:v>
                </c:pt>
                <c:pt idx="40">
                  <c:v>7.6648638374000004</c:v>
                </c:pt>
                <c:pt idx="41">
                  <c:v>4.8234676372000003</c:v>
                </c:pt>
                <c:pt idx="42">
                  <c:v>3.9803337644000001</c:v>
                </c:pt>
                <c:pt idx="43">
                  <c:v>5.8098365364999998</c:v>
                </c:pt>
                <c:pt idx="44">
                  <c:v>8.4425607751000005</c:v>
                </c:pt>
                <c:pt idx="45">
                  <c:v>3.6639949497000002</c:v>
                </c:pt>
                <c:pt idx="46">
                  <c:v>358.18063977000003</c:v>
                </c:pt>
                <c:pt idx="47">
                  <c:v>242.14251633999999</c:v>
                </c:pt>
                <c:pt idx="48">
                  <c:v>263.49634859000003</c:v>
                </c:pt>
                <c:pt idx="49">
                  <c:v>92.756259408000005</c:v>
                </c:pt>
                <c:pt idx="50">
                  <c:v>35.663938506000001</c:v>
                </c:pt>
                <c:pt idx="51">
                  <c:v>20.625714991999999</c:v>
                </c:pt>
                <c:pt idx="52">
                  <c:v>12.986618419999999</c:v>
                </c:pt>
                <c:pt idx="53">
                  <c:v>12.816820243</c:v>
                </c:pt>
                <c:pt idx="54">
                  <c:v>7.1695790223999998</c:v>
                </c:pt>
                <c:pt idx="55">
                  <c:v>5.7220080904000001</c:v>
                </c:pt>
                <c:pt idx="56">
                  <c:v>9.3026680503999994</c:v>
                </c:pt>
                <c:pt idx="57">
                  <c:v>7.1243624823999996</c:v>
                </c:pt>
                <c:pt idx="58">
                  <c:v>6.9281806467999996</c:v>
                </c:pt>
                <c:pt idx="59">
                  <c:v>5.5838351163000004</c:v>
                </c:pt>
                <c:pt idx="60">
                  <c:v>5.7151029776</c:v>
                </c:pt>
                <c:pt idx="61">
                  <c:v>4.2600429792999996</c:v>
                </c:pt>
                <c:pt idx="62">
                  <c:v>4.5183719855</c:v>
                </c:pt>
                <c:pt idx="63">
                  <c:v>4.6213687863999997</c:v>
                </c:pt>
                <c:pt idx="64">
                  <c:v>6.4873744954000001</c:v>
                </c:pt>
                <c:pt idx="65">
                  <c:v>3.8827754175</c:v>
                </c:pt>
                <c:pt idx="66">
                  <c:v>3.8595502767999998</c:v>
                </c:pt>
                <c:pt idx="67">
                  <c:v>5.7318537036999997</c:v>
                </c:pt>
                <c:pt idx="68">
                  <c:v>9.6365698998999996</c:v>
                </c:pt>
                <c:pt idx="69">
                  <c:v>11.964919915999999</c:v>
                </c:pt>
                <c:pt idx="70">
                  <c:v>11.045895139000001</c:v>
                </c:pt>
                <c:pt idx="71">
                  <c:v>5.7711473066999996</c:v>
                </c:pt>
                <c:pt idx="72">
                  <c:v>5.7112473097000001</c:v>
                </c:pt>
                <c:pt idx="73">
                  <c:v>4.9365795915000001</c:v>
                </c:pt>
                <c:pt idx="74">
                  <c:v>6.1972033759</c:v>
                </c:pt>
                <c:pt idx="75">
                  <c:v>5.3924802557999998</c:v>
                </c:pt>
                <c:pt idx="76">
                  <c:v>3.6449637346000001</c:v>
                </c:pt>
                <c:pt idx="77">
                  <c:v>5.2345990488999998</c:v>
                </c:pt>
                <c:pt idx="78">
                  <c:v>8.3004327852999999</c:v>
                </c:pt>
                <c:pt idx="79">
                  <c:v>5.2348891468999996</c:v>
                </c:pt>
                <c:pt idx="80">
                  <c:v>4.8968042716999998</c:v>
                </c:pt>
                <c:pt idx="81">
                  <c:v>4.7941397342999998</c:v>
                </c:pt>
                <c:pt idx="82">
                  <c:v>7.8410161544000001</c:v>
                </c:pt>
                <c:pt idx="83">
                  <c:v>5.0230492419999999</c:v>
                </c:pt>
                <c:pt idx="84">
                  <c:v>5.8457126256</c:v>
                </c:pt>
                <c:pt idx="85">
                  <c:v>4.4921397801999996</c:v>
                </c:pt>
                <c:pt idx="86">
                  <c:v>5.2679112281</c:v>
                </c:pt>
                <c:pt idx="87">
                  <c:v>7.7403268486999997</c:v>
                </c:pt>
                <c:pt idx="88">
                  <c:v>4.6820443797999998</c:v>
                </c:pt>
                <c:pt idx="89">
                  <c:v>6.9132337710999998</c:v>
                </c:pt>
                <c:pt idx="90">
                  <c:v>5.5065894624</c:v>
                </c:pt>
                <c:pt idx="91">
                  <c:v>5.2201668640000003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Beta_1_Data!$D$1</c:f>
              <c:strCache>
                <c:ptCount val="1"/>
                <c:pt idx="0">
                  <c:v>F4</c:v>
                </c:pt>
              </c:strCache>
            </c:strRef>
          </c:tx>
          <c:marker>
            <c:symbol val="none"/>
          </c:marker>
          <c:cat>
            <c:numRef>
              <c:f>Beta_1_Data!$A$122:$A$213</c:f>
              <c:numCache>
                <c:formatCode>General</c:formatCode>
                <c:ptCount val="92"/>
                <c:pt idx="0">
                  <c:v>60</c:v>
                </c:pt>
                <c:pt idx="1">
                  <c:v>60.5</c:v>
                </c:pt>
                <c:pt idx="2">
                  <c:v>61</c:v>
                </c:pt>
                <c:pt idx="3">
                  <c:v>61.5</c:v>
                </c:pt>
                <c:pt idx="4">
                  <c:v>62</c:v>
                </c:pt>
                <c:pt idx="5">
                  <c:v>62.5</c:v>
                </c:pt>
                <c:pt idx="6">
                  <c:v>63</c:v>
                </c:pt>
                <c:pt idx="7">
                  <c:v>63.5</c:v>
                </c:pt>
                <c:pt idx="8">
                  <c:v>64</c:v>
                </c:pt>
                <c:pt idx="9">
                  <c:v>64.5</c:v>
                </c:pt>
                <c:pt idx="10">
                  <c:v>65</c:v>
                </c:pt>
                <c:pt idx="11">
                  <c:v>65.5</c:v>
                </c:pt>
                <c:pt idx="12">
                  <c:v>66</c:v>
                </c:pt>
                <c:pt idx="13">
                  <c:v>66.5</c:v>
                </c:pt>
                <c:pt idx="14">
                  <c:v>67</c:v>
                </c:pt>
                <c:pt idx="15">
                  <c:v>67.5</c:v>
                </c:pt>
                <c:pt idx="16">
                  <c:v>68</c:v>
                </c:pt>
                <c:pt idx="17">
                  <c:v>68.5</c:v>
                </c:pt>
                <c:pt idx="18">
                  <c:v>69</c:v>
                </c:pt>
                <c:pt idx="19">
                  <c:v>69.5</c:v>
                </c:pt>
                <c:pt idx="20">
                  <c:v>70</c:v>
                </c:pt>
                <c:pt idx="21">
                  <c:v>70.5</c:v>
                </c:pt>
                <c:pt idx="22">
                  <c:v>71</c:v>
                </c:pt>
                <c:pt idx="23">
                  <c:v>71.5</c:v>
                </c:pt>
                <c:pt idx="24">
                  <c:v>72</c:v>
                </c:pt>
                <c:pt idx="25">
                  <c:v>72.5</c:v>
                </c:pt>
                <c:pt idx="26">
                  <c:v>73</c:v>
                </c:pt>
                <c:pt idx="27">
                  <c:v>73.5</c:v>
                </c:pt>
                <c:pt idx="28">
                  <c:v>74</c:v>
                </c:pt>
                <c:pt idx="29">
                  <c:v>74.5</c:v>
                </c:pt>
                <c:pt idx="30">
                  <c:v>75</c:v>
                </c:pt>
                <c:pt idx="31">
                  <c:v>75.5</c:v>
                </c:pt>
                <c:pt idx="32">
                  <c:v>76</c:v>
                </c:pt>
                <c:pt idx="33">
                  <c:v>76.5</c:v>
                </c:pt>
                <c:pt idx="34">
                  <c:v>77</c:v>
                </c:pt>
                <c:pt idx="35">
                  <c:v>77.5</c:v>
                </c:pt>
                <c:pt idx="36">
                  <c:v>78</c:v>
                </c:pt>
                <c:pt idx="37">
                  <c:v>78.5</c:v>
                </c:pt>
                <c:pt idx="38">
                  <c:v>79</c:v>
                </c:pt>
                <c:pt idx="39">
                  <c:v>79.5</c:v>
                </c:pt>
                <c:pt idx="40">
                  <c:v>80</c:v>
                </c:pt>
                <c:pt idx="41">
                  <c:v>80.5</c:v>
                </c:pt>
                <c:pt idx="42">
                  <c:v>81</c:v>
                </c:pt>
                <c:pt idx="43">
                  <c:v>81.5</c:v>
                </c:pt>
                <c:pt idx="44">
                  <c:v>82</c:v>
                </c:pt>
                <c:pt idx="45">
                  <c:v>82.5</c:v>
                </c:pt>
                <c:pt idx="46">
                  <c:v>83</c:v>
                </c:pt>
                <c:pt idx="47">
                  <c:v>83.5</c:v>
                </c:pt>
                <c:pt idx="48">
                  <c:v>84</c:v>
                </c:pt>
                <c:pt idx="49">
                  <c:v>84.5</c:v>
                </c:pt>
                <c:pt idx="50">
                  <c:v>85</c:v>
                </c:pt>
                <c:pt idx="51">
                  <c:v>85.5</c:v>
                </c:pt>
                <c:pt idx="52">
                  <c:v>86</c:v>
                </c:pt>
                <c:pt idx="53">
                  <c:v>86.5</c:v>
                </c:pt>
                <c:pt idx="54">
                  <c:v>87</c:v>
                </c:pt>
                <c:pt idx="55">
                  <c:v>87.5</c:v>
                </c:pt>
                <c:pt idx="56">
                  <c:v>88</c:v>
                </c:pt>
                <c:pt idx="57">
                  <c:v>88.5</c:v>
                </c:pt>
                <c:pt idx="58">
                  <c:v>89</c:v>
                </c:pt>
                <c:pt idx="59">
                  <c:v>89.5</c:v>
                </c:pt>
                <c:pt idx="60">
                  <c:v>90</c:v>
                </c:pt>
                <c:pt idx="61">
                  <c:v>90.5</c:v>
                </c:pt>
                <c:pt idx="62">
                  <c:v>91</c:v>
                </c:pt>
                <c:pt idx="63">
                  <c:v>91.5</c:v>
                </c:pt>
                <c:pt idx="64">
                  <c:v>92</c:v>
                </c:pt>
                <c:pt idx="65">
                  <c:v>92.5</c:v>
                </c:pt>
                <c:pt idx="66">
                  <c:v>93</c:v>
                </c:pt>
                <c:pt idx="67">
                  <c:v>93.5</c:v>
                </c:pt>
                <c:pt idx="68">
                  <c:v>94</c:v>
                </c:pt>
                <c:pt idx="69">
                  <c:v>94.5</c:v>
                </c:pt>
                <c:pt idx="70">
                  <c:v>95</c:v>
                </c:pt>
                <c:pt idx="71">
                  <c:v>95.5</c:v>
                </c:pt>
                <c:pt idx="72">
                  <c:v>96</c:v>
                </c:pt>
                <c:pt idx="73">
                  <c:v>96.5</c:v>
                </c:pt>
                <c:pt idx="74">
                  <c:v>97</c:v>
                </c:pt>
                <c:pt idx="75">
                  <c:v>97.5</c:v>
                </c:pt>
                <c:pt idx="76">
                  <c:v>98</c:v>
                </c:pt>
                <c:pt idx="77">
                  <c:v>98.5</c:v>
                </c:pt>
                <c:pt idx="78">
                  <c:v>99</c:v>
                </c:pt>
                <c:pt idx="79">
                  <c:v>99.5</c:v>
                </c:pt>
                <c:pt idx="80">
                  <c:v>100</c:v>
                </c:pt>
                <c:pt idx="81">
                  <c:v>100.5</c:v>
                </c:pt>
                <c:pt idx="82">
                  <c:v>101</c:v>
                </c:pt>
                <c:pt idx="83">
                  <c:v>101.5</c:v>
                </c:pt>
                <c:pt idx="84">
                  <c:v>102</c:v>
                </c:pt>
                <c:pt idx="85">
                  <c:v>102.5</c:v>
                </c:pt>
                <c:pt idx="86">
                  <c:v>103</c:v>
                </c:pt>
                <c:pt idx="87">
                  <c:v>103.5</c:v>
                </c:pt>
                <c:pt idx="88">
                  <c:v>104</c:v>
                </c:pt>
                <c:pt idx="89">
                  <c:v>104.5</c:v>
                </c:pt>
                <c:pt idx="90">
                  <c:v>105</c:v>
                </c:pt>
                <c:pt idx="91">
                  <c:v>105.5</c:v>
                </c:pt>
              </c:numCache>
            </c:numRef>
          </c:cat>
          <c:val>
            <c:numRef>
              <c:f>Beta_1_Data!$D$122:$D$213</c:f>
              <c:numCache>
                <c:formatCode>0.00E+00</c:formatCode>
                <c:ptCount val="92"/>
                <c:pt idx="0">
                  <c:v>9.6588373717000007</c:v>
                </c:pt>
                <c:pt idx="1">
                  <c:v>13.365800798</c:v>
                </c:pt>
                <c:pt idx="2">
                  <c:v>15.636773715</c:v>
                </c:pt>
                <c:pt idx="3">
                  <c:v>9.5219908907999997</c:v>
                </c:pt>
                <c:pt idx="4">
                  <c:v>10.660464615</c:v>
                </c:pt>
                <c:pt idx="5">
                  <c:v>10.867874119</c:v>
                </c:pt>
                <c:pt idx="6">
                  <c:v>4.4429060956999997</c:v>
                </c:pt>
                <c:pt idx="7">
                  <c:v>5.8430761037999996</c:v>
                </c:pt>
                <c:pt idx="8">
                  <c:v>4.7629884024000004</c:v>
                </c:pt>
                <c:pt idx="9">
                  <c:v>4.0332924392000002</c:v>
                </c:pt>
                <c:pt idx="10">
                  <c:v>3.3958004210000001</c:v>
                </c:pt>
                <c:pt idx="11">
                  <c:v>7.7941770041999998</c:v>
                </c:pt>
                <c:pt idx="12">
                  <c:v>6.4836604447999999</c:v>
                </c:pt>
                <c:pt idx="13">
                  <c:v>6.6459316087999998</c:v>
                </c:pt>
                <c:pt idx="14">
                  <c:v>6.9242327466000004</c:v>
                </c:pt>
                <c:pt idx="15">
                  <c:v>6.1705212930000002</c:v>
                </c:pt>
                <c:pt idx="16">
                  <c:v>5.3089099949999996</c:v>
                </c:pt>
                <c:pt idx="17">
                  <c:v>5.6224033023000004</c:v>
                </c:pt>
                <c:pt idx="18">
                  <c:v>6.3258356448999997</c:v>
                </c:pt>
                <c:pt idx="19">
                  <c:v>5.4494547320000004</c:v>
                </c:pt>
                <c:pt idx="20">
                  <c:v>5.6968025894999998</c:v>
                </c:pt>
                <c:pt idx="21">
                  <c:v>8.9510904938000007</c:v>
                </c:pt>
                <c:pt idx="22">
                  <c:v>4.6235703642999999</c:v>
                </c:pt>
                <c:pt idx="23">
                  <c:v>11.027072409000001</c:v>
                </c:pt>
                <c:pt idx="24">
                  <c:v>8.6801021725999998</c:v>
                </c:pt>
                <c:pt idx="25">
                  <c:v>9.9222009569999994</c:v>
                </c:pt>
                <c:pt idx="26">
                  <c:v>12.330725644999999</c:v>
                </c:pt>
                <c:pt idx="27">
                  <c:v>11.229459062</c:v>
                </c:pt>
                <c:pt idx="28">
                  <c:v>7.358473944</c:v>
                </c:pt>
                <c:pt idx="29">
                  <c:v>7.6385592326999996</c:v>
                </c:pt>
                <c:pt idx="30">
                  <c:v>8.2701306413999998</c:v>
                </c:pt>
                <c:pt idx="31">
                  <c:v>7.8715555476999999</c:v>
                </c:pt>
                <c:pt idx="32">
                  <c:v>12.658108682</c:v>
                </c:pt>
                <c:pt idx="33">
                  <c:v>14.399292896</c:v>
                </c:pt>
                <c:pt idx="34">
                  <c:v>10.220548012</c:v>
                </c:pt>
                <c:pt idx="35">
                  <c:v>31.028299961999998</c:v>
                </c:pt>
                <c:pt idx="36">
                  <c:v>41.480287855999997</c:v>
                </c:pt>
                <c:pt idx="37">
                  <c:v>18.882104935000001</c:v>
                </c:pt>
                <c:pt idx="38">
                  <c:v>15.872723142</c:v>
                </c:pt>
                <c:pt idx="39">
                  <c:v>8.6123803514000006</c:v>
                </c:pt>
                <c:pt idx="40">
                  <c:v>6.3231711849999996</c:v>
                </c:pt>
                <c:pt idx="41">
                  <c:v>6.6961339327999996</c:v>
                </c:pt>
                <c:pt idx="42">
                  <c:v>10.834731132</c:v>
                </c:pt>
                <c:pt idx="43">
                  <c:v>9.7127637502000006</c:v>
                </c:pt>
                <c:pt idx="44">
                  <c:v>11.693116270000001</c:v>
                </c:pt>
                <c:pt idx="45">
                  <c:v>8.1807570533000007</c:v>
                </c:pt>
                <c:pt idx="46">
                  <c:v>383.06729572</c:v>
                </c:pt>
                <c:pt idx="47">
                  <c:v>248.14622631</c:v>
                </c:pt>
                <c:pt idx="48">
                  <c:v>275.56701342000002</c:v>
                </c:pt>
                <c:pt idx="49">
                  <c:v>87.040454724</c:v>
                </c:pt>
                <c:pt idx="50">
                  <c:v>29.836284801000001</c:v>
                </c:pt>
                <c:pt idx="51">
                  <c:v>27.663236470000001</c:v>
                </c:pt>
                <c:pt idx="52">
                  <c:v>23.901025920999999</c:v>
                </c:pt>
                <c:pt idx="53">
                  <c:v>22.489237319000001</c:v>
                </c:pt>
                <c:pt idx="54">
                  <c:v>18.696416850999999</c:v>
                </c:pt>
                <c:pt idx="55">
                  <c:v>5.8958562654</c:v>
                </c:pt>
                <c:pt idx="56">
                  <c:v>6.3880056373</c:v>
                </c:pt>
                <c:pt idx="57">
                  <c:v>11.974243719</c:v>
                </c:pt>
                <c:pt idx="58">
                  <c:v>9.7450263718999999</c:v>
                </c:pt>
                <c:pt idx="59">
                  <c:v>14.341002067</c:v>
                </c:pt>
                <c:pt idx="60">
                  <c:v>8.9704583662000008</c:v>
                </c:pt>
                <c:pt idx="61">
                  <c:v>6.3967381046999998</c:v>
                </c:pt>
                <c:pt idx="62">
                  <c:v>4.5564144172000001</c:v>
                </c:pt>
                <c:pt idx="63">
                  <c:v>6.2003063902999997</c:v>
                </c:pt>
                <c:pt idx="64">
                  <c:v>9.7791476533000008</c:v>
                </c:pt>
                <c:pt idx="65">
                  <c:v>7.6107943011000003</c:v>
                </c:pt>
                <c:pt idx="66">
                  <c:v>10.39387082</c:v>
                </c:pt>
                <c:pt idx="67">
                  <c:v>11.396831044000001</c:v>
                </c:pt>
                <c:pt idx="68">
                  <c:v>10.89623853</c:v>
                </c:pt>
                <c:pt idx="69">
                  <c:v>11.856483662</c:v>
                </c:pt>
                <c:pt idx="70">
                  <c:v>10.034742048</c:v>
                </c:pt>
                <c:pt idx="71">
                  <c:v>13.551463102</c:v>
                </c:pt>
                <c:pt idx="72">
                  <c:v>9.2371878007999992</c:v>
                </c:pt>
                <c:pt idx="73">
                  <c:v>22.034908109</c:v>
                </c:pt>
                <c:pt idx="74">
                  <c:v>17.506089516999999</c:v>
                </c:pt>
                <c:pt idx="75">
                  <c:v>23.422535762999999</c:v>
                </c:pt>
                <c:pt idx="76">
                  <c:v>22.846762378000001</c:v>
                </c:pt>
                <c:pt idx="77">
                  <c:v>15.084197864</c:v>
                </c:pt>
                <c:pt idx="78">
                  <c:v>14.416165799</c:v>
                </c:pt>
                <c:pt idx="79">
                  <c:v>18.011559465000001</c:v>
                </c:pt>
                <c:pt idx="80">
                  <c:v>11.497644444000001</c:v>
                </c:pt>
                <c:pt idx="81">
                  <c:v>16.158928468999999</c:v>
                </c:pt>
                <c:pt idx="82">
                  <c:v>6.5181870224000003</c:v>
                </c:pt>
                <c:pt idx="83">
                  <c:v>7.2887148269999997</c:v>
                </c:pt>
                <c:pt idx="84">
                  <c:v>10.742601726</c:v>
                </c:pt>
                <c:pt idx="85">
                  <c:v>10.287655037</c:v>
                </c:pt>
                <c:pt idx="86">
                  <c:v>9.3707901652000007</c:v>
                </c:pt>
                <c:pt idx="87">
                  <c:v>3.7075670471</c:v>
                </c:pt>
                <c:pt idx="88">
                  <c:v>8.7293408934999999</c:v>
                </c:pt>
                <c:pt idx="89">
                  <c:v>10.757260604000001</c:v>
                </c:pt>
                <c:pt idx="90">
                  <c:v>11.195857529</c:v>
                </c:pt>
                <c:pt idx="91">
                  <c:v>10.616622415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Beta_1_Data!$E$1</c:f>
              <c:strCache>
                <c:ptCount val="1"/>
                <c:pt idx="0">
                  <c:v>F8</c:v>
                </c:pt>
              </c:strCache>
            </c:strRef>
          </c:tx>
          <c:marker>
            <c:symbol val="none"/>
          </c:marker>
          <c:cat>
            <c:numRef>
              <c:f>Beta_1_Data!$A$122:$A$213</c:f>
              <c:numCache>
                <c:formatCode>General</c:formatCode>
                <c:ptCount val="92"/>
                <c:pt idx="0">
                  <c:v>60</c:v>
                </c:pt>
                <c:pt idx="1">
                  <c:v>60.5</c:v>
                </c:pt>
                <c:pt idx="2">
                  <c:v>61</c:v>
                </c:pt>
                <c:pt idx="3">
                  <c:v>61.5</c:v>
                </c:pt>
                <c:pt idx="4">
                  <c:v>62</c:v>
                </c:pt>
                <c:pt idx="5">
                  <c:v>62.5</c:v>
                </c:pt>
                <c:pt idx="6">
                  <c:v>63</c:v>
                </c:pt>
                <c:pt idx="7">
                  <c:v>63.5</c:v>
                </c:pt>
                <c:pt idx="8">
                  <c:v>64</c:v>
                </c:pt>
                <c:pt idx="9">
                  <c:v>64.5</c:v>
                </c:pt>
                <c:pt idx="10">
                  <c:v>65</c:v>
                </c:pt>
                <c:pt idx="11">
                  <c:v>65.5</c:v>
                </c:pt>
                <c:pt idx="12">
                  <c:v>66</c:v>
                </c:pt>
                <c:pt idx="13">
                  <c:v>66.5</c:v>
                </c:pt>
                <c:pt idx="14">
                  <c:v>67</c:v>
                </c:pt>
                <c:pt idx="15">
                  <c:v>67.5</c:v>
                </c:pt>
                <c:pt idx="16">
                  <c:v>68</c:v>
                </c:pt>
                <c:pt idx="17">
                  <c:v>68.5</c:v>
                </c:pt>
                <c:pt idx="18">
                  <c:v>69</c:v>
                </c:pt>
                <c:pt idx="19">
                  <c:v>69.5</c:v>
                </c:pt>
                <c:pt idx="20">
                  <c:v>70</c:v>
                </c:pt>
                <c:pt idx="21">
                  <c:v>70.5</c:v>
                </c:pt>
                <c:pt idx="22">
                  <c:v>71</c:v>
                </c:pt>
                <c:pt idx="23">
                  <c:v>71.5</c:v>
                </c:pt>
                <c:pt idx="24">
                  <c:v>72</c:v>
                </c:pt>
                <c:pt idx="25">
                  <c:v>72.5</c:v>
                </c:pt>
                <c:pt idx="26">
                  <c:v>73</c:v>
                </c:pt>
                <c:pt idx="27">
                  <c:v>73.5</c:v>
                </c:pt>
                <c:pt idx="28">
                  <c:v>74</c:v>
                </c:pt>
                <c:pt idx="29">
                  <c:v>74.5</c:v>
                </c:pt>
                <c:pt idx="30">
                  <c:v>75</c:v>
                </c:pt>
                <c:pt idx="31">
                  <c:v>75.5</c:v>
                </c:pt>
                <c:pt idx="32">
                  <c:v>76</c:v>
                </c:pt>
                <c:pt idx="33">
                  <c:v>76.5</c:v>
                </c:pt>
                <c:pt idx="34">
                  <c:v>77</c:v>
                </c:pt>
                <c:pt idx="35">
                  <c:v>77.5</c:v>
                </c:pt>
                <c:pt idx="36">
                  <c:v>78</c:v>
                </c:pt>
                <c:pt idx="37">
                  <c:v>78.5</c:v>
                </c:pt>
                <c:pt idx="38">
                  <c:v>79</c:v>
                </c:pt>
                <c:pt idx="39">
                  <c:v>79.5</c:v>
                </c:pt>
                <c:pt idx="40">
                  <c:v>80</c:v>
                </c:pt>
                <c:pt idx="41">
                  <c:v>80.5</c:v>
                </c:pt>
                <c:pt idx="42">
                  <c:v>81</c:v>
                </c:pt>
                <c:pt idx="43">
                  <c:v>81.5</c:v>
                </c:pt>
                <c:pt idx="44">
                  <c:v>82</c:v>
                </c:pt>
                <c:pt idx="45">
                  <c:v>82.5</c:v>
                </c:pt>
                <c:pt idx="46">
                  <c:v>83</c:v>
                </c:pt>
                <c:pt idx="47">
                  <c:v>83.5</c:v>
                </c:pt>
                <c:pt idx="48">
                  <c:v>84</c:v>
                </c:pt>
                <c:pt idx="49">
                  <c:v>84.5</c:v>
                </c:pt>
                <c:pt idx="50">
                  <c:v>85</c:v>
                </c:pt>
                <c:pt idx="51">
                  <c:v>85.5</c:v>
                </c:pt>
                <c:pt idx="52">
                  <c:v>86</c:v>
                </c:pt>
                <c:pt idx="53">
                  <c:v>86.5</c:v>
                </c:pt>
                <c:pt idx="54">
                  <c:v>87</c:v>
                </c:pt>
                <c:pt idx="55">
                  <c:v>87.5</c:v>
                </c:pt>
                <c:pt idx="56">
                  <c:v>88</c:v>
                </c:pt>
                <c:pt idx="57">
                  <c:v>88.5</c:v>
                </c:pt>
                <c:pt idx="58">
                  <c:v>89</c:v>
                </c:pt>
                <c:pt idx="59">
                  <c:v>89.5</c:v>
                </c:pt>
                <c:pt idx="60">
                  <c:v>90</c:v>
                </c:pt>
                <c:pt idx="61">
                  <c:v>90.5</c:v>
                </c:pt>
                <c:pt idx="62">
                  <c:v>91</c:v>
                </c:pt>
                <c:pt idx="63">
                  <c:v>91.5</c:v>
                </c:pt>
                <c:pt idx="64">
                  <c:v>92</c:v>
                </c:pt>
                <c:pt idx="65">
                  <c:v>92.5</c:v>
                </c:pt>
                <c:pt idx="66">
                  <c:v>93</c:v>
                </c:pt>
                <c:pt idx="67">
                  <c:v>93.5</c:v>
                </c:pt>
                <c:pt idx="68">
                  <c:v>94</c:v>
                </c:pt>
                <c:pt idx="69">
                  <c:v>94.5</c:v>
                </c:pt>
                <c:pt idx="70">
                  <c:v>95</c:v>
                </c:pt>
                <c:pt idx="71">
                  <c:v>95.5</c:v>
                </c:pt>
                <c:pt idx="72">
                  <c:v>96</c:v>
                </c:pt>
                <c:pt idx="73">
                  <c:v>96.5</c:v>
                </c:pt>
                <c:pt idx="74">
                  <c:v>97</c:v>
                </c:pt>
                <c:pt idx="75">
                  <c:v>97.5</c:v>
                </c:pt>
                <c:pt idx="76">
                  <c:v>98</c:v>
                </c:pt>
                <c:pt idx="77">
                  <c:v>98.5</c:v>
                </c:pt>
                <c:pt idx="78">
                  <c:v>99</c:v>
                </c:pt>
                <c:pt idx="79">
                  <c:v>99.5</c:v>
                </c:pt>
                <c:pt idx="80">
                  <c:v>100</c:v>
                </c:pt>
                <c:pt idx="81">
                  <c:v>100.5</c:v>
                </c:pt>
                <c:pt idx="82">
                  <c:v>101</c:v>
                </c:pt>
                <c:pt idx="83">
                  <c:v>101.5</c:v>
                </c:pt>
                <c:pt idx="84">
                  <c:v>102</c:v>
                </c:pt>
                <c:pt idx="85">
                  <c:v>102.5</c:v>
                </c:pt>
                <c:pt idx="86">
                  <c:v>103</c:v>
                </c:pt>
                <c:pt idx="87">
                  <c:v>103.5</c:v>
                </c:pt>
                <c:pt idx="88">
                  <c:v>104</c:v>
                </c:pt>
                <c:pt idx="89">
                  <c:v>104.5</c:v>
                </c:pt>
                <c:pt idx="90">
                  <c:v>105</c:v>
                </c:pt>
                <c:pt idx="91">
                  <c:v>105.5</c:v>
                </c:pt>
              </c:numCache>
            </c:numRef>
          </c:cat>
          <c:val>
            <c:numRef>
              <c:f>Beta_1_Data!$E$122:$E$213</c:f>
              <c:numCache>
                <c:formatCode>0.00E+00</c:formatCode>
                <c:ptCount val="92"/>
                <c:pt idx="0">
                  <c:v>3.1760724449</c:v>
                </c:pt>
                <c:pt idx="1">
                  <c:v>6.7411599004999996</c:v>
                </c:pt>
                <c:pt idx="2">
                  <c:v>8.4054327690000008</c:v>
                </c:pt>
                <c:pt idx="3">
                  <c:v>5.6772197674999996</c:v>
                </c:pt>
                <c:pt idx="4">
                  <c:v>8.2380273333999998</c:v>
                </c:pt>
                <c:pt idx="5">
                  <c:v>7.0515863860000003</c:v>
                </c:pt>
                <c:pt idx="6">
                  <c:v>2.2901332948999999</c:v>
                </c:pt>
                <c:pt idx="7">
                  <c:v>4.3252889779999997</c:v>
                </c:pt>
                <c:pt idx="8">
                  <c:v>3.0774458249999999</c:v>
                </c:pt>
                <c:pt idx="9">
                  <c:v>4.6937050387000001</c:v>
                </c:pt>
                <c:pt idx="10">
                  <c:v>2.8453381963000002</c:v>
                </c:pt>
                <c:pt idx="11">
                  <c:v>2.2376702018999999</c:v>
                </c:pt>
                <c:pt idx="12">
                  <c:v>1.4847085046999999</c:v>
                </c:pt>
                <c:pt idx="13">
                  <c:v>4.4563446464999998</c:v>
                </c:pt>
                <c:pt idx="14">
                  <c:v>5.3924291312000001</c:v>
                </c:pt>
                <c:pt idx="15">
                  <c:v>5.8550221887999996</c:v>
                </c:pt>
                <c:pt idx="16">
                  <c:v>4.9391221086000003</c:v>
                </c:pt>
                <c:pt idx="17">
                  <c:v>4.1337371086000001</c:v>
                </c:pt>
                <c:pt idx="18">
                  <c:v>4.7896174623999999</c:v>
                </c:pt>
                <c:pt idx="19">
                  <c:v>1.8754418102999999</c:v>
                </c:pt>
                <c:pt idx="20">
                  <c:v>2.1766852388000002</c:v>
                </c:pt>
                <c:pt idx="21">
                  <c:v>2.4278311108000001</c:v>
                </c:pt>
                <c:pt idx="22">
                  <c:v>3.1627921450000001</c:v>
                </c:pt>
                <c:pt idx="23">
                  <c:v>5.1808168624000004</c:v>
                </c:pt>
                <c:pt idx="24">
                  <c:v>4.3908025420000003</c:v>
                </c:pt>
                <c:pt idx="25">
                  <c:v>6.2880866943999996</c:v>
                </c:pt>
                <c:pt idx="26">
                  <c:v>5.1015551005999997</c:v>
                </c:pt>
                <c:pt idx="27">
                  <c:v>4.2653607769999997</c:v>
                </c:pt>
                <c:pt idx="28">
                  <c:v>4.6321901012</c:v>
                </c:pt>
                <c:pt idx="29">
                  <c:v>4.8847142132999997</c:v>
                </c:pt>
                <c:pt idx="30">
                  <c:v>3.7029630376</c:v>
                </c:pt>
                <c:pt idx="31">
                  <c:v>2.7380055686999998</c:v>
                </c:pt>
                <c:pt idx="32">
                  <c:v>5.2226976702999997</c:v>
                </c:pt>
                <c:pt idx="33">
                  <c:v>4.8692056603999996</c:v>
                </c:pt>
                <c:pt idx="34">
                  <c:v>10.186043275999999</c:v>
                </c:pt>
                <c:pt idx="35">
                  <c:v>30.270077564000001</c:v>
                </c:pt>
                <c:pt idx="36">
                  <c:v>37.985799241000002</c:v>
                </c:pt>
                <c:pt idx="37">
                  <c:v>16.2155497</c:v>
                </c:pt>
                <c:pt idx="38">
                  <c:v>11.520671087</c:v>
                </c:pt>
                <c:pt idx="39">
                  <c:v>7.1744200530000004</c:v>
                </c:pt>
                <c:pt idx="40">
                  <c:v>4.1849789062999996</c:v>
                </c:pt>
                <c:pt idx="41">
                  <c:v>3.3475058012000001</c:v>
                </c:pt>
                <c:pt idx="42">
                  <c:v>2.943097641</c:v>
                </c:pt>
                <c:pt idx="43">
                  <c:v>3.4204741909999998</c:v>
                </c:pt>
                <c:pt idx="44">
                  <c:v>4.5985936108000001</c:v>
                </c:pt>
                <c:pt idx="45">
                  <c:v>3.9461148483000001</c:v>
                </c:pt>
                <c:pt idx="46">
                  <c:v>372.37519835000001</c:v>
                </c:pt>
                <c:pt idx="47">
                  <c:v>246.03233169999999</c:v>
                </c:pt>
                <c:pt idx="48">
                  <c:v>267.40850748000003</c:v>
                </c:pt>
                <c:pt idx="49">
                  <c:v>89.297401984000004</c:v>
                </c:pt>
                <c:pt idx="50">
                  <c:v>29.424598555999999</c:v>
                </c:pt>
                <c:pt idx="51">
                  <c:v>24.380841185000001</c:v>
                </c:pt>
                <c:pt idx="52">
                  <c:v>18.545353895000002</c:v>
                </c:pt>
                <c:pt idx="53">
                  <c:v>11.870001501999999</c:v>
                </c:pt>
                <c:pt idx="54">
                  <c:v>8.9963082544000006</c:v>
                </c:pt>
                <c:pt idx="55">
                  <c:v>2.1016616182000001</c:v>
                </c:pt>
                <c:pt idx="56">
                  <c:v>3.9678661573</c:v>
                </c:pt>
                <c:pt idx="57">
                  <c:v>6.9732638226999999</c:v>
                </c:pt>
                <c:pt idx="58">
                  <c:v>4.1469562668000002</c:v>
                </c:pt>
                <c:pt idx="59">
                  <c:v>6.3440627301000001</c:v>
                </c:pt>
                <c:pt idx="60">
                  <c:v>3.8499525381000002</c:v>
                </c:pt>
                <c:pt idx="61">
                  <c:v>1.8024299908999999</c:v>
                </c:pt>
                <c:pt idx="62">
                  <c:v>2.4711416080999999</c:v>
                </c:pt>
                <c:pt idx="63">
                  <c:v>3.5772685313000001</c:v>
                </c:pt>
                <c:pt idx="64">
                  <c:v>3.1305223718000001</c:v>
                </c:pt>
                <c:pt idx="65">
                  <c:v>3.3340805301000001</c:v>
                </c:pt>
                <c:pt idx="66">
                  <c:v>3.5578098285999999</c:v>
                </c:pt>
                <c:pt idx="67">
                  <c:v>6.9173241550000002</c:v>
                </c:pt>
                <c:pt idx="68">
                  <c:v>6.5486731821999999</c:v>
                </c:pt>
                <c:pt idx="69">
                  <c:v>14.180686422999999</c:v>
                </c:pt>
                <c:pt idx="70">
                  <c:v>6.3626111047</c:v>
                </c:pt>
                <c:pt idx="71">
                  <c:v>9.0394024780999995</c:v>
                </c:pt>
                <c:pt idx="72">
                  <c:v>3.5115943706000001</c:v>
                </c:pt>
                <c:pt idx="73">
                  <c:v>3.1901348295999998</c:v>
                </c:pt>
                <c:pt idx="74">
                  <c:v>4.0832104239999998</c:v>
                </c:pt>
                <c:pt idx="75">
                  <c:v>5.4802194118000003</c:v>
                </c:pt>
                <c:pt idx="76">
                  <c:v>5.5892171618999997</c:v>
                </c:pt>
                <c:pt idx="77">
                  <c:v>5.6803166231000004</c:v>
                </c:pt>
                <c:pt idx="78">
                  <c:v>3.7142979295999998</c:v>
                </c:pt>
                <c:pt idx="79">
                  <c:v>6.9765073161000002</c:v>
                </c:pt>
                <c:pt idx="80">
                  <c:v>4.3516258482000003</c:v>
                </c:pt>
                <c:pt idx="81">
                  <c:v>4.2658415433999997</c:v>
                </c:pt>
                <c:pt idx="82">
                  <c:v>4.3493665247999997</c:v>
                </c:pt>
                <c:pt idx="83">
                  <c:v>3.0450872252000001</c:v>
                </c:pt>
                <c:pt idx="84">
                  <c:v>3.3824569769999999</c:v>
                </c:pt>
                <c:pt idx="85">
                  <c:v>3.5569288107000001</c:v>
                </c:pt>
                <c:pt idx="86">
                  <c:v>5.8210601977999996</c:v>
                </c:pt>
                <c:pt idx="87">
                  <c:v>3.3231861398000002</c:v>
                </c:pt>
                <c:pt idx="88">
                  <c:v>4.4932298732999998</c:v>
                </c:pt>
                <c:pt idx="89">
                  <c:v>4.8812856022000002</c:v>
                </c:pt>
                <c:pt idx="90">
                  <c:v>3.6786207948</c:v>
                </c:pt>
                <c:pt idx="91">
                  <c:v>2.7037401277000002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5838464"/>
        <c:axId val="10558208"/>
      </c:lineChart>
      <c:catAx>
        <c:axId val="275838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dirty="0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558208"/>
        <c:crosses val="autoZero"/>
        <c:auto val="1"/>
        <c:lblAlgn val="ctr"/>
        <c:lblOffset val="100"/>
        <c:noMultiLvlLbl val="0"/>
      </c:catAx>
      <c:valAx>
        <c:axId val="105582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dirty="0"/>
                  <a:t>Signal Strength (</a:t>
                </a:r>
                <a:r>
                  <a:rPr lang="el-GR" sz="1200" dirty="0"/>
                  <a:t>μ</a:t>
                </a:r>
                <a:r>
                  <a:rPr lang="en-US" sz="1200" dirty="0"/>
                  <a:t>V)</a:t>
                </a:r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2758384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 smtClean="0"/>
              <a:t>Beta </a:t>
            </a:r>
            <a:r>
              <a:rPr lang="en-US" sz="2000" dirty="0"/>
              <a:t>1 Data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2611497853789825"/>
          <c:y val="0.1966732283464567"/>
          <c:w val="0.72803586221366956"/>
          <c:h val="0.6509007728200642"/>
        </c:manualLayout>
      </c:layout>
      <c:lineChart>
        <c:grouping val="standard"/>
        <c:varyColors val="0"/>
        <c:ser>
          <c:idx val="0"/>
          <c:order val="0"/>
          <c:tx>
            <c:strRef>
              <c:f>Beta_1_Data!$F$1</c:f>
              <c:strCache>
                <c:ptCount val="1"/>
                <c:pt idx="0">
                  <c:v>P2</c:v>
                </c:pt>
              </c:strCache>
            </c:strRef>
          </c:tx>
          <c:marker>
            <c:symbol val="none"/>
          </c:marker>
          <c:cat>
            <c:numRef>
              <c:f>Beta_1_Data!$A$13:$A$213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Beta_1_Data!$F$13:$F$213</c:f>
              <c:numCache>
                <c:formatCode>0.00E+00</c:formatCode>
                <c:ptCount val="201"/>
                <c:pt idx="0">
                  <c:v>54.592936973999997</c:v>
                </c:pt>
                <c:pt idx="1">
                  <c:v>33.129746660999999</c:v>
                </c:pt>
                <c:pt idx="2">
                  <c:v>24.184451196000001</c:v>
                </c:pt>
                <c:pt idx="3">
                  <c:v>8.4855883757000008</c:v>
                </c:pt>
                <c:pt idx="4">
                  <c:v>12.503710721999999</c:v>
                </c:pt>
                <c:pt idx="5">
                  <c:v>11.079600535999999</c:v>
                </c:pt>
                <c:pt idx="6">
                  <c:v>3.9648908879000002</c:v>
                </c:pt>
                <c:pt idx="7">
                  <c:v>10.050014554000001</c:v>
                </c:pt>
                <c:pt idx="8">
                  <c:v>12.078208513</c:v>
                </c:pt>
                <c:pt idx="9">
                  <c:v>10.016997937999999</c:v>
                </c:pt>
                <c:pt idx="10">
                  <c:v>9.3612886442000001</c:v>
                </c:pt>
                <c:pt idx="11">
                  <c:v>5.9279648045000002</c:v>
                </c:pt>
                <c:pt idx="12">
                  <c:v>7.1102297505000003</c:v>
                </c:pt>
                <c:pt idx="13">
                  <c:v>7.3459263628000002</c:v>
                </c:pt>
                <c:pt idx="14">
                  <c:v>17.541144063000001</c:v>
                </c:pt>
                <c:pt idx="15">
                  <c:v>22.460113595999999</c:v>
                </c:pt>
                <c:pt idx="16">
                  <c:v>25.154956781999999</c:v>
                </c:pt>
                <c:pt idx="17">
                  <c:v>16.618984518000001</c:v>
                </c:pt>
                <c:pt idx="18">
                  <c:v>6.6781949658000004</c:v>
                </c:pt>
                <c:pt idx="19">
                  <c:v>4.0148552994999998</c:v>
                </c:pt>
                <c:pt idx="20">
                  <c:v>13.531854600000001</c:v>
                </c:pt>
                <c:pt idx="21">
                  <c:v>11.827809199000001</c:v>
                </c:pt>
                <c:pt idx="22">
                  <c:v>22.701236284</c:v>
                </c:pt>
                <c:pt idx="23">
                  <c:v>9.4986788359999998</c:v>
                </c:pt>
                <c:pt idx="24">
                  <c:v>9.7856431919000002</c:v>
                </c:pt>
                <c:pt idx="25">
                  <c:v>10.590288748000001</c:v>
                </c:pt>
                <c:pt idx="26">
                  <c:v>7.9559185483999997</c:v>
                </c:pt>
                <c:pt idx="27">
                  <c:v>18.694908043000002</c:v>
                </c:pt>
                <c:pt idx="28">
                  <c:v>16.87312348</c:v>
                </c:pt>
                <c:pt idx="29">
                  <c:v>14.540085566</c:v>
                </c:pt>
                <c:pt idx="30">
                  <c:v>6.4025530003000002</c:v>
                </c:pt>
                <c:pt idx="31">
                  <c:v>10.476073595000001</c:v>
                </c:pt>
                <c:pt idx="32">
                  <c:v>10.041712402</c:v>
                </c:pt>
                <c:pt idx="33">
                  <c:v>14.918711269999999</c:v>
                </c:pt>
                <c:pt idx="34">
                  <c:v>9.5855885621999999</c:v>
                </c:pt>
                <c:pt idx="35">
                  <c:v>9.0353350541000008</c:v>
                </c:pt>
                <c:pt idx="36">
                  <c:v>10.088128280999999</c:v>
                </c:pt>
                <c:pt idx="37">
                  <c:v>11.495889593999999</c:v>
                </c:pt>
                <c:pt idx="38">
                  <c:v>5.6787418751000001</c:v>
                </c:pt>
                <c:pt idx="39">
                  <c:v>7.1450336046</c:v>
                </c:pt>
                <c:pt idx="40">
                  <c:v>11.496541095</c:v>
                </c:pt>
                <c:pt idx="41">
                  <c:v>12.210309829</c:v>
                </c:pt>
                <c:pt idx="42">
                  <c:v>5.7235439286999998</c:v>
                </c:pt>
                <c:pt idx="43">
                  <c:v>7.6174194070999999</c:v>
                </c:pt>
                <c:pt idx="44">
                  <c:v>5.5603942906999997</c:v>
                </c:pt>
                <c:pt idx="45">
                  <c:v>7.2924017176999998</c:v>
                </c:pt>
                <c:pt idx="46">
                  <c:v>7.3535677377999997</c:v>
                </c:pt>
                <c:pt idx="47">
                  <c:v>7.7457042527000004</c:v>
                </c:pt>
                <c:pt idx="48">
                  <c:v>7.3964278088000004</c:v>
                </c:pt>
                <c:pt idx="49">
                  <c:v>8.7230732546999992</c:v>
                </c:pt>
                <c:pt idx="50">
                  <c:v>6.6992814210000002</c:v>
                </c:pt>
                <c:pt idx="51">
                  <c:v>12.814670201</c:v>
                </c:pt>
                <c:pt idx="52">
                  <c:v>8.7808994816000006</c:v>
                </c:pt>
                <c:pt idx="53">
                  <c:v>6.0751680165000002</c:v>
                </c:pt>
                <c:pt idx="54">
                  <c:v>6.0805479479000004</c:v>
                </c:pt>
                <c:pt idx="55">
                  <c:v>4.8984372484999996</c:v>
                </c:pt>
                <c:pt idx="56">
                  <c:v>10.506178500000001</c:v>
                </c:pt>
                <c:pt idx="57">
                  <c:v>9.1620168612999997</c:v>
                </c:pt>
                <c:pt idx="58">
                  <c:v>16.035556585999998</c:v>
                </c:pt>
                <c:pt idx="59">
                  <c:v>10.558111422</c:v>
                </c:pt>
                <c:pt idx="60">
                  <c:v>7.4864116154999998</c:v>
                </c:pt>
                <c:pt idx="61">
                  <c:v>9.8104638553000001</c:v>
                </c:pt>
                <c:pt idx="62">
                  <c:v>7.7288468450999996</c:v>
                </c:pt>
                <c:pt idx="63">
                  <c:v>5.7296488802000001</c:v>
                </c:pt>
                <c:pt idx="64">
                  <c:v>9.5359999923000007</c:v>
                </c:pt>
                <c:pt idx="65">
                  <c:v>10.650010732</c:v>
                </c:pt>
                <c:pt idx="66">
                  <c:v>14.58000573</c:v>
                </c:pt>
                <c:pt idx="67">
                  <c:v>14.984845114000001</c:v>
                </c:pt>
                <c:pt idx="68">
                  <c:v>9.5798255901000005</c:v>
                </c:pt>
                <c:pt idx="69">
                  <c:v>10.415542393000001</c:v>
                </c:pt>
                <c:pt idx="70">
                  <c:v>13.011309772000001</c:v>
                </c:pt>
                <c:pt idx="71">
                  <c:v>12.018528074000001</c:v>
                </c:pt>
                <c:pt idx="72">
                  <c:v>12.001988835000001</c:v>
                </c:pt>
                <c:pt idx="73">
                  <c:v>8.7816045692000007</c:v>
                </c:pt>
                <c:pt idx="74">
                  <c:v>8.2123187555000001</c:v>
                </c:pt>
                <c:pt idx="75">
                  <c:v>8.912559516</c:v>
                </c:pt>
                <c:pt idx="76">
                  <c:v>7.1746452017999998</c:v>
                </c:pt>
                <c:pt idx="77">
                  <c:v>6.4314484828999996</c:v>
                </c:pt>
                <c:pt idx="78">
                  <c:v>6.5580702493</c:v>
                </c:pt>
                <c:pt idx="79">
                  <c:v>5.6952598289000003</c:v>
                </c:pt>
                <c:pt idx="80">
                  <c:v>5.6357586905000003</c:v>
                </c:pt>
                <c:pt idx="81">
                  <c:v>8.0431619604000009</c:v>
                </c:pt>
                <c:pt idx="82">
                  <c:v>4.795194092</c:v>
                </c:pt>
                <c:pt idx="83">
                  <c:v>16.235212154999999</c:v>
                </c:pt>
                <c:pt idx="84">
                  <c:v>8.2329306293000002</c:v>
                </c:pt>
                <c:pt idx="85">
                  <c:v>12.823707324000001</c:v>
                </c:pt>
                <c:pt idx="86">
                  <c:v>11.161741092</c:v>
                </c:pt>
                <c:pt idx="87">
                  <c:v>8.4892163862000007</c:v>
                </c:pt>
                <c:pt idx="88">
                  <c:v>6.0979879424999996</c:v>
                </c:pt>
                <c:pt idx="89">
                  <c:v>10.444268608</c:v>
                </c:pt>
                <c:pt idx="90">
                  <c:v>8.2815025556999995</c:v>
                </c:pt>
                <c:pt idx="91">
                  <c:v>12.92620177</c:v>
                </c:pt>
                <c:pt idx="92">
                  <c:v>6.1492765833999998</c:v>
                </c:pt>
                <c:pt idx="93">
                  <c:v>8.0012201700999999</c:v>
                </c:pt>
                <c:pt idx="94">
                  <c:v>10.469817945999999</c:v>
                </c:pt>
                <c:pt idx="95">
                  <c:v>8.2141820818000006</c:v>
                </c:pt>
                <c:pt idx="96">
                  <c:v>7.8336855329999997</c:v>
                </c:pt>
                <c:pt idx="97">
                  <c:v>7.6671766729000002</c:v>
                </c:pt>
                <c:pt idx="98">
                  <c:v>5.6109031324999998</c:v>
                </c:pt>
                <c:pt idx="99">
                  <c:v>7.5953321308000001</c:v>
                </c:pt>
                <c:pt idx="100">
                  <c:v>8.4149900892999998</c:v>
                </c:pt>
                <c:pt idx="101">
                  <c:v>9.6671479049000002</c:v>
                </c:pt>
                <c:pt idx="102">
                  <c:v>7.7175182076000004</c:v>
                </c:pt>
                <c:pt idx="103">
                  <c:v>8.8785631295999998</c:v>
                </c:pt>
                <c:pt idx="104">
                  <c:v>10.715411129</c:v>
                </c:pt>
                <c:pt idx="105">
                  <c:v>7.6033773607999997</c:v>
                </c:pt>
                <c:pt idx="106">
                  <c:v>14.504285702000001</c:v>
                </c:pt>
                <c:pt idx="107">
                  <c:v>11.095660001000001</c:v>
                </c:pt>
                <c:pt idx="108">
                  <c:v>9.0702215527999996</c:v>
                </c:pt>
                <c:pt idx="109">
                  <c:v>16.850124709999999</c:v>
                </c:pt>
                <c:pt idx="110">
                  <c:v>20.335103215</c:v>
                </c:pt>
                <c:pt idx="111">
                  <c:v>10.969949375000001</c:v>
                </c:pt>
                <c:pt idx="112">
                  <c:v>18.638769269000001</c:v>
                </c:pt>
                <c:pt idx="113">
                  <c:v>13.612573206</c:v>
                </c:pt>
                <c:pt idx="114">
                  <c:v>5.9571541781999997</c:v>
                </c:pt>
                <c:pt idx="115">
                  <c:v>9.7537206633999993</c:v>
                </c:pt>
                <c:pt idx="116">
                  <c:v>7.2975781610999997</c:v>
                </c:pt>
                <c:pt idx="117">
                  <c:v>7.8490017295000003</c:v>
                </c:pt>
                <c:pt idx="118">
                  <c:v>7.6373098249</c:v>
                </c:pt>
                <c:pt idx="119">
                  <c:v>14.894149008999999</c:v>
                </c:pt>
                <c:pt idx="120">
                  <c:v>12.716759345</c:v>
                </c:pt>
                <c:pt idx="121">
                  <c:v>16.782210755000001</c:v>
                </c:pt>
                <c:pt idx="122">
                  <c:v>10.514872305000001</c:v>
                </c:pt>
                <c:pt idx="123">
                  <c:v>7.7513072769000004</c:v>
                </c:pt>
                <c:pt idx="124">
                  <c:v>7.4645086038999997</c:v>
                </c:pt>
                <c:pt idx="125">
                  <c:v>6.5367049786000004</c:v>
                </c:pt>
                <c:pt idx="126">
                  <c:v>7.8072225780000002</c:v>
                </c:pt>
                <c:pt idx="127">
                  <c:v>7.2242745869</c:v>
                </c:pt>
                <c:pt idx="128">
                  <c:v>9.4998464563000002</c:v>
                </c:pt>
                <c:pt idx="129">
                  <c:v>8.9663854173999997</c:v>
                </c:pt>
                <c:pt idx="130">
                  <c:v>5.3639512913000003</c:v>
                </c:pt>
                <c:pt idx="131">
                  <c:v>6.7851192884999998</c:v>
                </c:pt>
                <c:pt idx="132">
                  <c:v>7.2461651875999999</c:v>
                </c:pt>
                <c:pt idx="133">
                  <c:v>8.3858348364000008</c:v>
                </c:pt>
                <c:pt idx="134">
                  <c:v>9.4999916428999995</c:v>
                </c:pt>
                <c:pt idx="135">
                  <c:v>8.6243479072000007</c:v>
                </c:pt>
                <c:pt idx="136">
                  <c:v>19.010695933000001</c:v>
                </c:pt>
                <c:pt idx="137">
                  <c:v>15.356727375</c:v>
                </c:pt>
                <c:pt idx="138">
                  <c:v>24.431913272999999</c:v>
                </c:pt>
                <c:pt idx="139">
                  <c:v>13.648458079999999</c:v>
                </c:pt>
                <c:pt idx="140">
                  <c:v>8.9511018603999997</c:v>
                </c:pt>
                <c:pt idx="141">
                  <c:v>15.374262347</c:v>
                </c:pt>
                <c:pt idx="142">
                  <c:v>14.772053477</c:v>
                </c:pt>
                <c:pt idx="143">
                  <c:v>8.5508999921999997</c:v>
                </c:pt>
                <c:pt idx="144">
                  <c:v>30.664687471000001</c:v>
                </c:pt>
                <c:pt idx="145">
                  <c:v>35.502629900000002</c:v>
                </c:pt>
                <c:pt idx="146">
                  <c:v>17.297662150000001</c:v>
                </c:pt>
                <c:pt idx="147">
                  <c:v>11.938052361</c:v>
                </c:pt>
                <c:pt idx="148">
                  <c:v>13.493398121</c:v>
                </c:pt>
                <c:pt idx="149">
                  <c:v>17.946509241000001</c:v>
                </c:pt>
                <c:pt idx="150">
                  <c:v>25.515824916</c:v>
                </c:pt>
                <c:pt idx="151">
                  <c:v>18.878584167</c:v>
                </c:pt>
                <c:pt idx="152">
                  <c:v>12.261000224</c:v>
                </c:pt>
                <c:pt idx="153">
                  <c:v>12.128976209999999</c:v>
                </c:pt>
                <c:pt idx="154">
                  <c:v>14.946188669</c:v>
                </c:pt>
                <c:pt idx="155">
                  <c:v>368.97792297000001</c:v>
                </c:pt>
                <c:pt idx="156">
                  <c:v>259.61929444999998</c:v>
                </c:pt>
                <c:pt idx="157">
                  <c:v>267.07493657999999</c:v>
                </c:pt>
                <c:pt idx="158">
                  <c:v>103.73561314</c:v>
                </c:pt>
                <c:pt idx="159">
                  <c:v>36.769039192000001</c:v>
                </c:pt>
                <c:pt idx="160">
                  <c:v>15.042591215</c:v>
                </c:pt>
                <c:pt idx="161">
                  <c:v>15.769697063000001</c:v>
                </c:pt>
                <c:pt idx="162">
                  <c:v>14.186241796999999</c:v>
                </c:pt>
                <c:pt idx="163">
                  <c:v>24.430274995000001</c:v>
                </c:pt>
                <c:pt idx="164">
                  <c:v>10.379764073</c:v>
                </c:pt>
                <c:pt idx="165">
                  <c:v>32.732734440999998</c:v>
                </c:pt>
                <c:pt idx="166">
                  <c:v>16.057347731</c:v>
                </c:pt>
                <c:pt idx="167">
                  <c:v>25.55888053</c:v>
                </c:pt>
                <c:pt idx="168">
                  <c:v>13.319079433000001</c:v>
                </c:pt>
                <c:pt idx="169">
                  <c:v>15.662161100000001</c:v>
                </c:pt>
                <c:pt idx="170">
                  <c:v>11.259128085</c:v>
                </c:pt>
                <c:pt idx="171">
                  <c:v>7.8817673290999997</c:v>
                </c:pt>
                <c:pt idx="172">
                  <c:v>8.4149612836000003</c:v>
                </c:pt>
                <c:pt idx="173">
                  <c:v>6.4870966176999998</c:v>
                </c:pt>
                <c:pt idx="174">
                  <c:v>11.990195463999999</c:v>
                </c:pt>
                <c:pt idx="175">
                  <c:v>9.9056023520000007</c:v>
                </c:pt>
                <c:pt idx="176">
                  <c:v>31.476242336999999</c:v>
                </c:pt>
                <c:pt idx="177">
                  <c:v>32.672001389000002</c:v>
                </c:pt>
                <c:pt idx="178">
                  <c:v>30.287429808999999</c:v>
                </c:pt>
                <c:pt idx="179">
                  <c:v>30.832677003000001</c:v>
                </c:pt>
                <c:pt idx="180">
                  <c:v>28.094103078</c:v>
                </c:pt>
                <c:pt idx="181">
                  <c:v>14.055885661</c:v>
                </c:pt>
                <c:pt idx="182">
                  <c:v>14.821764745999999</c:v>
                </c:pt>
                <c:pt idx="183">
                  <c:v>22.260691109</c:v>
                </c:pt>
                <c:pt idx="184">
                  <c:v>26.104878246999998</c:v>
                </c:pt>
                <c:pt idx="185">
                  <c:v>39.929140844000003</c:v>
                </c:pt>
                <c:pt idx="186">
                  <c:v>20.982172046999999</c:v>
                </c:pt>
                <c:pt idx="187">
                  <c:v>35.713473821999997</c:v>
                </c:pt>
                <c:pt idx="188">
                  <c:v>6.2655524919000003</c:v>
                </c:pt>
                <c:pt idx="189">
                  <c:v>11.314798798</c:v>
                </c:pt>
                <c:pt idx="190">
                  <c:v>7.3545156575000004</c:v>
                </c:pt>
                <c:pt idx="191">
                  <c:v>10.031127993</c:v>
                </c:pt>
                <c:pt idx="192">
                  <c:v>8.9671461347000001</c:v>
                </c:pt>
                <c:pt idx="193">
                  <c:v>11.486328222999999</c:v>
                </c:pt>
                <c:pt idx="194">
                  <c:v>9.7524892092000002</c:v>
                </c:pt>
                <c:pt idx="195">
                  <c:v>9.3809784588999996</c:v>
                </c:pt>
                <c:pt idx="196">
                  <c:v>5.3722116290999997</c:v>
                </c:pt>
                <c:pt idx="197">
                  <c:v>12.864607789000001</c:v>
                </c:pt>
                <c:pt idx="198">
                  <c:v>7.3110622793999998</c:v>
                </c:pt>
                <c:pt idx="199">
                  <c:v>9.8510556235000006</c:v>
                </c:pt>
                <c:pt idx="200">
                  <c:v>6.3236099130000003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Beta_1_Data!$G$1</c:f>
              <c:strCache>
                <c:ptCount val="1"/>
                <c:pt idx="0">
                  <c:v>P7</c:v>
                </c:pt>
              </c:strCache>
            </c:strRef>
          </c:tx>
          <c:marker>
            <c:symbol val="none"/>
          </c:marker>
          <c:cat>
            <c:numRef>
              <c:f>Beta_1_Data!$A$13:$A$213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Beta_1_Data!$G$13:$G$213</c:f>
              <c:numCache>
                <c:formatCode>0.00E+00</c:formatCode>
                <c:ptCount val="201"/>
                <c:pt idx="0">
                  <c:v>130.80978576000001</c:v>
                </c:pt>
                <c:pt idx="1">
                  <c:v>68.989171167999999</c:v>
                </c:pt>
                <c:pt idx="2">
                  <c:v>33.836288496999998</c:v>
                </c:pt>
                <c:pt idx="3">
                  <c:v>17.532075873</c:v>
                </c:pt>
                <c:pt idx="4">
                  <c:v>13.276854287999999</c:v>
                </c:pt>
                <c:pt idx="5">
                  <c:v>10.517231703</c:v>
                </c:pt>
                <c:pt idx="6">
                  <c:v>9.9117964806999996</c:v>
                </c:pt>
                <c:pt idx="7">
                  <c:v>7.7536044915</c:v>
                </c:pt>
                <c:pt idx="8">
                  <c:v>14.362332459999999</c:v>
                </c:pt>
                <c:pt idx="9">
                  <c:v>11.009390524000001</c:v>
                </c:pt>
                <c:pt idx="10">
                  <c:v>10.322612259</c:v>
                </c:pt>
                <c:pt idx="11">
                  <c:v>13.09202413</c:v>
                </c:pt>
                <c:pt idx="12">
                  <c:v>19.408457683999998</c:v>
                </c:pt>
                <c:pt idx="13">
                  <c:v>13.423064567000001</c:v>
                </c:pt>
                <c:pt idx="14">
                  <c:v>9.5212374037000007</c:v>
                </c:pt>
                <c:pt idx="15">
                  <c:v>12.400735678</c:v>
                </c:pt>
                <c:pt idx="16">
                  <c:v>7.4603196933999998</c:v>
                </c:pt>
                <c:pt idx="17">
                  <c:v>9.4274020876000009</c:v>
                </c:pt>
                <c:pt idx="18">
                  <c:v>5.2817936623000001</c:v>
                </c:pt>
                <c:pt idx="19">
                  <c:v>7.0008003100999998</c:v>
                </c:pt>
                <c:pt idx="20">
                  <c:v>13.941256635</c:v>
                </c:pt>
                <c:pt idx="21">
                  <c:v>19.280465517</c:v>
                </c:pt>
                <c:pt idx="22">
                  <c:v>19.455426664000001</c:v>
                </c:pt>
                <c:pt idx="23">
                  <c:v>14.360232511</c:v>
                </c:pt>
                <c:pt idx="24">
                  <c:v>11.426184168000001</c:v>
                </c:pt>
                <c:pt idx="25">
                  <c:v>9.3256850234000002</c:v>
                </c:pt>
                <c:pt idx="26">
                  <c:v>11.943870393999999</c:v>
                </c:pt>
                <c:pt idx="27">
                  <c:v>15.390395828999999</c:v>
                </c:pt>
                <c:pt idx="28">
                  <c:v>10.035596458000001</c:v>
                </c:pt>
                <c:pt idx="29">
                  <c:v>14.626142623</c:v>
                </c:pt>
                <c:pt idx="30">
                  <c:v>7.3094468504999996</c:v>
                </c:pt>
                <c:pt idx="31">
                  <c:v>6.1482628121999996</c:v>
                </c:pt>
                <c:pt idx="32">
                  <c:v>8.8128650567999998</c:v>
                </c:pt>
                <c:pt idx="33">
                  <c:v>6.2391275866999996</c:v>
                </c:pt>
                <c:pt idx="34">
                  <c:v>9.1809519580999996</c:v>
                </c:pt>
                <c:pt idx="35">
                  <c:v>9.9113046175000008</c:v>
                </c:pt>
                <c:pt idx="36">
                  <c:v>9.6781755431000001</c:v>
                </c:pt>
                <c:pt idx="37">
                  <c:v>9.8921038679999995</c:v>
                </c:pt>
                <c:pt idx="38">
                  <c:v>11.082186248999999</c:v>
                </c:pt>
                <c:pt idx="39">
                  <c:v>6.5257587425999999</c:v>
                </c:pt>
                <c:pt idx="40">
                  <c:v>12.120283914</c:v>
                </c:pt>
                <c:pt idx="41">
                  <c:v>17.027419978000001</c:v>
                </c:pt>
                <c:pt idx="42">
                  <c:v>9.8006313543000001</c:v>
                </c:pt>
                <c:pt idx="43">
                  <c:v>7.7235536441999999</c:v>
                </c:pt>
                <c:pt idx="44">
                  <c:v>7.7551528199000002</c:v>
                </c:pt>
                <c:pt idx="45">
                  <c:v>8.8713840473999994</c:v>
                </c:pt>
                <c:pt idx="46">
                  <c:v>11.664204076000001</c:v>
                </c:pt>
                <c:pt idx="47">
                  <c:v>8.6052765677000007</c:v>
                </c:pt>
                <c:pt idx="48">
                  <c:v>15.52472294</c:v>
                </c:pt>
                <c:pt idx="49">
                  <c:v>15.513162404999999</c:v>
                </c:pt>
                <c:pt idx="50">
                  <c:v>14.23041898</c:v>
                </c:pt>
                <c:pt idx="51">
                  <c:v>17.047590505999999</c:v>
                </c:pt>
                <c:pt idx="52">
                  <c:v>9.1552622558000003</c:v>
                </c:pt>
                <c:pt idx="53">
                  <c:v>5.9419938193000004</c:v>
                </c:pt>
                <c:pt idx="54">
                  <c:v>4.7785781619999996</c:v>
                </c:pt>
                <c:pt idx="55">
                  <c:v>3.3463827238000001</c:v>
                </c:pt>
                <c:pt idx="56">
                  <c:v>4.7835472265999996</c:v>
                </c:pt>
                <c:pt idx="57">
                  <c:v>5.1811155147000001</c:v>
                </c:pt>
                <c:pt idx="58">
                  <c:v>8.1406721975000007</c:v>
                </c:pt>
                <c:pt idx="59">
                  <c:v>5.8980461660000003</c:v>
                </c:pt>
                <c:pt idx="60">
                  <c:v>6.8289216968000002</c:v>
                </c:pt>
                <c:pt idx="61">
                  <c:v>5.5044306268999996</c:v>
                </c:pt>
                <c:pt idx="62">
                  <c:v>9.5269973264000001</c:v>
                </c:pt>
                <c:pt idx="63">
                  <c:v>9.5442468978000008</c:v>
                </c:pt>
                <c:pt idx="64">
                  <c:v>14.488600419000001</c:v>
                </c:pt>
                <c:pt idx="65">
                  <c:v>10.494330562</c:v>
                </c:pt>
                <c:pt idx="66">
                  <c:v>8.9498742313000008</c:v>
                </c:pt>
                <c:pt idx="67">
                  <c:v>23.972197739999999</c:v>
                </c:pt>
                <c:pt idx="68">
                  <c:v>12.274219286999999</c:v>
                </c:pt>
                <c:pt idx="69">
                  <c:v>13.183164509999999</c:v>
                </c:pt>
                <c:pt idx="70">
                  <c:v>13.412279279</c:v>
                </c:pt>
                <c:pt idx="71">
                  <c:v>16.156373624</c:v>
                </c:pt>
                <c:pt idx="72">
                  <c:v>8.8061883741999996</c:v>
                </c:pt>
                <c:pt idx="73">
                  <c:v>9.9095279671000007</c:v>
                </c:pt>
                <c:pt idx="74">
                  <c:v>15.592097912</c:v>
                </c:pt>
                <c:pt idx="75">
                  <c:v>12.749168785</c:v>
                </c:pt>
                <c:pt idx="76">
                  <c:v>18.922015908999999</c:v>
                </c:pt>
                <c:pt idx="77">
                  <c:v>12.245542965</c:v>
                </c:pt>
                <c:pt idx="78">
                  <c:v>5.5290163234999996</c:v>
                </c:pt>
                <c:pt idx="79">
                  <c:v>6.5499738302999999</c:v>
                </c:pt>
                <c:pt idx="80">
                  <c:v>10.722568645999999</c:v>
                </c:pt>
                <c:pt idx="81">
                  <c:v>11.745962581000001</c:v>
                </c:pt>
                <c:pt idx="82">
                  <c:v>6.6482053110999999</c:v>
                </c:pt>
                <c:pt idx="83">
                  <c:v>7.8212765784</c:v>
                </c:pt>
                <c:pt idx="84">
                  <c:v>10.744696483</c:v>
                </c:pt>
                <c:pt idx="85">
                  <c:v>8.5337948223000009</c:v>
                </c:pt>
                <c:pt idx="86">
                  <c:v>8.3317592264000009</c:v>
                </c:pt>
                <c:pt idx="87">
                  <c:v>7.0895004066</c:v>
                </c:pt>
                <c:pt idx="88">
                  <c:v>17.136703754999999</c:v>
                </c:pt>
                <c:pt idx="89">
                  <c:v>21.352743596</c:v>
                </c:pt>
                <c:pt idx="90">
                  <c:v>24.782182167999999</c:v>
                </c:pt>
                <c:pt idx="91">
                  <c:v>23.842289918999999</c:v>
                </c:pt>
                <c:pt idx="92">
                  <c:v>18.749777260999998</c:v>
                </c:pt>
                <c:pt idx="93">
                  <c:v>28.542637274000001</c:v>
                </c:pt>
                <c:pt idx="94">
                  <c:v>19.588773473</c:v>
                </c:pt>
                <c:pt idx="95">
                  <c:v>41.303206967999998</c:v>
                </c:pt>
                <c:pt idx="96">
                  <c:v>27.373177407</c:v>
                </c:pt>
                <c:pt idx="97">
                  <c:v>28.569545148</c:v>
                </c:pt>
                <c:pt idx="98">
                  <c:v>15.952590567</c:v>
                </c:pt>
                <c:pt idx="99">
                  <c:v>25.944020895000001</c:v>
                </c:pt>
                <c:pt idx="100">
                  <c:v>19.233748563999999</c:v>
                </c:pt>
                <c:pt idx="101">
                  <c:v>14.86899331</c:v>
                </c:pt>
                <c:pt idx="102">
                  <c:v>15.539147986</c:v>
                </c:pt>
                <c:pt idx="103">
                  <c:v>6.8102525943999996</c:v>
                </c:pt>
                <c:pt idx="104">
                  <c:v>13.318315177000001</c:v>
                </c:pt>
                <c:pt idx="105">
                  <c:v>21.973711093999999</c:v>
                </c:pt>
                <c:pt idx="106">
                  <c:v>22.648280718999999</c:v>
                </c:pt>
                <c:pt idx="107">
                  <c:v>30.017570335999999</c:v>
                </c:pt>
                <c:pt idx="108">
                  <c:v>24.165768045</c:v>
                </c:pt>
                <c:pt idx="109">
                  <c:v>21.613834077</c:v>
                </c:pt>
                <c:pt idx="110">
                  <c:v>11.204916899000001</c:v>
                </c:pt>
                <c:pt idx="111">
                  <c:v>12.871723201</c:v>
                </c:pt>
                <c:pt idx="112">
                  <c:v>10.019066123</c:v>
                </c:pt>
                <c:pt idx="113">
                  <c:v>16.439327712000001</c:v>
                </c:pt>
                <c:pt idx="114">
                  <c:v>12.378278931000001</c:v>
                </c:pt>
                <c:pt idx="115">
                  <c:v>9.9961493613000005</c:v>
                </c:pt>
                <c:pt idx="116">
                  <c:v>9.5386862935999996</c:v>
                </c:pt>
                <c:pt idx="117">
                  <c:v>6.4851455802000002</c:v>
                </c:pt>
                <c:pt idx="118">
                  <c:v>10.723660869</c:v>
                </c:pt>
                <c:pt idx="119">
                  <c:v>11.266918769</c:v>
                </c:pt>
                <c:pt idx="120">
                  <c:v>7.3691791032999996</c:v>
                </c:pt>
                <c:pt idx="121">
                  <c:v>8.8285633859000008</c:v>
                </c:pt>
                <c:pt idx="122">
                  <c:v>9.4875330818000005</c:v>
                </c:pt>
                <c:pt idx="123">
                  <c:v>8.2498107715</c:v>
                </c:pt>
                <c:pt idx="124">
                  <c:v>7.1774263712000002</c:v>
                </c:pt>
                <c:pt idx="125">
                  <c:v>17.652124352000001</c:v>
                </c:pt>
                <c:pt idx="126">
                  <c:v>11.760228034000001</c:v>
                </c:pt>
                <c:pt idx="127">
                  <c:v>11.039040179000001</c:v>
                </c:pt>
                <c:pt idx="128">
                  <c:v>10.493582662</c:v>
                </c:pt>
                <c:pt idx="129">
                  <c:v>11.832523864000001</c:v>
                </c:pt>
                <c:pt idx="130">
                  <c:v>8.7196335417000004</c:v>
                </c:pt>
                <c:pt idx="131">
                  <c:v>11.492355316999999</c:v>
                </c:pt>
                <c:pt idx="132">
                  <c:v>8.7226943924999993</c:v>
                </c:pt>
                <c:pt idx="133">
                  <c:v>8.3550391494999996</c:v>
                </c:pt>
                <c:pt idx="134">
                  <c:v>7.7846748686999998</c:v>
                </c:pt>
                <c:pt idx="135">
                  <c:v>12.421203018</c:v>
                </c:pt>
                <c:pt idx="136">
                  <c:v>17.288107415999999</c:v>
                </c:pt>
                <c:pt idx="137">
                  <c:v>15.373220530999999</c:v>
                </c:pt>
                <c:pt idx="138">
                  <c:v>20.133729103</c:v>
                </c:pt>
                <c:pt idx="139">
                  <c:v>15.201089711</c:v>
                </c:pt>
                <c:pt idx="140">
                  <c:v>11.558619132</c:v>
                </c:pt>
                <c:pt idx="141">
                  <c:v>12.811947205999999</c:v>
                </c:pt>
                <c:pt idx="142">
                  <c:v>5.5300750353000003</c:v>
                </c:pt>
                <c:pt idx="143">
                  <c:v>55.853380260000002</c:v>
                </c:pt>
                <c:pt idx="144">
                  <c:v>103.18295474999999</c:v>
                </c:pt>
                <c:pt idx="145">
                  <c:v>158.80621513</c:v>
                </c:pt>
                <c:pt idx="146">
                  <c:v>66.782228144000001</c:v>
                </c:pt>
                <c:pt idx="147">
                  <c:v>46.745400977000003</c:v>
                </c:pt>
                <c:pt idx="148">
                  <c:v>19.813080965000001</c:v>
                </c:pt>
                <c:pt idx="149">
                  <c:v>11.103763089999999</c:v>
                </c:pt>
                <c:pt idx="150">
                  <c:v>11.51795087</c:v>
                </c:pt>
                <c:pt idx="151">
                  <c:v>11.371560202</c:v>
                </c:pt>
                <c:pt idx="152">
                  <c:v>15.924218592000001</c:v>
                </c:pt>
                <c:pt idx="153">
                  <c:v>8.4106805173999994</c:v>
                </c:pt>
                <c:pt idx="154">
                  <c:v>10.151311829000001</c:v>
                </c:pt>
                <c:pt idx="155">
                  <c:v>301.18696196000002</c:v>
                </c:pt>
                <c:pt idx="156">
                  <c:v>215.99628949000001</c:v>
                </c:pt>
                <c:pt idx="157">
                  <c:v>216.41550957000001</c:v>
                </c:pt>
                <c:pt idx="158">
                  <c:v>91.383377827999993</c:v>
                </c:pt>
                <c:pt idx="159">
                  <c:v>45.351857578999997</c:v>
                </c:pt>
                <c:pt idx="160">
                  <c:v>31.582493383999999</c:v>
                </c:pt>
                <c:pt idx="161">
                  <c:v>16.593614442</c:v>
                </c:pt>
                <c:pt idx="162">
                  <c:v>12.314518455</c:v>
                </c:pt>
                <c:pt idx="163">
                  <c:v>15.520548516</c:v>
                </c:pt>
                <c:pt idx="164">
                  <c:v>10.33060731</c:v>
                </c:pt>
                <c:pt idx="165">
                  <c:v>14.929020651</c:v>
                </c:pt>
                <c:pt idx="166">
                  <c:v>16.769202889999999</c:v>
                </c:pt>
                <c:pt idx="167">
                  <c:v>12.795529859</c:v>
                </c:pt>
                <c:pt idx="168">
                  <c:v>16.341970230000001</c:v>
                </c:pt>
                <c:pt idx="169">
                  <c:v>6.2561230163000001</c:v>
                </c:pt>
                <c:pt idx="170">
                  <c:v>6.6876005043999998</c:v>
                </c:pt>
                <c:pt idx="171">
                  <c:v>6.3893014747999999</c:v>
                </c:pt>
                <c:pt idx="172">
                  <c:v>11.896846667</c:v>
                </c:pt>
                <c:pt idx="173">
                  <c:v>8.1230179044999993</c:v>
                </c:pt>
                <c:pt idx="174">
                  <c:v>7.5381626270000002</c:v>
                </c:pt>
                <c:pt idx="175">
                  <c:v>8.0297959002999999</c:v>
                </c:pt>
                <c:pt idx="176">
                  <c:v>52.212036728999998</c:v>
                </c:pt>
                <c:pt idx="177">
                  <c:v>42.112241468000001</c:v>
                </c:pt>
                <c:pt idx="178">
                  <c:v>62.793086086000002</c:v>
                </c:pt>
                <c:pt idx="179">
                  <c:v>28.43459738</c:v>
                </c:pt>
                <c:pt idx="180">
                  <c:v>18.622445977999998</c:v>
                </c:pt>
                <c:pt idx="181">
                  <c:v>9.3951079586000006</c:v>
                </c:pt>
                <c:pt idx="182">
                  <c:v>12.381587991</c:v>
                </c:pt>
                <c:pt idx="183">
                  <c:v>15.820435828000001</c:v>
                </c:pt>
                <c:pt idx="184">
                  <c:v>14.224961014</c:v>
                </c:pt>
                <c:pt idx="185">
                  <c:v>28.827905407999999</c:v>
                </c:pt>
                <c:pt idx="186">
                  <c:v>18.856159858000002</c:v>
                </c:pt>
                <c:pt idx="187">
                  <c:v>21.956661382</c:v>
                </c:pt>
                <c:pt idx="188">
                  <c:v>6.4108039743000003</c:v>
                </c:pt>
                <c:pt idx="189">
                  <c:v>5.5497566363999997</c:v>
                </c:pt>
                <c:pt idx="190">
                  <c:v>5.7811235218999997</c:v>
                </c:pt>
                <c:pt idx="191">
                  <c:v>14.316086513</c:v>
                </c:pt>
                <c:pt idx="192">
                  <c:v>15.767183953</c:v>
                </c:pt>
                <c:pt idx="193">
                  <c:v>15.832957022</c:v>
                </c:pt>
                <c:pt idx="194">
                  <c:v>19.147066398</c:v>
                </c:pt>
                <c:pt idx="195">
                  <c:v>6.2475069881999996</c:v>
                </c:pt>
                <c:pt idx="196">
                  <c:v>7.1594792065000004</c:v>
                </c:pt>
                <c:pt idx="197">
                  <c:v>6.4459622213000003</c:v>
                </c:pt>
                <c:pt idx="198">
                  <c:v>6.3073089218999998</c:v>
                </c:pt>
                <c:pt idx="199">
                  <c:v>9.6213812564999994</c:v>
                </c:pt>
                <c:pt idx="200">
                  <c:v>7.5124141678000003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Beta_1_Data!$H$1</c:f>
              <c:strCache>
                <c:ptCount val="1"/>
                <c:pt idx="0">
                  <c:v>P3</c:v>
                </c:pt>
              </c:strCache>
            </c:strRef>
          </c:tx>
          <c:marker>
            <c:symbol val="none"/>
          </c:marker>
          <c:cat>
            <c:numRef>
              <c:f>Beta_1_Data!$A$13:$A$213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Beta_1_Data!$H$13:$H$213</c:f>
              <c:numCache>
                <c:formatCode>0.00E+00</c:formatCode>
                <c:ptCount val="201"/>
                <c:pt idx="0">
                  <c:v>26.029069296999999</c:v>
                </c:pt>
                <c:pt idx="1">
                  <c:v>13.377420839999999</c:v>
                </c:pt>
                <c:pt idx="2">
                  <c:v>18.231042883000001</c:v>
                </c:pt>
                <c:pt idx="3">
                  <c:v>9.7732381329999996</c:v>
                </c:pt>
                <c:pt idx="4">
                  <c:v>8.3144411012999999</c:v>
                </c:pt>
                <c:pt idx="5">
                  <c:v>6.4712709173</c:v>
                </c:pt>
                <c:pt idx="6">
                  <c:v>4.8651502598</c:v>
                </c:pt>
                <c:pt idx="7">
                  <c:v>11.035214305</c:v>
                </c:pt>
                <c:pt idx="8">
                  <c:v>18.459076097000001</c:v>
                </c:pt>
                <c:pt idx="9">
                  <c:v>21.901659581000001</c:v>
                </c:pt>
                <c:pt idx="10">
                  <c:v>17.978865986999999</c:v>
                </c:pt>
                <c:pt idx="11">
                  <c:v>13.514806411</c:v>
                </c:pt>
                <c:pt idx="12">
                  <c:v>11.320771467</c:v>
                </c:pt>
                <c:pt idx="13">
                  <c:v>8.8812246636999994</c:v>
                </c:pt>
                <c:pt idx="14">
                  <c:v>18.665821095999998</c:v>
                </c:pt>
                <c:pt idx="15">
                  <c:v>15.206663119</c:v>
                </c:pt>
                <c:pt idx="16">
                  <c:v>11.334964332</c:v>
                </c:pt>
                <c:pt idx="17">
                  <c:v>13.552193041000001</c:v>
                </c:pt>
                <c:pt idx="18">
                  <c:v>15.356746384999999</c:v>
                </c:pt>
                <c:pt idx="19">
                  <c:v>7.8992602198000004</c:v>
                </c:pt>
                <c:pt idx="20">
                  <c:v>11.838763372000001</c:v>
                </c:pt>
                <c:pt idx="21">
                  <c:v>9.5322782296999993</c:v>
                </c:pt>
                <c:pt idx="22">
                  <c:v>21.951462689</c:v>
                </c:pt>
                <c:pt idx="23">
                  <c:v>9.6770009992000006</c:v>
                </c:pt>
                <c:pt idx="24">
                  <c:v>13.25531896</c:v>
                </c:pt>
                <c:pt idx="25">
                  <c:v>9.9967028185999993</c:v>
                </c:pt>
                <c:pt idx="26">
                  <c:v>10.242698788</c:v>
                </c:pt>
                <c:pt idx="27">
                  <c:v>11.448497400999999</c:v>
                </c:pt>
                <c:pt idx="28">
                  <c:v>12.065932775</c:v>
                </c:pt>
                <c:pt idx="29">
                  <c:v>11.98588099</c:v>
                </c:pt>
                <c:pt idx="30">
                  <c:v>8.9506269757000005</c:v>
                </c:pt>
                <c:pt idx="31">
                  <c:v>10.910966241000001</c:v>
                </c:pt>
                <c:pt idx="32">
                  <c:v>11.841730297</c:v>
                </c:pt>
                <c:pt idx="33">
                  <c:v>20.604999364000001</c:v>
                </c:pt>
                <c:pt idx="34">
                  <c:v>11.67294424</c:v>
                </c:pt>
                <c:pt idx="35">
                  <c:v>21.033289937999999</c:v>
                </c:pt>
                <c:pt idx="36">
                  <c:v>20.721105859000001</c:v>
                </c:pt>
                <c:pt idx="37">
                  <c:v>24.107866898000001</c:v>
                </c:pt>
                <c:pt idx="38">
                  <c:v>17.33633137</c:v>
                </c:pt>
                <c:pt idx="39">
                  <c:v>18.879973026999998</c:v>
                </c:pt>
                <c:pt idx="40">
                  <c:v>8.1134314343000007</c:v>
                </c:pt>
                <c:pt idx="41">
                  <c:v>13.214393983000001</c:v>
                </c:pt>
                <c:pt idx="42">
                  <c:v>14.534772861</c:v>
                </c:pt>
                <c:pt idx="43">
                  <c:v>12.166518984</c:v>
                </c:pt>
                <c:pt idx="44">
                  <c:v>8.3394997561000004</c:v>
                </c:pt>
                <c:pt idx="45">
                  <c:v>12.096520525000001</c:v>
                </c:pt>
                <c:pt idx="46">
                  <c:v>16.005468272000002</c:v>
                </c:pt>
                <c:pt idx="47">
                  <c:v>20.503674846999999</c:v>
                </c:pt>
                <c:pt idx="48">
                  <c:v>14.660041763000001</c:v>
                </c:pt>
                <c:pt idx="49">
                  <c:v>11.387123411999999</c:v>
                </c:pt>
                <c:pt idx="50">
                  <c:v>9.1567945038000005</c:v>
                </c:pt>
                <c:pt idx="51">
                  <c:v>13.591266751999999</c:v>
                </c:pt>
                <c:pt idx="52">
                  <c:v>8.0280346307000006</c:v>
                </c:pt>
                <c:pt idx="53">
                  <c:v>13.155300842000001</c:v>
                </c:pt>
                <c:pt idx="54">
                  <c:v>14.82454106</c:v>
                </c:pt>
                <c:pt idx="55">
                  <c:v>8.7850082833999998</c:v>
                </c:pt>
                <c:pt idx="56">
                  <c:v>17.298470513000002</c:v>
                </c:pt>
                <c:pt idx="57">
                  <c:v>16.009979056999999</c:v>
                </c:pt>
                <c:pt idx="58">
                  <c:v>26.320631693999999</c:v>
                </c:pt>
                <c:pt idx="59">
                  <c:v>11.966463844</c:v>
                </c:pt>
                <c:pt idx="60">
                  <c:v>26.30972319</c:v>
                </c:pt>
                <c:pt idx="61">
                  <c:v>14.68954085</c:v>
                </c:pt>
                <c:pt idx="62">
                  <c:v>32.976781785999997</c:v>
                </c:pt>
                <c:pt idx="63">
                  <c:v>25.767140009999999</c:v>
                </c:pt>
                <c:pt idx="64">
                  <c:v>15.990185416999999</c:v>
                </c:pt>
                <c:pt idx="65">
                  <c:v>24.377220790999999</c:v>
                </c:pt>
                <c:pt idx="66">
                  <c:v>30.314367097000002</c:v>
                </c:pt>
                <c:pt idx="67">
                  <c:v>18.764345469999999</c:v>
                </c:pt>
                <c:pt idx="68">
                  <c:v>28.092988965</c:v>
                </c:pt>
                <c:pt idx="69">
                  <c:v>19.334349407000001</c:v>
                </c:pt>
                <c:pt idx="70">
                  <c:v>14.456318031</c:v>
                </c:pt>
                <c:pt idx="71">
                  <c:v>10.816182907</c:v>
                </c:pt>
                <c:pt idx="72">
                  <c:v>10.301034432</c:v>
                </c:pt>
                <c:pt idx="73">
                  <c:v>5.7077521812000001</c:v>
                </c:pt>
                <c:pt idx="74">
                  <c:v>12.764019984000001</c:v>
                </c:pt>
                <c:pt idx="75">
                  <c:v>11.384681612</c:v>
                </c:pt>
                <c:pt idx="76">
                  <c:v>9.4821972515000006</c:v>
                </c:pt>
                <c:pt idx="77">
                  <c:v>7.9243192064999999</c:v>
                </c:pt>
                <c:pt idx="78">
                  <c:v>10.035016267</c:v>
                </c:pt>
                <c:pt idx="79">
                  <c:v>5.8774105108999999</c:v>
                </c:pt>
                <c:pt idx="80">
                  <c:v>17.243156322000001</c:v>
                </c:pt>
                <c:pt idx="81">
                  <c:v>12.083220118</c:v>
                </c:pt>
                <c:pt idx="82">
                  <c:v>14.077153430999999</c:v>
                </c:pt>
                <c:pt idx="83">
                  <c:v>16.557021023000001</c:v>
                </c:pt>
                <c:pt idx="84">
                  <c:v>17.594939123</c:v>
                </c:pt>
                <c:pt idx="85">
                  <c:v>10.758173003</c:v>
                </c:pt>
                <c:pt idx="86">
                  <c:v>8.8850601720999993</c:v>
                </c:pt>
                <c:pt idx="87">
                  <c:v>14.214651512</c:v>
                </c:pt>
                <c:pt idx="88">
                  <c:v>20.757240848999999</c:v>
                </c:pt>
                <c:pt idx="89">
                  <c:v>11.345142492000001</c:v>
                </c:pt>
                <c:pt idx="90">
                  <c:v>13.728235722000001</c:v>
                </c:pt>
                <c:pt idx="91">
                  <c:v>14.284383059</c:v>
                </c:pt>
                <c:pt idx="92">
                  <c:v>12.442350404999999</c:v>
                </c:pt>
                <c:pt idx="93">
                  <c:v>15.48360793</c:v>
                </c:pt>
                <c:pt idx="94">
                  <c:v>15.325943923000001</c:v>
                </c:pt>
                <c:pt idx="95">
                  <c:v>17.577709334000001</c:v>
                </c:pt>
                <c:pt idx="96">
                  <c:v>15.273316932</c:v>
                </c:pt>
                <c:pt idx="97">
                  <c:v>15.993314022</c:v>
                </c:pt>
                <c:pt idx="98">
                  <c:v>13.817740237000001</c:v>
                </c:pt>
                <c:pt idx="99">
                  <c:v>8.5627718663000003</c:v>
                </c:pt>
                <c:pt idx="100">
                  <c:v>11.88243883</c:v>
                </c:pt>
                <c:pt idx="101">
                  <c:v>15.232686868</c:v>
                </c:pt>
                <c:pt idx="102">
                  <c:v>17.714822479999999</c:v>
                </c:pt>
                <c:pt idx="103">
                  <c:v>25.362499241999998</c:v>
                </c:pt>
                <c:pt idx="104">
                  <c:v>24.792730262999999</c:v>
                </c:pt>
                <c:pt idx="105">
                  <c:v>13.499233321</c:v>
                </c:pt>
                <c:pt idx="106">
                  <c:v>20.608794011000001</c:v>
                </c:pt>
                <c:pt idx="107">
                  <c:v>12.965801414</c:v>
                </c:pt>
                <c:pt idx="108">
                  <c:v>13.953460269000001</c:v>
                </c:pt>
                <c:pt idx="109">
                  <c:v>14.292756995</c:v>
                </c:pt>
                <c:pt idx="110">
                  <c:v>29.242511039</c:v>
                </c:pt>
                <c:pt idx="111">
                  <c:v>19.356290351999998</c:v>
                </c:pt>
                <c:pt idx="112">
                  <c:v>31.515905869000001</c:v>
                </c:pt>
                <c:pt idx="113">
                  <c:v>18.005867986999998</c:v>
                </c:pt>
                <c:pt idx="114">
                  <c:v>21.779262961000001</c:v>
                </c:pt>
                <c:pt idx="115">
                  <c:v>24.871489979</c:v>
                </c:pt>
                <c:pt idx="116">
                  <c:v>18.576455276000001</c:v>
                </c:pt>
                <c:pt idx="117">
                  <c:v>13.658269787</c:v>
                </c:pt>
                <c:pt idx="118">
                  <c:v>8.1653382205000007</c:v>
                </c:pt>
                <c:pt idx="119">
                  <c:v>19.993039596999999</c:v>
                </c:pt>
                <c:pt idx="120">
                  <c:v>22.203604908999999</c:v>
                </c:pt>
                <c:pt idx="121">
                  <c:v>19.547141774</c:v>
                </c:pt>
                <c:pt idx="122">
                  <c:v>20.314265234000001</c:v>
                </c:pt>
                <c:pt idx="123">
                  <c:v>14.724717632000001</c:v>
                </c:pt>
                <c:pt idx="124">
                  <c:v>9.2981344762999996</c:v>
                </c:pt>
                <c:pt idx="125">
                  <c:v>15.977364349</c:v>
                </c:pt>
                <c:pt idx="126">
                  <c:v>12.072916255000001</c:v>
                </c:pt>
                <c:pt idx="127">
                  <c:v>10.334857881</c:v>
                </c:pt>
                <c:pt idx="128">
                  <c:v>14.307982761</c:v>
                </c:pt>
                <c:pt idx="129">
                  <c:v>11.751379654000001</c:v>
                </c:pt>
                <c:pt idx="130">
                  <c:v>12.014574285</c:v>
                </c:pt>
                <c:pt idx="131">
                  <c:v>6.8459349991999998</c:v>
                </c:pt>
                <c:pt idx="132">
                  <c:v>11.343117100000001</c:v>
                </c:pt>
                <c:pt idx="133">
                  <c:v>23.139648423000001</c:v>
                </c:pt>
                <c:pt idx="134">
                  <c:v>21.630389405999999</c:v>
                </c:pt>
                <c:pt idx="135">
                  <c:v>23.805374012000001</c:v>
                </c:pt>
                <c:pt idx="136">
                  <c:v>22.391604650000001</c:v>
                </c:pt>
                <c:pt idx="137">
                  <c:v>10.861629438</c:v>
                </c:pt>
                <c:pt idx="138">
                  <c:v>23.522794893</c:v>
                </c:pt>
                <c:pt idx="139">
                  <c:v>21.067810404999999</c:v>
                </c:pt>
                <c:pt idx="140">
                  <c:v>11.894407362999999</c:v>
                </c:pt>
                <c:pt idx="141">
                  <c:v>14.650971638</c:v>
                </c:pt>
                <c:pt idx="142">
                  <c:v>15.619095679000001</c:v>
                </c:pt>
                <c:pt idx="143">
                  <c:v>27.497229833999999</c:v>
                </c:pt>
                <c:pt idx="144">
                  <c:v>64.654806925000003</c:v>
                </c:pt>
                <c:pt idx="145">
                  <c:v>94.315551279999994</c:v>
                </c:pt>
                <c:pt idx="146">
                  <c:v>44.261355238999997</c:v>
                </c:pt>
                <c:pt idx="147">
                  <c:v>55.603219967000001</c:v>
                </c:pt>
                <c:pt idx="148">
                  <c:v>50.451435543999999</c:v>
                </c:pt>
                <c:pt idx="149">
                  <c:v>25.814287070999999</c:v>
                </c:pt>
                <c:pt idx="150">
                  <c:v>33.527927435999999</c:v>
                </c:pt>
                <c:pt idx="151">
                  <c:v>20.047604573000001</c:v>
                </c:pt>
                <c:pt idx="152">
                  <c:v>18.514075458000001</c:v>
                </c:pt>
                <c:pt idx="153">
                  <c:v>35.600286728999997</c:v>
                </c:pt>
                <c:pt idx="154">
                  <c:v>29.265651163000001</c:v>
                </c:pt>
                <c:pt idx="155">
                  <c:v>349.82027749999997</c:v>
                </c:pt>
                <c:pt idx="156">
                  <c:v>247.64875644</c:v>
                </c:pt>
                <c:pt idx="157">
                  <c:v>243.55995014000001</c:v>
                </c:pt>
                <c:pt idx="158">
                  <c:v>106.29124247</c:v>
                </c:pt>
                <c:pt idx="159">
                  <c:v>36.870868147000003</c:v>
                </c:pt>
                <c:pt idx="160">
                  <c:v>20.355964960000001</c:v>
                </c:pt>
                <c:pt idx="161">
                  <c:v>19.268217368999998</c:v>
                </c:pt>
                <c:pt idx="162">
                  <c:v>16.53564798</c:v>
                </c:pt>
                <c:pt idx="163">
                  <c:v>27.982164052000002</c:v>
                </c:pt>
                <c:pt idx="164">
                  <c:v>20.003571520000001</c:v>
                </c:pt>
                <c:pt idx="165">
                  <c:v>56.602468832</c:v>
                </c:pt>
                <c:pt idx="166">
                  <c:v>16.508956957999999</c:v>
                </c:pt>
                <c:pt idx="167">
                  <c:v>44.750135714000002</c:v>
                </c:pt>
                <c:pt idx="168">
                  <c:v>25.248656685</c:v>
                </c:pt>
                <c:pt idx="169">
                  <c:v>18.771796861999999</c:v>
                </c:pt>
                <c:pt idx="170">
                  <c:v>14.206170992000001</c:v>
                </c:pt>
                <c:pt idx="171">
                  <c:v>14.918418415</c:v>
                </c:pt>
                <c:pt idx="172">
                  <c:v>18.138942553</c:v>
                </c:pt>
                <c:pt idx="173">
                  <c:v>11.266332716000001</c:v>
                </c:pt>
                <c:pt idx="174">
                  <c:v>9.9279545931000008</c:v>
                </c:pt>
                <c:pt idx="175">
                  <c:v>9.0217103664000007</c:v>
                </c:pt>
                <c:pt idx="176">
                  <c:v>61.716009096000001</c:v>
                </c:pt>
                <c:pt idx="177">
                  <c:v>62.404666136000003</c:v>
                </c:pt>
                <c:pt idx="178">
                  <c:v>128.31795876000001</c:v>
                </c:pt>
                <c:pt idx="179">
                  <c:v>89.335168433999996</c:v>
                </c:pt>
                <c:pt idx="180">
                  <c:v>42.423134998999998</c:v>
                </c:pt>
                <c:pt idx="181">
                  <c:v>30.415701273</c:v>
                </c:pt>
                <c:pt idx="182">
                  <c:v>39.282685387000001</c:v>
                </c:pt>
                <c:pt idx="183">
                  <c:v>24.018515781000001</c:v>
                </c:pt>
                <c:pt idx="184">
                  <c:v>21.908695010999999</c:v>
                </c:pt>
                <c:pt idx="185">
                  <c:v>60.195479599000002</c:v>
                </c:pt>
                <c:pt idx="186">
                  <c:v>38.042371871999997</c:v>
                </c:pt>
                <c:pt idx="187">
                  <c:v>33.775433292000002</c:v>
                </c:pt>
                <c:pt idx="188">
                  <c:v>21.328956143999999</c:v>
                </c:pt>
                <c:pt idx="189">
                  <c:v>28.520591790000001</c:v>
                </c:pt>
                <c:pt idx="190">
                  <c:v>16.453536778</c:v>
                </c:pt>
                <c:pt idx="191">
                  <c:v>15.913749218</c:v>
                </c:pt>
                <c:pt idx="192">
                  <c:v>14.81649384</c:v>
                </c:pt>
                <c:pt idx="193">
                  <c:v>21.981109304</c:v>
                </c:pt>
                <c:pt idx="194">
                  <c:v>22.889088628</c:v>
                </c:pt>
                <c:pt idx="195">
                  <c:v>20.525586464</c:v>
                </c:pt>
                <c:pt idx="196">
                  <c:v>9.7043254256000004</c:v>
                </c:pt>
                <c:pt idx="197">
                  <c:v>23.976070098000001</c:v>
                </c:pt>
                <c:pt idx="198">
                  <c:v>20.891872436</c:v>
                </c:pt>
                <c:pt idx="199">
                  <c:v>34.028690505</c:v>
                </c:pt>
                <c:pt idx="200">
                  <c:v>19.607380684999999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Beta_1_Data!$I$1</c:f>
              <c:strCache>
                <c:ptCount val="1"/>
                <c:pt idx="0">
                  <c:v>P4</c:v>
                </c:pt>
              </c:strCache>
            </c:strRef>
          </c:tx>
          <c:marker>
            <c:symbol val="none"/>
          </c:marker>
          <c:cat>
            <c:numRef>
              <c:f>Beta_1_Data!$A$13:$A$213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Beta_1_Data!$I$13:$I$213</c:f>
              <c:numCache>
                <c:formatCode>0.00E+00</c:formatCode>
                <c:ptCount val="201"/>
                <c:pt idx="0">
                  <c:v>43.226083193999997</c:v>
                </c:pt>
                <c:pt idx="1">
                  <c:v>26.417748192000001</c:v>
                </c:pt>
                <c:pt idx="2">
                  <c:v>16.704909024999999</c:v>
                </c:pt>
                <c:pt idx="3">
                  <c:v>5.6384068664000004</c:v>
                </c:pt>
                <c:pt idx="4">
                  <c:v>7.3387481602999998</c:v>
                </c:pt>
                <c:pt idx="5">
                  <c:v>5.7399759965000001</c:v>
                </c:pt>
                <c:pt idx="6">
                  <c:v>3.5474015176</c:v>
                </c:pt>
                <c:pt idx="7">
                  <c:v>9.6556475396000003</c:v>
                </c:pt>
                <c:pt idx="8">
                  <c:v>8.9056592635000005</c:v>
                </c:pt>
                <c:pt idx="9">
                  <c:v>3.3449737169999998</c:v>
                </c:pt>
                <c:pt idx="10">
                  <c:v>4.9270701695000003</c:v>
                </c:pt>
                <c:pt idx="11">
                  <c:v>3.5487852108000002</c:v>
                </c:pt>
                <c:pt idx="12">
                  <c:v>3.7001507276000001</c:v>
                </c:pt>
                <c:pt idx="13">
                  <c:v>7.5461986867000004</c:v>
                </c:pt>
                <c:pt idx="14">
                  <c:v>12.342282607</c:v>
                </c:pt>
                <c:pt idx="15">
                  <c:v>15.865492176</c:v>
                </c:pt>
                <c:pt idx="16">
                  <c:v>15.745101529999999</c:v>
                </c:pt>
                <c:pt idx="17">
                  <c:v>10.335049655000001</c:v>
                </c:pt>
                <c:pt idx="18">
                  <c:v>3.6538628935999999</c:v>
                </c:pt>
                <c:pt idx="19">
                  <c:v>3.5708860142000001</c:v>
                </c:pt>
                <c:pt idx="20">
                  <c:v>8.0230453973000007</c:v>
                </c:pt>
                <c:pt idx="21">
                  <c:v>4.3737791713999998</c:v>
                </c:pt>
                <c:pt idx="22">
                  <c:v>12.082778017000001</c:v>
                </c:pt>
                <c:pt idx="23">
                  <c:v>4.3053185235999996</c:v>
                </c:pt>
                <c:pt idx="24">
                  <c:v>3.7344157017000001</c:v>
                </c:pt>
                <c:pt idx="25">
                  <c:v>7.6044250820999997</c:v>
                </c:pt>
                <c:pt idx="26">
                  <c:v>3.4169887428000001</c:v>
                </c:pt>
                <c:pt idx="27">
                  <c:v>5.0950753696</c:v>
                </c:pt>
                <c:pt idx="28">
                  <c:v>6.3516860381000004</c:v>
                </c:pt>
                <c:pt idx="29">
                  <c:v>3.7263388260000001</c:v>
                </c:pt>
                <c:pt idx="30">
                  <c:v>4.2495308614000002</c:v>
                </c:pt>
                <c:pt idx="31">
                  <c:v>7.5151782739000001</c:v>
                </c:pt>
                <c:pt idx="32">
                  <c:v>5.6634504699999999</c:v>
                </c:pt>
                <c:pt idx="33">
                  <c:v>6.2822853134000001</c:v>
                </c:pt>
                <c:pt idx="34">
                  <c:v>6.1015923250000004</c:v>
                </c:pt>
                <c:pt idx="35">
                  <c:v>4.7093601731000003</c:v>
                </c:pt>
                <c:pt idx="36">
                  <c:v>7.3928644600000002</c:v>
                </c:pt>
                <c:pt idx="37">
                  <c:v>7.0064257467999997</c:v>
                </c:pt>
                <c:pt idx="38">
                  <c:v>5.1353169384999999</c:v>
                </c:pt>
                <c:pt idx="39">
                  <c:v>5.4131794673</c:v>
                </c:pt>
                <c:pt idx="40">
                  <c:v>8.2323796167999994</c:v>
                </c:pt>
                <c:pt idx="41">
                  <c:v>11.156487378</c:v>
                </c:pt>
                <c:pt idx="42">
                  <c:v>3.3136282439999998</c:v>
                </c:pt>
                <c:pt idx="43">
                  <c:v>6.803097299</c:v>
                </c:pt>
                <c:pt idx="44">
                  <c:v>4.9519811820999999</c:v>
                </c:pt>
                <c:pt idx="45">
                  <c:v>5.3632311775000003</c:v>
                </c:pt>
                <c:pt idx="46">
                  <c:v>4.7633587613000001</c:v>
                </c:pt>
                <c:pt idx="47">
                  <c:v>3.4046722876</c:v>
                </c:pt>
                <c:pt idx="48">
                  <c:v>3.6605570433999999</c:v>
                </c:pt>
                <c:pt idx="49">
                  <c:v>4.7095370629</c:v>
                </c:pt>
                <c:pt idx="50">
                  <c:v>3.7053512068000001</c:v>
                </c:pt>
                <c:pt idx="51">
                  <c:v>6.7318563941000003</c:v>
                </c:pt>
                <c:pt idx="52">
                  <c:v>2.7899379600000001</c:v>
                </c:pt>
                <c:pt idx="53">
                  <c:v>3.6305835657999999</c:v>
                </c:pt>
                <c:pt idx="54">
                  <c:v>5.1388303004999996</c:v>
                </c:pt>
                <c:pt idx="55">
                  <c:v>4.2509821572000002</c:v>
                </c:pt>
                <c:pt idx="56">
                  <c:v>7.8972574511999998</c:v>
                </c:pt>
                <c:pt idx="57">
                  <c:v>8.3007043360000008</c:v>
                </c:pt>
                <c:pt idx="58">
                  <c:v>11.660427930999999</c:v>
                </c:pt>
                <c:pt idx="59">
                  <c:v>6.6249097207999998</c:v>
                </c:pt>
                <c:pt idx="60">
                  <c:v>11.805183738</c:v>
                </c:pt>
                <c:pt idx="61">
                  <c:v>6.0045855132000003</c:v>
                </c:pt>
                <c:pt idx="62">
                  <c:v>7.0851031713000001</c:v>
                </c:pt>
                <c:pt idx="63">
                  <c:v>4.8446437832999996</c:v>
                </c:pt>
                <c:pt idx="64">
                  <c:v>6.7795242248000003</c:v>
                </c:pt>
                <c:pt idx="65">
                  <c:v>7.6889281693999996</c:v>
                </c:pt>
                <c:pt idx="66">
                  <c:v>7.4026388904999996</c:v>
                </c:pt>
                <c:pt idx="67">
                  <c:v>6.8229241611999996</c:v>
                </c:pt>
                <c:pt idx="68">
                  <c:v>5.9887626756000003</c:v>
                </c:pt>
                <c:pt idx="69">
                  <c:v>5.6760786118000004</c:v>
                </c:pt>
                <c:pt idx="70">
                  <c:v>6.7950805394999998</c:v>
                </c:pt>
                <c:pt idx="71">
                  <c:v>6.4341732915999996</c:v>
                </c:pt>
                <c:pt idx="72">
                  <c:v>6.4561950988000003</c:v>
                </c:pt>
                <c:pt idx="73">
                  <c:v>7.7991077844000003</c:v>
                </c:pt>
                <c:pt idx="74">
                  <c:v>4.8096952344000004</c:v>
                </c:pt>
                <c:pt idx="75">
                  <c:v>5.5143046340000001</c:v>
                </c:pt>
                <c:pt idx="76">
                  <c:v>3.1343428418000001</c:v>
                </c:pt>
                <c:pt idx="77">
                  <c:v>2.6013481948999999</c:v>
                </c:pt>
                <c:pt idx="78">
                  <c:v>3.4888466473999999</c:v>
                </c:pt>
                <c:pt idx="79">
                  <c:v>3.0554218979000001</c:v>
                </c:pt>
                <c:pt idx="80">
                  <c:v>4.1274779926000003</c:v>
                </c:pt>
                <c:pt idx="81">
                  <c:v>6.7740205747999997</c:v>
                </c:pt>
                <c:pt idx="82">
                  <c:v>3.906018982</c:v>
                </c:pt>
                <c:pt idx="83">
                  <c:v>8.7801899975000008</c:v>
                </c:pt>
                <c:pt idx="84">
                  <c:v>4.5383003488</c:v>
                </c:pt>
                <c:pt idx="85">
                  <c:v>6.6262144057999999</c:v>
                </c:pt>
                <c:pt idx="86">
                  <c:v>3.9957751140000002</c:v>
                </c:pt>
                <c:pt idx="87">
                  <c:v>3.8967753338</c:v>
                </c:pt>
                <c:pt idx="88">
                  <c:v>4.3286496479999998</c:v>
                </c:pt>
                <c:pt idx="89">
                  <c:v>6.5325628731999998</c:v>
                </c:pt>
                <c:pt idx="90">
                  <c:v>5.5679692885999996</c:v>
                </c:pt>
                <c:pt idx="91">
                  <c:v>8.3181461018</c:v>
                </c:pt>
                <c:pt idx="92">
                  <c:v>2.7223768692000001</c:v>
                </c:pt>
                <c:pt idx="93">
                  <c:v>3.0350764210999999</c:v>
                </c:pt>
                <c:pt idx="94">
                  <c:v>3.9989866176</c:v>
                </c:pt>
                <c:pt idx="95">
                  <c:v>4.7211753203000004</c:v>
                </c:pt>
                <c:pt idx="96">
                  <c:v>4.2502093484000003</c:v>
                </c:pt>
                <c:pt idx="97">
                  <c:v>4.4589594619000001</c:v>
                </c:pt>
                <c:pt idx="98">
                  <c:v>4.3820422034000002</c:v>
                </c:pt>
                <c:pt idx="99">
                  <c:v>7.1896812420999998</c:v>
                </c:pt>
                <c:pt idx="100">
                  <c:v>7.9997181308999998</c:v>
                </c:pt>
                <c:pt idx="101">
                  <c:v>7.2122405418</c:v>
                </c:pt>
                <c:pt idx="102">
                  <c:v>4.411289526</c:v>
                </c:pt>
                <c:pt idx="103">
                  <c:v>4.5622495489999997</c:v>
                </c:pt>
                <c:pt idx="104">
                  <c:v>4.8059928612</c:v>
                </c:pt>
                <c:pt idx="105">
                  <c:v>2.4976269942</c:v>
                </c:pt>
                <c:pt idx="106">
                  <c:v>4.1299294138000002</c:v>
                </c:pt>
                <c:pt idx="107">
                  <c:v>9.9500852775999995</c:v>
                </c:pt>
                <c:pt idx="108">
                  <c:v>7.4116229226000003</c:v>
                </c:pt>
                <c:pt idx="109">
                  <c:v>11.982148330999999</c:v>
                </c:pt>
                <c:pt idx="110">
                  <c:v>13.754632020000001</c:v>
                </c:pt>
                <c:pt idx="111">
                  <c:v>6.4322074536000002</c:v>
                </c:pt>
                <c:pt idx="112">
                  <c:v>10.180064625</c:v>
                </c:pt>
                <c:pt idx="113">
                  <c:v>5.4647412975999998</c:v>
                </c:pt>
                <c:pt idx="114">
                  <c:v>2.1009048141000002</c:v>
                </c:pt>
                <c:pt idx="115">
                  <c:v>4.1427096062000004</c:v>
                </c:pt>
                <c:pt idx="116">
                  <c:v>3.4866585900999998</c:v>
                </c:pt>
                <c:pt idx="117">
                  <c:v>5.0576098802000002</c:v>
                </c:pt>
                <c:pt idx="118">
                  <c:v>3.5300615955999999</c:v>
                </c:pt>
                <c:pt idx="119">
                  <c:v>6.5423119594000001</c:v>
                </c:pt>
                <c:pt idx="120">
                  <c:v>6.9879471326999996</c:v>
                </c:pt>
                <c:pt idx="121">
                  <c:v>8.3452944413000001</c:v>
                </c:pt>
                <c:pt idx="122">
                  <c:v>5.3354182189000001</c:v>
                </c:pt>
                <c:pt idx="123">
                  <c:v>5.5402862910000001</c:v>
                </c:pt>
                <c:pt idx="124">
                  <c:v>3.2407467065</c:v>
                </c:pt>
                <c:pt idx="125">
                  <c:v>4.8720717098000001</c:v>
                </c:pt>
                <c:pt idx="126">
                  <c:v>3.1789353672999998</c:v>
                </c:pt>
                <c:pt idx="127">
                  <c:v>5.9726555276999997</c:v>
                </c:pt>
                <c:pt idx="128">
                  <c:v>6.4188995623</c:v>
                </c:pt>
                <c:pt idx="129">
                  <c:v>7.7967489663</c:v>
                </c:pt>
                <c:pt idx="130">
                  <c:v>4.7522007673999997</c:v>
                </c:pt>
                <c:pt idx="131">
                  <c:v>3.0989986666</c:v>
                </c:pt>
                <c:pt idx="132">
                  <c:v>3.6268539396000001</c:v>
                </c:pt>
                <c:pt idx="133">
                  <c:v>7.2387032246</c:v>
                </c:pt>
                <c:pt idx="134">
                  <c:v>7.2800167793000004</c:v>
                </c:pt>
                <c:pt idx="135">
                  <c:v>5.6721212718</c:v>
                </c:pt>
                <c:pt idx="136">
                  <c:v>6.7002637985</c:v>
                </c:pt>
                <c:pt idx="137">
                  <c:v>6.1471423996999999</c:v>
                </c:pt>
                <c:pt idx="138">
                  <c:v>10.711069186</c:v>
                </c:pt>
                <c:pt idx="139">
                  <c:v>4.1784176436999996</c:v>
                </c:pt>
                <c:pt idx="140">
                  <c:v>2.6586740602000001</c:v>
                </c:pt>
                <c:pt idx="141">
                  <c:v>8.3463320825</c:v>
                </c:pt>
                <c:pt idx="142">
                  <c:v>7.0627921357999996</c:v>
                </c:pt>
                <c:pt idx="143">
                  <c:v>7.5253912721000003</c:v>
                </c:pt>
                <c:pt idx="144">
                  <c:v>25.085361483</c:v>
                </c:pt>
                <c:pt idx="145">
                  <c:v>28.608460940000001</c:v>
                </c:pt>
                <c:pt idx="146">
                  <c:v>13.555209218</c:v>
                </c:pt>
                <c:pt idx="147">
                  <c:v>8.2437536235</c:v>
                </c:pt>
                <c:pt idx="148">
                  <c:v>7.8242325043000003</c:v>
                </c:pt>
                <c:pt idx="149">
                  <c:v>6.5734193241999996</c:v>
                </c:pt>
                <c:pt idx="150">
                  <c:v>11.264421381</c:v>
                </c:pt>
                <c:pt idx="151">
                  <c:v>11.655750391</c:v>
                </c:pt>
                <c:pt idx="152">
                  <c:v>4.7740265429999997</c:v>
                </c:pt>
                <c:pt idx="153">
                  <c:v>5.7871389546999996</c:v>
                </c:pt>
                <c:pt idx="154">
                  <c:v>8.9668337499999993</c:v>
                </c:pt>
                <c:pt idx="155">
                  <c:v>359.79748923</c:v>
                </c:pt>
                <c:pt idx="156">
                  <c:v>251.08885025000001</c:v>
                </c:pt>
                <c:pt idx="157">
                  <c:v>262.0064112</c:v>
                </c:pt>
                <c:pt idx="158">
                  <c:v>93.974444043999995</c:v>
                </c:pt>
                <c:pt idx="159">
                  <c:v>36.214932955000002</c:v>
                </c:pt>
                <c:pt idx="160">
                  <c:v>16.203496052999999</c:v>
                </c:pt>
                <c:pt idx="161">
                  <c:v>13.555238862</c:v>
                </c:pt>
                <c:pt idx="162">
                  <c:v>15.613217712999999</c:v>
                </c:pt>
                <c:pt idx="163">
                  <c:v>8.1683630783000005</c:v>
                </c:pt>
                <c:pt idx="164">
                  <c:v>7.9068398949000001</c:v>
                </c:pt>
                <c:pt idx="165">
                  <c:v>16.386667163999999</c:v>
                </c:pt>
                <c:pt idx="166">
                  <c:v>11.42152052</c:v>
                </c:pt>
                <c:pt idx="167">
                  <c:v>12.468164341</c:v>
                </c:pt>
                <c:pt idx="168">
                  <c:v>9.3021322694999995</c:v>
                </c:pt>
                <c:pt idx="169">
                  <c:v>9.5938009396999995</c:v>
                </c:pt>
                <c:pt idx="170">
                  <c:v>6.4903449967000002</c:v>
                </c:pt>
                <c:pt idx="171">
                  <c:v>6.0340023183999998</c:v>
                </c:pt>
                <c:pt idx="172">
                  <c:v>6.625286934</c:v>
                </c:pt>
                <c:pt idx="173">
                  <c:v>4.7269808203999997</c:v>
                </c:pt>
                <c:pt idx="174">
                  <c:v>2.8496715345000001</c:v>
                </c:pt>
                <c:pt idx="175">
                  <c:v>3.4916964308999998</c:v>
                </c:pt>
                <c:pt idx="176">
                  <c:v>14.111544917</c:v>
                </c:pt>
                <c:pt idx="177">
                  <c:v>14.20175646</c:v>
                </c:pt>
                <c:pt idx="178">
                  <c:v>18.746217132999998</c:v>
                </c:pt>
                <c:pt idx="179">
                  <c:v>15.835462361999999</c:v>
                </c:pt>
                <c:pt idx="180">
                  <c:v>5.7004635023999999</c:v>
                </c:pt>
                <c:pt idx="181">
                  <c:v>8.1298176085999998</c:v>
                </c:pt>
                <c:pt idx="182">
                  <c:v>4.8170426880999999</c:v>
                </c:pt>
                <c:pt idx="183">
                  <c:v>6.3874711890000002</c:v>
                </c:pt>
                <c:pt idx="184">
                  <c:v>7.9600661884999999</c:v>
                </c:pt>
                <c:pt idx="185">
                  <c:v>12.015963704000001</c:v>
                </c:pt>
                <c:pt idx="186">
                  <c:v>8.5326663189000005</c:v>
                </c:pt>
                <c:pt idx="187">
                  <c:v>11.150157126</c:v>
                </c:pt>
                <c:pt idx="188">
                  <c:v>4.4101670456999997</c:v>
                </c:pt>
                <c:pt idx="189">
                  <c:v>5.6417062955999997</c:v>
                </c:pt>
                <c:pt idx="190">
                  <c:v>5.0966847056000004</c:v>
                </c:pt>
                <c:pt idx="191">
                  <c:v>6.7405985319999999</c:v>
                </c:pt>
                <c:pt idx="192">
                  <c:v>5.6794201792000001</c:v>
                </c:pt>
                <c:pt idx="193">
                  <c:v>5.271923234</c:v>
                </c:pt>
                <c:pt idx="194">
                  <c:v>6.2674691983999997</c:v>
                </c:pt>
                <c:pt idx="195">
                  <c:v>7.7033991446999996</c:v>
                </c:pt>
                <c:pt idx="196">
                  <c:v>6.1986941727999998</c:v>
                </c:pt>
                <c:pt idx="197">
                  <c:v>7.5894166818000004</c:v>
                </c:pt>
                <c:pt idx="198">
                  <c:v>4.7367649751999998</c:v>
                </c:pt>
                <c:pt idx="199">
                  <c:v>8.3135639266000005</c:v>
                </c:pt>
                <c:pt idx="200">
                  <c:v>4.1640681563999999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Beta_1_Data!$J$1</c:f>
              <c:strCache>
                <c:ptCount val="1"/>
                <c:pt idx="0">
                  <c:v>P8</c:v>
                </c:pt>
              </c:strCache>
            </c:strRef>
          </c:tx>
          <c:marker>
            <c:symbol val="none"/>
          </c:marker>
          <c:cat>
            <c:numRef>
              <c:f>Beta_1_Data!$A$13:$A$213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Beta_1_Data!$J$13:$J$213</c:f>
              <c:numCache>
                <c:formatCode>0.00E+00</c:formatCode>
                <c:ptCount val="201"/>
                <c:pt idx="0">
                  <c:v>79.655855789</c:v>
                </c:pt>
                <c:pt idx="1">
                  <c:v>44.728174443</c:v>
                </c:pt>
                <c:pt idx="2">
                  <c:v>19.329292838000001</c:v>
                </c:pt>
                <c:pt idx="3">
                  <c:v>18.964367075999998</c:v>
                </c:pt>
                <c:pt idx="4">
                  <c:v>16.282114605</c:v>
                </c:pt>
                <c:pt idx="5">
                  <c:v>10.293334051</c:v>
                </c:pt>
                <c:pt idx="6">
                  <c:v>11.017729105000001</c:v>
                </c:pt>
                <c:pt idx="7">
                  <c:v>10.475737025999999</c:v>
                </c:pt>
                <c:pt idx="8">
                  <c:v>17.471885988</c:v>
                </c:pt>
                <c:pt idx="9">
                  <c:v>8.5514858024000002</c:v>
                </c:pt>
                <c:pt idx="10">
                  <c:v>10.790232523</c:v>
                </c:pt>
                <c:pt idx="11">
                  <c:v>13.006987623000001</c:v>
                </c:pt>
                <c:pt idx="12">
                  <c:v>15.211947783999999</c:v>
                </c:pt>
                <c:pt idx="13">
                  <c:v>14.576693712000001</c:v>
                </c:pt>
                <c:pt idx="14">
                  <c:v>22.933402859000001</c:v>
                </c:pt>
                <c:pt idx="15">
                  <c:v>36.579191637000001</c:v>
                </c:pt>
                <c:pt idx="16">
                  <c:v>36.529769659000003</c:v>
                </c:pt>
                <c:pt idx="17">
                  <c:v>31.182644854999999</c:v>
                </c:pt>
                <c:pt idx="18">
                  <c:v>8.9752094035999992</c:v>
                </c:pt>
                <c:pt idx="19">
                  <c:v>7.5511875067999998</c:v>
                </c:pt>
                <c:pt idx="20">
                  <c:v>9.8775352895000008</c:v>
                </c:pt>
                <c:pt idx="21">
                  <c:v>12.881361127</c:v>
                </c:pt>
                <c:pt idx="22">
                  <c:v>16.273715257999999</c:v>
                </c:pt>
                <c:pt idx="23">
                  <c:v>10.826188338</c:v>
                </c:pt>
                <c:pt idx="24">
                  <c:v>14.422982682000001</c:v>
                </c:pt>
                <c:pt idx="25">
                  <c:v>12.105729992000001</c:v>
                </c:pt>
                <c:pt idx="26">
                  <c:v>11.133837229999999</c:v>
                </c:pt>
                <c:pt idx="27">
                  <c:v>6.1816542728000003</c:v>
                </c:pt>
                <c:pt idx="28">
                  <c:v>7.5831065151999999</c:v>
                </c:pt>
                <c:pt idx="29">
                  <c:v>6.0171640739000001</c:v>
                </c:pt>
                <c:pt idx="30">
                  <c:v>7.9111625919000002</c:v>
                </c:pt>
                <c:pt idx="31">
                  <c:v>7.7119188898999997</c:v>
                </c:pt>
                <c:pt idx="32">
                  <c:v>20.865058376</c:v>
                </c:pt>
                <c:pt idx="33">
                  <c:v>8.6967564333999992</c:v>
                </c:pt>
                <c:pt idx="34">
                  <c:v>12.39113686</c:v>
                </c:pt>
                <c:pt idx="35">
                  <c:v>14.780275367</c:v>
                </c:pt>
                <c:pt idx="36">
                  <c:v>11.865245871000001</c:v>
                </c:pt>
                <c:pt idx="37">
                  <c:v>16.798242506000001</c:v>
                </c:pt>
                <c:pt idx="38">
                  <c:v>15.049445585999999</c:v>
                </c:pt>
                <c:pt idx="39">
                  <c:v>12.736748434000001</c:v>
                </c:pt>
                <c:pt idx="40">
                  <c:v>19.598297775999999</c:v>
                </c:pt>
                <c:pt idx="41">
                  <c:v>31.031315925000001</c:v>
                </c:pt>
                <c:pt idx="42">
                  <c:v>23.430583405</c:v>
                </c:pt>
                <c:pt idx="43">
                  <c:v>27.341726679000001</c:v>
                </c:pt>
                <c:pt idx="44">
                  <c:v>24.147750405</c:v>
                </c:pt>
                <c:pt idx="45">
                  <c:v>11.69989316</c:v>
                </c:pt>
                <c:pt idx="46">
                  <c:v>15.750197147</c:v>
                </c:pt>
                <c:pt idx="47">
                  <c:v>14.193246123</c:v>
                </c:pt>
                <c:pt idx="48">
                  <c:v>17.764606216000001</c:v>
                </c:pt>
                <c:pt idx="49">
                  <c:v>14.046970527999999</c:v>
                </c:pt>
                <c:pt idx="50">
                  <c:v>10.500674731</c:v>
                </c:pt>
                <c:pt idx="51">
                  <c:v>8.6568563717</c:v>
                </c:pt>
                <c:pt idx="52">
                  <c:v>6.6600560371000004</c:v>
                </c:pt>
                <c:pt idx="53">
                  <c:v>8.5113091943000008</c:v>
                </c:pt>
                <c:pt idx="54">
                  <c:v>6.6183236756000001</c:v>
                </c:pt>
                <c:pt idx="55">
                  <c:v>8.3919245884000002</c:v>
                </c:pt>
                <c:pt idx="56">
                  <c:v>6.6290463795000001</c:v>
                </c:pt>
                <c:pt idx="57">
                  <c:v>4.7441581727999997</c:v>
                </c:pt>
                <c:pt idx="58">
                  <c:v>7.2260468871999999</c:v>
                </c:pt>
                <c:pt idx="59">
                  <c:v>12.310396073</c:v>
                </c:pt>
                <c:pt idx="60">
                  <c:v>9.4483665397000003</c:v>
                </c:pt>
                <c:pt idx="61">
                  <c:v>6.9553853609000003</c:v>
                </c:pt>
                <c:pt idx="62">
                  <c:v>13.298736737</c:v>
                </c:pt>
                <c:pt idx="63">
                  <c:v>17.706368167000001</c:v>
                </c:pt>
                <c:pt idx="64">
                  <c:v>11.998263365</c:v>
                </c:pt>
                <c:pt idx="65">
                  <c:v>6.5976007346000003</c:v>
                </c:pt>
                <c:pt idx="66">
                  <c:v>10.768424636000001</c:v>
                </c:pt>
                <c:pt idx="67">
                  <c:v>23.479830824</c:v>
                </c:pt>
                <c:pt idx="68">
                  <c:v>20.416420132999999</c:v>
                </c:pt>
                <c:pt idx="69">
                  <c:v>23.166846866</c:v>
                </c:pt>
                <c:pt idx="70">
                  <c:v>27.653822087999998</c:v>
                </c:pt>
                <c:pt idx="71">
                  <c:v>12.246955336999999</c:v>
                </c:pt>
                <c:pt idx="72">
                  <c:v>20.022471164999999</c:v>
                </c:pt>
                <c:pt idx="73">
                  <c:v>14.320276458</c:v>
                </c:pt>
                <c:pt idx="74">
                  <c:v>20.260715988000001</c:v>
                </c:pt>
                <c:pt idx="75">
                  <c:v>3.8797844831999999</c:v>
                </c:pt>
                <c:pt idx="76">
                  <c:v>14.328663967000001</c:v>
                </c:pt>
                <c:pt idx="77">
                  <c:v>46.848678008</c:v>
                </c:pt>
                <c:pt idx="78">
                  <c:v>57.340755268999999</c:v>
                </c:pt>
                <c:pt idx="79">
                  <c:v>74.279585534999995</c:v>
                </c:pt>
                <c:pt idx="80">
                  <c:v>61.390572503000001</c:v>
                </c:pt>
                <c:pt idx="81">
                  <c:v>20.548790670999999</c:v>
                </c:pt>
                <c:pt idx="82">
                  <c:v>65.650523575999998</c:v>
                </c:pt>
                <c:pt idx="83">
                  <c:v>42.050191366999996</c:v>
                </c:pt>
                <c:pt idx="84">
                  <c:v>58.242097872000002</c:v>
                </c:pt>
                <c:pt idx="85">
                  <c:v>19.181156272999999</c:v>
                </c:pt>
                <c:pt idx="86">
                  <c:v>73.984060205000006</c:v>
                </c:pt>
                <c:pt idx="87">
                  <c:v>62.537117637000001</c:v>
                </c:pt>
                <c:pt idx="88">
                  <c:v>77.316282672</c:v>
                </c:pt>
                <c:pt idx="89">
                  <c:v>37.3691721</c:v>
                </c:pt>
                <c:pt idx="90">
                  <c:v>42.900547907000004</c:v>
                </c:pt>
                <c:pt idx="91">
                  <c:v>50.505412653999997</c:v>
                </c:pt>
                <c:pt idx="92">
                  <c:v>35.772893205999999</c:v>
                </c:pt>
                <c:pt idx="93">
                  <c:v>22.069362672</c:v>
                </c:pt>
                <c:pt idx="94">
                  <c:v>18.407811306999999</c:v>
                </c:pt>
                <c:pt idx="95">
                  <c:v>15.236748616</c:v>
                </c:pt>
                <c:pt idx="96">
                  <c:v>18.856062032000001</c:v>
                </c:pt>
                <c:pt idx="97">
                  <c:v>12.833076922</c:v>
                </c:pt>
                <c:pt idx="98">
                  <c:v>22.63890486</c:v>
                </c:pt>
                <c:pt idx="99">
                  <c:v>31.135829257000001</c:v>
                </c:pt>
                <c:pt idx="100">
                  <c:v>36.460660072000003</c:v>
                </c:pt>
                <c:pt idx="101">
                  <c:v>22.821671740999999</c:v>
                </c:pt>
                <c:pt idx="102">
                  <c:v>9.5178749076999996</c:v>
                </c:pt>
                <c:pt idx="103">
                  <c:v>12.556674652</c:v>
                </c:pt>
                <c:pt idx="104">
                  <c:v>9.0441665276999998</c:v>
                </c:pt>
                <c:pt idx="105">
                  <c:v>12.735490978</c:v>
                </c:pt>
                <c:pt idx="106">
                  <c:v>12.752705946000001</c:v>
                </c:pt>
                <c:pt idx="107">
                  <c:v>10.046074969999999</c:v>
                </c:pt>
                <c:pt idx="108">
                  <c:v>12.181545521</c:v>
                </c:pt>
                <c:pt idx="109">
                  <c:v>15.826395635000001</c:v>
                </c:pt>
                <c:pt idx="110">
                  <c:v>17.429511371</c:v>
                </c:pt>
                <c:pt idx="111">
                  <c:v>11.030846195000001</c:v>
                </c:pt>
                <c:pt idx="112">
                  <c:v>14.295163844999999</c:v>
                </c:pt>
                <c:pt idx="113">
                  <c:v>14.670379855</c:v>
                </c:pt>
                <c:pt idx="114">
                  <c:v>11.084780702</c:v>
                </c:pt>
                <c:pt idx="115">
                  <c:v>9.1999320409000003</c:v>
                </c:pt>
                <c:pt idx="116">
                  <c:v>11.338301582</c:v>
                </c:pt>
                <c:pt idx="117">
                  <c:v>4.2773375046000002</c:v>
                </c:pt>
                <c:pt idx="118">
                  <c:v>7.8947790076000004</c:v>
                </c:pt>
                <c:pt idx="119">
                  <c:v>7.0598358653000002</c:v>
                </c:pt>
                <c:pt idx="120">
                  <c:v>10.212871311000001</c:v>
                </c:pt>
                <c:pt idx="121">
                  <c:v>11.282162993</c:v>
                </c:pt>
                <c:pt idx="122">
                  <c:v>14.276516426000001</c:v>
                </c:pt>
                <c:pt idx="123">
                  <c:v>6.9778732829000001</c:v>
                </c:pt>
                <c:pt idx="124">
                  <c:v>8.2551576761999996</c:v>
                </c:pt>
                <c:pt idx="125">
                  <c:v>9.3216712617000006</c:v>
                </c:pt>
                <c:pt idx="126">
                  <c:v>11.604705475999999</c:v>
                </c:pt>
                <c:pt idx="127">
                  <c:v>6.8462398813999998</c:v>
                </c:pt>
                <c:pt idx="128">
                  <c:v>14.80515546</c:v>
                </c:pt>
                <c:pt idx="129">
                  <c:v>13.712675090999999</c:v>
                </c:pt>
                <c:pt idx="130">
                  <c:v>8.9279253372999996</c:v>
                </c:pt>
                <c:pt idx="131">
                  <c:v>9.8580876537000002</c:v>
                </c:pt>
                <c:pt idx="132">
                  <c:v>9.7129551905000007</c:v>
                </c:pt>
                <c:pt idx="133">
                  <c:v>12.982506815000001</c:v>
                </c:pt>
                <c:pt idx="134">
                  <c:v>9.8920583505999993</c:v>
                </c:pt>
                <c:pt idx="135">
                  <c:v>13.620316716</c:v>
                </c:pt>
                <c:pt idx="136">
                  <c:v>16.016722819000002</c:v>
                </c:pt>
                <c:pt idx="137">
                  <c:v>16.105609566999998</c:v>
                </c:pt>
                <c:pt idx="138">
                  <c:v>21.642369894000002</c:v>
                </c:pt>
                <c:pt idx="139">
                  <c:v>16.337345223</c:v>
                </c:pt>
                <c:pt idx="140">
                  <c:v>17.604277402000001</c:v>
                </c:pt>
                <c:pt idx="141">
                  <c:v>17.034747297999999</c:v>
                </c:pt>
                <c:pt idx="142">
                  <c:v>10.300732071000001</c:v>
                </c:pt>
                <c:pt idx="143">
                  <c:v>39.920154797999999</c:v>
                </c:pt>
                <c:pt idx="144">
                  <c:v>174.52250778000001</c:v>
                </c:pt>
                <c:pt idx="145">
                  <c:v>184.35422201</c:v>
                </c:pt>
                <c:pt idx="146">
                  <c:v>85.925557319000006</c:v>
                </c:pt>
                <c:pt idx="147">
                  <c:v>45.184485256000002</c:v>
                </c:pt>
                <c:pt idx="148">
                  <c:v>31.049128760999999</c:v>
                </c:pt>
                <c:pt idx="149">
                  <c:v>28.708449285</c:v>
                </c:pt>
                <c:pt idx="150">
                  <c:v>31.121324480999998</c:v>
                </c:pt>
                <c:pt idx="151">
                  <c:v>25.159993168</c:v>
                </c:pt>
                <c:pt idx="152">
                  <c:v>8.9635438573999995</c:v>
                </c:pt>
                <c:pt idx="153">
                  <c:v>10.007389591000001</c:v>
                </c:pt>
                <c:pt idx="154">
                  <c:v>28.121622425000002</c:v>
                </c:pt>
                <c:pt idx="155">
                  <c:v>316.7742073</c:v>
                </c:pt>
                <c:pt idx="156">
                  <c:v>233.86149524999999</c:v>
                </c:pt>
                <c:pt idx="157">
                  <c:v>230.58951254999999</c:v>
                </c:pt>
                <c:pt idx="158">
                  <c:v>84.302328297000003</c:v>
                </c:pt>
                <c:pt idx="159">
                  <c:v>35.627596939</c:v>
                </c:pt>
                <c:pt idx="160">
                  <c:v>16.398006569</c:v>
                </c:pt>
                <c:pt idx="161">
                  <c:v>11.747506324</c:v>
                </c:pt>
                <c:pt idx="162">
                  <c:v>19.139217861999999</c:v>
                </c:pt>
                <c:pt idx="163">
                  <c:v>15.486910977999999</c:v>
                </c:pt>
                <c:pt idx="164">
                  <c:v>12.946570005</c:v>
                </c:pt>
                <c:pt idx="165">
                  <c:v>15.140868604</c:v>
                </c:pt>
                <c:pt idx="166">
                  <c:v>17.961223090000001</c:v>
                </c:pt>
                <c:pt idx="167">
                  <c:v>15.836574350999999</c:v>
                </c:pt>
                <c:pt idx="168">
                  <c:v>15.464590355</c:v>
                </c:pt>
                <c:pt idx="169">
                  <c:v>12.903206246</c:v>
                </c:pt>
                <c:pt idx="170">
                  <c:v>8.4174729536000008</c:v>
                </c:pt>
                <c:pt idx="171">
                  <c:v>11.865177405000001</c:v>
                </c:pt>
                <c:pt idx="172">
                  <c:v>7.5162904671000001</c:v>
                </c:pt>
                <c:pt idx="173">
                  <c:v>10.202669767</c:v>
                </c:pt>
                <c:pt idx="174">
                  <c:v>5.8013411198</c:v>
                </c:pt>
                <c:pt idx="175">
                  <c:v>10.73495024</c:v>
                </c:pt>
                <c:pt idx="176">
                  <c:v>40.712259091999996</c:v>
                </c:pt>
                <c:pt idx="177">
                  <c:v>40.925019370999998</c:v>
                </c:pt>
                <c:pt idx="178">
                  <c:v>55.714678921999997</c:v>
                </c:pt>
                <c:pt idx="179">
                  <c:v>34.168380642000002</c:v>
                </c:pt>
                <c:pt idx="180">
                  <c:v>11.993599459</c:v>
                </c:pt>
                <c:pt idx="181">
                  <c:v>18.611754191999999</c:v>
                </c:pt>
                <c:pt idx="182">
                  <c:v>11.901033161000001</c:v>
                </c:pt>
                <c:pt idx="183">
                  <c:v>11.517955883999999</c:v>
                </c:pt>
                <c:pt idx="184">
                  <c:v>12.366295325999999</c:v>
                </c:pt>
                <c:pt idx="185">
                  <c:v>20.270354828999999</c:v>
                </c:pt>
                <c:pt idx="186">
                  <c:v>16.767717732000001</c:v>
                </c:pt>
                <c:pt idx="187">
                  <c:v>26.680894743</c:v>
                </c:pt>
                <c:pt idx="188">
                  <c:v>14.385715457</c:v>
                </c:pt>
                <c:pt idx="189">
                  <c:v>15.881283049</c:v>
                </c:pt>
                <c:pt idx="190">
                  <c:v>8.2157641349000006</c:v>
                </c:pt>
                <c:pt idx="191">
                  <c:v>13.07683306</c:v>
                </c:pt>
                <c:pt idx="192">
                  <c:v>10.131613049</c:v>
                </c:pt>
                <c:pt idx="193">
                  <c:v>13.470301592</c:v>
                </c:pt>
                <c:pt idx="194">
                  <c:v>11.186061783</c:v>
                </c:pt>
                <c:pt idx="195">
                  <c:v>11.029976405999999</c:v>
                </c:pt>
                <c:pt idx="196">
                  <c:v>14.106074803</c:v>
                </c:pt>
                <c:pt idx="197">
                  <c:v>12.607079355</c:v>
                </c:pt>
                <c:pt idx="198">
                  <c:v>6.1350278461999999</c:v>
                </c:pt>
                <c:pt idx="199">
                  <c:v>6.4044996424000002</c:v>
                </c:pt>
                <c:pt idx="200">
                  <c:v>7.4882108502999998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273408"/>
        <c:axId val="151491072"/>
      </c:lineChart>
      <c:catAx>
        <c:axId val="280273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1491072"/>
        <c:crosses val="autoZero"/>
        <c:auto val="1"/>
        <c:lblAlgn val="ctr"/>
        <c:lblOffset val="100"/>
        <c:noMultiLvlLbl val="0"/>
      </c:catAx>
      <c:valAx>
        <c:axId val="151491072"/>
        <c:scaling>
          <c:orientation val="minMax"/>
          <c:max val="4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dirty="0" smtClean="0"/>
                  <a:t>Signal </a:t>
                </a:r>
                <a:r>
                  <a:rPr lang="en-US" sz="1200" dirty="0"/>
                  <a:t>Strength (</a:t>
                </a:r>
                <a:r>
                  <a:rPr lang="en-US" sz="1200" dirty="0">
                    <a:latin typeface="Times New Roman"/>
                    <a:cs typeface="Times New Roman"/>
                  </a:rPr>
                  <a:t>µV)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8.671102356559825E-3"/>
              <c:y val="0.21241287547389909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2802734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 smtClean="0"/>
              <a:t>Beta </a:t>
            </a:r>
            <a:r>
              <a:rPr lang="en-US" sz="2000" dirty="0"/>
              <a:t>3 Data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9678620361610802"/>
          <c:y val="0.1966732283464567"/>
          <c:w val="0.75317477781586373"/>
          <c:h val="0.63544218431029442"/>
        </c:manualLayout>
      </c:layout>
      <c:lineChart>
        <c:grouping val="standard"/>
        <c:varyColors val="0"/>
        <c:ser>
          <c:idx val="0"/>
          <c:order val="0"/>
          <c:tx>
            <c:strRef>
              <c:f>Beta_3_Data!$F$1</c:f>
              <c:strCache>
                <c:ptCount val="1"/>
                <c:pt idx="0">
                  <c:v>P2</c:v>
                </c:pt>
              </c:strCache>
            </c:strRef>
          </c:tx>
          <c:marker>
            <c:symbol val="none"/>
          </c:marker>
          <c:cat>
            <c:numRef>
              <c:f>Beta_3_Data!$A$13:$A$213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Beta_3_Data!$F$13:$F$213</c:f>
              <c:numCache>
                <c:formatCode>0.00E+00</c:formatCode>
                <c:ptCount val="201"/>
                <c:pt idx="0">
                  <c:v>9.1622111499999992</c:v>
                </c:pt>
                <c:pt idx="1">
                  <c:v>10.628187466</c:v>
                </c:pt>
                <c:pt idx="2">
                  <c:v>5.2121579829</c:v>
                </c:pt>
                <c:pt idx="3">
                  <c:v>12.425384856000001</c:v>
                </c:pt>
                <c:pt idx="4">
                  <c:v>8.7157402543</c:v>
                </c:pt>
                <c:pt idx="5">
                  <c:v>7.1018062074000001</c:v>
                </c:pt>
                <c:pt idx="6">
                  <c:v>7.7809805067999998</c:v>
                </c:pt>
                <c:pt idx="7">
                  <c:v>7.3270474566999999</c:v>
                </c:pt>
                <c:pt idx="8">
                  <c:v>6.3612229466999999</c:v>
                </c:pt>
                <c:pt idx="9">
                  <c:v>4.9760687997000002</c:v>
                </c:pt>
                <c:pt idx="10">
                  <c:v>7.4454933469000002</c:v>
                </c:pt>
                <c:pt idx="11">
                  <c:v>8.5749979626999995</c:v>
                </c:pt>
                <c:pt idx="12">
                  <c:v>6.4489023303000002</c:v>
                </c:pt>
                <c:pt idx="13">
                  <c:v>6.8182729366999997</c:v>
                </c:pt>
                <c:pt idx="14">
                  <c:v>11.542589660999999</c:v>
                </c:pt>
                <c:pt idx="15">
                  <c:v>20.031765435000001</c:v>
                </c:pt>
                <c:pt idx="16">
                  <c:v>17.786793774</c:v>
                </c:pt>
                <c:pt idx="17">
                  <c:v>11.761736166</c:v>
                </c:pt>
                <c:pt idx="18">
                  <c:v>6.7787524496999998</c:v>
                </c:pt>
                <c:pt idx="19">
                  <c:v>7.7175881581999999</c:v>
                </c:pt>
                <c:pt idx="20">
                  <c:v>6.8000968166</c:v>
                </c:pt>
                <c:pt idx="21">
                  <c:v>7.2644552926000001</c:v>
                </c:pt>
                <c:pt idx="22">
                  <c:v>9.0509336258000008</c:v>
                </c:pt>
                <c:pt idx="23">
                  <c:v>10.280697323</c:v>
                </c:pt>
                <c:pt idx="24">
                  <c:v>11.626887529999999</c:v>
                </c:pt>
                <c:pt idx="25">
                  <c:v>11.632069421000001</c:v>
                </c:pt>
                <c:pt idx="26">
                  <c:v>9.8715506847000007</c:v>
                </c:pt>
                <c:pt idx="27">
                  <c:v>18.654797007999999</c:v>
                </c:pt>
                <c:pt idx="28">
                  <c:v>15.485877527</c:v>
                </c:pt>
                <c:pt idx="29">
                  <c:v>7.1803264082</c:v>
                </c:pt>
                <c:pt idx="30">
                  <c:v>7.3948580332000002</c:v>
                </c:pt>
                <c:pt idx="31">
                  <c:v>8.7471251130999992</c:v>
                </c:pt>
                <c:pt idx="32">
                  <c:v>8.4098972613999994</c:v>
                </c:pt>
                <c:pt idx="33">
                  <c:v>8.5710517159999995</c:v>
                </c:pt>
                <c:pt idx="34">
                  <c:v>8.5200764702999994</c:v>
                </c:pt>
                <c:pt idx="35">
                  <c:v>9.6173723068000001</c:v>
                </c:pt>
                <c:pt idx="36">
                  <c:v>10.710174588999999</c:v>
                </c:pt>
                <c:pt idx="37">
                  <c:v>11.766600091000001</c:v>
                </c:pt>
                <c:pt idx="38">
                  <c:v>6.9333304013000001</c:v>
                </c:pt>
                <c:pt idx="39">
                  <c:v>7.9068629115000002</c:v>
                </c:pt>
                <c:pt idx="40">
                  <c:v>10.753450283999999</c:v>
                </c:pt>
                <c:pt idx="41">
                  <c:v>7.1613108467000002</c:v>
                </c:pt>
                <c:pt idx="42">
                  <c:v>11.661407461</c:v>
                </c:pt>
                <c:pt idx="43">
                  <c:v>8.4580375212999996</c:v>
                </c:pt>
                <c:pt idx="44">
                  <c:v>8.3960472822999996</c:v>
                </c:pt>
                <c:pt idx="45">
                  <c:v>8.6841591745999995</c:v>
                </c:pt>
                <c:pt idx="46">
                  <c:v>6.1296458906</c:v>
                </c:pt>
                <c:pt idx="47">
                  <c:v>6.5659097963999997</c:v>
                </c:pt>
                <c:pt idx="48">
                  <c:v>6.0694746968000004</c:v>
                </c:pt>
                <c:pt idx="49">
                  <c:v>7.0674618826</c:v>
                </c:pt>
                <c:pt idx="50">
                  <c:v>8.8028012972000003</c:v>
                </c:pt>
                <c:pt idx="51">
                  <c:v>10.099670502</c:v>
                </c:pt>
                <c:pt idx="52">
                  <c:v>4.9280193537999999</c:v>
                </c:pt>
                <c:pt idx="53">
                  <c:v>10.892845607</c:v>
                </c:pt>
                <c:pt idx="54">
                  <c:v>9.6105744447999992</c:v>
                </c:pt>
                <c:pt idx="55">
                  <c:v>9.1930250025000007</c:v>
                </c:pt>
                <c:pt idx="56">
                  <c:v>11.578628248999999</c:v>
                </c:pt>
                <c:pt idx="57">
                  <c:v>11.129649789</c:v>
                </c:pt>
                <c:pt idx="58">
                  <c:v>9.0994012908999995</c:v>
                </c:pt>
                <c:pt idx="59">
                  <c:v>10.560604607</c:v>
                </c:pt>
                <c:pt idx="60">
                  <c:v>12.885167748000001</c:v>
                </c:pt>
                <c:pt idx="61">
                  <c:v>16.255596928999999</c:v>
                </c:pt>
                <c:pt idx="62">
                  <c:v>12.082886737999999</c:v>
                </c:pt>
                <c:pt idx="63">
                  <c:v>11.734987521000001</c:v>
                </c:pt>
                <c:pt idx="64">
                  <c:v>7.1315395234999999</c:v>
                </c:pt>
                <c:pt idx="65">
                  <c:v>12.117306833000001</c:v>
                </c:pt>
                <c:pt idx="66">
                  <c:v>8.9914820385999992</c:v>
                </c:pt>
                <c:pt idx="67">
                  <c:v>11.538490208000001</c:v>
                </c:pt>
                <c:pt idx="68">
                  <c:v>15.329117423</c:v>
                </c:pt>
                <c:pt idx="69">
                  <c:v>13.831047699999999</c:v>
                </c:pt>
                <c:pt idx="70">
                  <c:v>19.279939146</c:v>
                </c:pt>
                <c:pt idx="71">
                  <c:v>9.5599561601000005</c:v>
                </c:pt>
                <c:pt idx="72">
                  <c:v>11.298305285</c:v>
                </c:pt>
                <c:pt idx="73">
                  <c:v>16.701349101000002</c:v>
                </c:pt>
                <c:pt idx="74">
                  <c:v>10.862811641</c:v>
                </c:pt>
                <c:pt idx="75">
                  <c:v>15.437595296</c:v>
                </c:pt>
                <c:pt idx="76">
                  <c:v>9.2023454571999999</c:v>
                </c:pt>
                <c:pt idx="77">
                  <c:v>8.4999259765000001</c:v>
                </c:pt>
                <c:pt idx="78">
                  <c:v>11.205181497</c:v>
                </c:pt>
                <c:pt idx="79">
                  <c:v>9.2841008869999992</c:v>
                </c:pt>
                <c:pt idx="80">
                  <c:v>11.575082953000001</c:v>
                </c:pt>
                <c:pt idx="81">
                  <c:v>16.987951556999999</c:v>
                </c:pt>
                <c:pt idx="82">
                  <c:v>18.300007580999999</c:v>
                </c:pt>
                <c:pt idx="83">
                  <c:v>12.957359586000001</c:v>
                </c:pt>
                <c:pt idx="84">
                  <c:v>15.388065164</c:v>
                </c:pt>
                <c:pt idx="85">
                  <c:v>9.4731594575999996</c:v>
                </c:pt>
                <c:pt idx="86">
                  <c:v>9.8867382622999997</c:v>
                </c:pt>
                <c:pt idx="87">
                  <c:v>12.585468918</c:v>
                </c:pt>
                <c:pt idx="88">
                  <c:v>8.7088150387999992</c:v>
                </c:pt>
                <c:pt idx="89">
                  <c:v>8.4185872066999998</c:v>
                </c:pt>
                <c:pt idx="90">
                  <c:v>7.9796810160999998</c:v>
                </c:pt>
                <c:pt idx="91">
                  <c:v>9.4715141183</c:v>
                </c:pt>
                <c:pt idx="92">
                  <c:v>14.124823495999999</c:v>
                </c:pt>
                <c:pt idx="93">
                  <c:v>12.125432477</c:v>
                </c:pt>
                <c:pt idx="94">
                  <c:v>14.95723143</c:v>
                </c:pt>
                <c:pt idx="95">
                  <c:v>10.048021962</c:v>
                </c:pt>
                <c:pt idx="96">
                  <c:v>9.4763480263000002</c:v>
                </c:pt>
                <c:pt idx="97">
                  <c:v>9.2041609739000005</c:v>
                </c:pt>
                <c:pt idx="98">
                  <c:v>8.6598521414</c:v>
                </c:pt>
                <c:pt idx="99">
                  <c:v>9.0583386143000002</c:v>
                </c:pt>
                <c:pt idx="100">
                  <c:v>8.8802125649000008</c:v>
                </c:pt>
                <c:pt idx="101">
                  <c:v>11.622455067000001</c:v>
                </c:pt>
                <c:pt idx="102">
                  <c:v>11.103194006000001</c:v>
                </c:pt>
                <c:pt idx="103">
                  <c:v>11.470289783</c:v>
                </c:pt>
                <c:pt idx="104">
                  <c:v>11.925348188999999</c:v>
                </c:pt>
                <c:pt idx="105">
                  <c:v>10.606452411999999</c:v>
                </c:pt>
                <c:pt idx="106">
                  <c:v>10.160631601</c:v>
                </c:pt>
                <c:pt idx="107">
                  <c:v>7.0818927342000002</c:v>
                </c:pt>
                <c:pt idx="108">
                  <c:v>6.9597734085000003</c:v>
                </c:pt>
                <c:pt idx="109">
                  <c:v>10.67739171</c:v>
                </c:pt>
                <c:pt idx="110">
                  <c:v>10.345032438</c:v>
                </c:pt>
                <c:pt idx="111">
                  <c:v>9.2251783786000008</c:v>
                </c:pt>
                <c:pt idx="112">
                  <c:v>7.8073516694</c:v>
                </c:pt>
                <c:pt idx="113">
                  <c:v>9.0332819311999994</c:v>
                </c:pt>
                <c:pt idx="114">
                  <c:v>7.5809323642999997</c:v>
                </c:pt>
                <c:pt idx="115">
                  <c:v>9.9618378006999997</c:v>
                </c:pt>
                <c:pt idx="116">
                  <c:v>7.3511524705999998</c:v>
                </c:pt>
                <c:pt idx="117">
                  <c:v>7.8719543620000003</c:v>
                </c:pt>
                <c:pt idx="118">
                  <c:v>10.641795046</c:v>
                </c:pt>
                <c:pt idx="119">
                  <c:v>7.0181686510999999</c:v>
                </c:pt>
                <c:pt idx="120">
                  <c:v>8.1057023289999997</c:v>
                </c:pt>
                <c:pt idx="121">
                  <c:v>9.0641351288000003</c:v>
                </c:pt>
                <c:pt idx="122">
                  <c:v>10.201254387000001</c:v>
                </c:pt>
                <c:pt idx="123">
                  <c:v>14.500910012</c:v>
                </c:pt>
                <c:pt idx="124">
                  <c:v>13.806076993</c:v>
                </c:pt>
                <c:pt idx="125">
                  <c:v>9.7401627797000003</c:v>
                </c:pt>
                <c:pt idx="126">
                  <c:v>10.287788485</c:v>
                </c:pt>
                <c:pt idx="127">
                  <c:v>10.997639905</c:v>
                </c:pt>
                <c:pt idx="128">
                  <c:v>9.0416543623999992</c:v>
                </c:pt>
                <c:pt idx="129">
                  <c:v>5.2384442816999996</c:v>
                </c:pt>
                <c:pt idx="130">
                  <c:v>8.7685846349999998</c:v>
                </c:pt>
                <c:pt idx="131">
                  <c:v>8.5327373506999997</c:v>
                </c:pt>
                <c:pt idx="132">
                  <c:v>9.7306024969999996</c:v>
                </c:pt>
                <c:pt idx="133">
                  <c:v>8.8456016918000007</c:v>
                </c:pt>
                <c:pt idx="134">
                  <c:v>8.4633780159000001</c:v>
                </c:pt>
                <c:pt idx="135">
                  <c:v>13.099323053999999</c:v>
                </c:pt>
                <c:pt idx="136">
                  <c:v>11.652905366000001</c:v>
                </c:pt>
                <c:pt idx="137">
                  <c:v>10.022854774000001</c:v>
                </c:pt>
                <c:pt idx="138">
                  <c:v>14.809799196</c:v>
                </c:pt>
                <c:pt idx="139">
                  <c:v>12.356530907</c:v>
                </c:pt>
                <c:pt idx="140">
                  <c:v>15.745621807999999</c:v>
                </c:pt>
                <c:pt idx="141">
                  <c:v>10.059964374</c:v>
                </c:pt>
                <c:pt idx="142">
                  <c:v>10.136194217</c:v>
                </c:pt>
                <c:pt idx="143">
                  <c:v>35.127402054999997</c:v>
                </c:pt>
                <c:pt idx="144">
                  <c:v>19.741313142999999</c:v>
                </c:pt>
                <c:pt idx="145">
                  <c:v>45.325876940000001</c:v>
                </c:pt>
                <c:pt idx="146">
                  <c:v>8.7659251206000004</c:v>
                </c:pt>
                <c:pt idx="147">
                  <c:v>13.696896665000001</c:v>
                </c:pt>
                <c:pt idx="148">
                  <c:v>7.50952267</c:v>
                </c:pt>
                <c:pt idx="149">
                  <c:v>16.424059250999999</c:v>
                </c:pt>
                <c:pt idx="150">
                  <c:v>9.3000935991000002</c:v>
                </c:pt>
                <c:pt idx="151">
                  <c:v>14.010072308</c:v>
                </c:pt>
                <c:pt idx="152">
                  <c:v>13.62199156</c:v>
                </c:pt>
                <c:pt idx="153">
                  <c:v>16.471273587999999</c:v>
                </c:pt>
                <c:pt idx="154">
                  <c:v>16.886719387999999</c:v>
                </c:pt>
                <c:pt idx="155">
                  <c:v>289.94729873</c:v>
                </c:pt>
                <c:pt idx="156">
                  <c:v>287.57275048000002</c:v>
                </c:pt>
                <c:pt idx="157">
                  <c:v>32.756931176000002</c:v>
                </c:pt>
                <c:pt idx="158">
                  <c:v>15.144634927</c:v>
                </c:pt>
                <c:pt idx="159">
                  <c:v>17.257043789000001</c:v>
                </c:pt>
                <c:pt idx="160">
                  <c:v>15.649431387</c:v>
                </c:pt>
                <c:pt idx="161">
                  <c:v>15.387556547999999</c:v>
                </c:pt>
                <c:pt idx="162">
                  <c:v>19.049652347999999</c:v>
                </c:pt>
                <c:pt idx="163">
                  <c:v>16.428870647</c:v>
                </c:pt>
                <c:pt idx="164">
                  <c:v>18.991225912000001</c:v>
                </c:pt>
                <c:pt idx="165">
                  <c:v>12.996329028</c:v>
                </c:pt>
                <c:pt idx="166">
                  <c:v>11.22835115</c:v>
                </c:pt>
                <c:pt idx="167">
                  <c:v>6.7577337533000001</c:v>
                </c:pt>
                <c:pt idx="168">
                  <c:v>8.4530356535000006</c:v>
                </c:pt>
                <c:pt idx="169">
                  <c:v>13.190406652</c:v>
                </c:pt>
                <c:pt idx="170">
                  <c:v>12.606230416000001</c:v>
                </c:pt>
                <c:pt idx="171">
                  <c:v>11.644947722</c:v>
                </c:pt>
                <c:pt idx="172">
                  <c:v>20.492285300999999</c:v>
                </c:pt>
                <c:pt idx="173">
                  <c:v>17.109437853999999</c:v>
                </c:pt>
                <c:pt idx="174">
                  <c:v>17.844822583999999</c:v>
                </c:pt>
                <c:pt idx="175">
                  <c:v>13.431775914999999</c:v>
                </c:pt>
                <c:pt idx="176">
                  <c:v>19.725788938000001</c:v>
                </c:pt>
                <c:pt idx="177">
                  <c:v>20.777137672999999</c:v>
                </c:pt>
                <c:pt idx="178">
                  <c:v>28.307979833000001</c:v>
                </c:pt>
                <c:pt idx="179">
                  <c:v>24.374128486</c:v>
                </c:pt>
                <c:pt idx="180">
                  <c:v>31.015101967</c:v>
                </c:pt>
                <c:pt idx="181">
                  <c:v>30.586986227000001</c:v>
                </c:pt>
                <c:pt idx="182">
                  <c:v>37.064817613999999</c:v>
                </c:pt>
                <c:pt idx="183">
                  <c:v>37.450853166000002</c:v>
                </c:pt>
                <c:pt idx="184">
                  <c:v>20.643276154999999</c:v>
                </c:pt>
                <c:pt idx="185">
                  <c:v>34.329258189000001</c:v>
                </c:pt>
                <c:pt idx="186">
                  <c:v>27.501588924</c:v>
                </c:pt>
                <c:pt idx="187">
                  <c:v>26.883626042</c:v>
                </c:pt>
                <c:pt idx="188">
                  <c:v>12.279141353</c:v>
                </c:pt>
                <c:pt idx="189">
                  <c:v>13.979551284999999</c:v>
                </c:pt>
                <c:pt idx="190">
                  <c:v>16.769289862000001</c:v>
                </c:pt>
                <c:pt idx="191">
                  <c:v>9.7637813005999998</c:v>
                </c:pt>
                <c:pt idx="192">
                  <c:v>15.667630207</c:v>
                </c:pt>
                <c:pt idx="193">
                  <c:v>17.208705414000001</c:v>
                </c:pt>
                <c:pt idx="194">
                  <c:v>13.983750313</c:v>
                </c:pt>
                <c:pt idx="195">
                  <c:v>16.589886222000001</c:v>
                </c:pt>
                <c:pt idx="196">
                  <c:v>8.7519347013999997</c:v>
                </c:pt>
                <c:pt idx="197">
                  <c:v>12.84528497</c:v>
                </c:pt>
                <c:pt idx="198">
                  <c:v>16.830316987</c:v>
                </c:pt>
                <c:pt idx="199">
                  <c:v>12.139805074</c:v>
                </c:pt>
                <c:pt idx="200">
                  <c:v>16.534552816000001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Beta_3_Data!$G$1</c:f>
              <c:strCache>
                <c:ptCount val="1"/>
                <c:pt idx="0">
                  <c:v>P7</c:v>
                </c:pt>
              </c:strCache>
            </c:strRef>
          </c:tx>
          <c:marker>
            <c:symbol val="none"/>
          </c:marker>
          <c:cat>
            <c:numRef>
              <c:f>Beta_3_Data!$A$13:$A$213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Beta_3_Data!$G$13:$G$213</c:f>
              <c:numCache>
                <c:formatCode>0.00E+00</c:formatCode>
                <c:ptCount val="201"/>
                <c:pt idx="0">
                  <c:v>8.3506841768999998</c:v>
                </c:pt>
                <c:pt idx="1">
                  <c:v>13.771415301999999</c:v>
                </c:pt>
                <c:pt idx="2">
                  <c:v>7.5414683125000002</c:v>
                </c:pt>
                <c:pt idx="3">
                  <c:v>8.4564415325999995</c:v>
                </c:pt>
                <c:pt idx="4">
                  <c:v>8.8478315515000006</c:v>
                </c:pt>
                <c:pt idx="5">
                  <c:v>9.97632707</c:v>
                </c:pt>
                <c:pt idx="6">
                  <c:v>7.2091819287999996</c:v>
                </c:pt>
                <c:pt idx="7">
                  <c:v>6.1572604710999999</c:v>
                </c:pt>
                <c:pt idx="8">
                  <c:v>8.883098682</c:v>
                </c:pt>
                <c:pt idx="9">
                  <c:v>9.8313919386999995</c:v>
                </c:pt>
                <c:pt idx="10">
                  <c:v>9.6712328636000002</c:v>
                </c:pt>
                <c:pt idx="11">
                  <c:v>11.711931699000001</c:v>
                </c:pt>
                <c:pt idx="12">
                  <c:v>12.394359088</c:v>
                </c:pt>
                <c:pt idx="13">
                  <c:v>10.173027479</c:v>
                </c:pt>
                <c:pt idx="14">
                  <c:v>12.475882879</c:v>
                </c:pt>
                <c:pt idx="15">
                  <c:v>12.198068277999999</c:v>
                </c:pt>
                <c:pt idx="16">
                  <c:v>14.476867151</c:v>
                </c:pt>
                <c:pt idx="17">
                  <c:v>11.380993605</c:v>
                </c:pt>
                <c:pt idx="18">
                  <c:v>17.171342254999999</c:v>
                </c:pt>
                <c:pt idx="19">
                  <c:v>9.9686710798</c:v>
                </c:pt>
                <c:pt idx="20">
                  <c:v>18.539025025000001</c:v>
                </c:pt>
                <c:pt idx="21">
                  <c:v>10.399116190000001</c:v>
                </c:pt>
                <c:pt idx="22">
                  <c:v>22.331330255000001</c:v>
                </c:pt>
                <c:pt idx="23">
                  <c:v>14.042596217</c:v>
                </c:pt>
                <c:pt idx="24">
                  <c:v>8.4460883365000008</c:v>
                </c:pt>
                <c:pt idx="25">
                  <c:v>10.614326585000001</c:v>
                </c:pt>
                <c:pt idx="26">
                  <c:v>11.690508375</c:v>
                </c:pt>
                <c:pt idx="27">
                  <c:v>13.664950054</c:v>
                </c:pt>
                <c:pt idx="28">
                  <c:v>10.352539017</c:v>
                </c:pt>
                <c:pt idx="29">
                  <c:v>10.199483806</c:v>
                </c:pt>
                <c:pt idx="30">
                  <c:v>13.019585446000001</c:v>
                </c:pt>
                <c:pt idx="31">
                  <c:v>9.0885280507000008</c:v>
                </c:pt>
                <c:pt idx="32">
                  <c:v>13.735904916000001</c:v>
                </c:pt>
                <c:pt idx="33">
                  <c:v>10.20934907</c:v>
                </c:pt>
                <c:pt idx="34">
                  <c:v>11.892935013000001</c:v>
                </c:pt>
                <c:pt idx="35">
                  <c:v>13.361153438000001</c:v>
                </c:pt>
                <c:pt idx="36">
                  <c:v>15.969510139</c:v>
                </c:pt>
                <c:pt idx="37">
                  <c:v>6.8243299680999998</c:v>
                </c:pt>
                <c:pt idx="38">
                  <c:v>7.2340873075000003</c:v>
                </c:pt>
                <c:pt idx="39">
                  <c:v>11.527868906</c:v>
                </c:pt>
                <c:pt idx="40">
                  <c:v>11.287562217</c:v>
                </c:pt>
                <c:pt idx="41">
                  <c:v>10.986889572999999</c:v>
                </c:pt>
                <c:pt idx="42">
                  <c:v>8.3046864085000003</c:v>
                </c:pt>
                <c:pt idx="43">
                  <c:v>8.7411767362999999</c:v>
                </c:pt>
                <c:pt idx="44">
                  <c:v>6.9949711399999996</c:v>
                </c:pt>
                <c:pt idx="45">
                  <c:v>7.9540638968000001</c:v>
                </c:pt>
                <c:pt idx="46">
                  <c:v>8.3166904614000003</c:v>
                </c:pt>
                <c:pt idx="47">
                  <c:v>8.4249825772999998</c:v>
                </c:pt>
                <c:pt idx="48">
                  <c:v>7.5998546357999999</c:v>
                </c:pt>
                <c:pt idx="49">
                  <c:v>13.897054287</c:v>
                </c:pt>
                <c:pt idx="50">
                  <c:v>13.800217934999999</c:v>
                </c:pt>
                <c:pt idx="51">
                  <c:v>13.695575700999999</c:v>
                </c:pt>
                <c:pt idx="52">
                  <c:v>9.2419005503000005</c:v>
                </c:pt>
                <c:pt idx="53">
                  <c:v>13.069182106</c:v>
                </c:pt>
                <c:pt idx="54">
                  <c:v>10.835712786</c:v>
                </c:pt>
                <c:pt idx="55">
                  <c:v>11.004843008</c:v>
                </c:pt>
                <c:pt idx="56">
                  <c:v>8.1034865111999999</c:v>
                </c:pt>
                <c:pt idx="57">
                  <c:v>6.8473166410999999</c:v>
                </c:pt>
                <c:pt idx="58">
                  <c:v>10.645086170000001</c:v>
                </c:pt>
                <c:pt idx="59">
                  <c:v>7.663216577</c:v>
                </c:pt>
                <c:pt idx="60">
                  <c:v>13.001932171</c:v>
                </c:pt>
                <c:pt idx="61">
                  <c:v>14.336077647</c:v>
                </c:pt>
                <c:pt idx="62">
                  <c:v>9.9510543559000002</c:v>
                </c:pt>
                <c:pt idx="63">
                  <c:v>17.944917198999999</c:v>
                </c:pt>
                <c:pt idx="64">
                  <c:v>15.088577511</c:v>
                </c:pt>
                <c:pt idx="65">
                  <c:v>10.805355057</c:v>
                </c:pt>
                <c:pt idx="66">
                  <c:v>11.274651614</c:v>
                </c:pt>
                <c:pt idx="67">
                  <c:v>14.689287224999999</c:v>
                </c:pt>
                <c:pt idx="68">
                  <c:v>12.025004946999999</c:v>
                </c:pt>
                <c:pt idx="69">
                  <c:v>10.344370941999999</c:v>
                </c:pt>
                <c:pt idx="70">
                  <c:v>13.167213962</c:v>
                </c:pt>
                <c:pt idx="71">
                  <c:v>13.749805733000001</c:v>
                </c:pt>
                <c:pt idx="72">
                  <c:v>12.444192635</c:v>
                </c:pt>
                <c:pt idx="73">
                  <c:v>12.983025395</c:v>
                </c:pt>
                <c:pt idx="74">
                  <c:v>11.979551217999999</c:v>
                </c:pt>
                <c:pt idx="75">
                  <c:v>15.283151992000001</c:v>
                </c:pt>
                <c:pt idx="76">
                  <c:v>8.5803865937000001</c:v>
                </c:pt>
                <c:pt idx="77">
                  <c:v>8.1357905715999994</c:v>
                </c:pt>
                <c:pt idx="78">
                  <c:v>11.93915058</c:v>
                </c:pt>
                <c:pt idx="79">
                  <c:v>7.5361795005000003</c:v>
                </c:pt>
                <c:pt idx="80">
                  <c:v>7.2413949694999999</c:v>
                </c:pt>
                <c:pt idx="81">
                  <c:v>10.446728155000001</c:v>
                </c:pt>
                <c:pt idx="82">
                  <c:v>16.499808647999998</c:v>
                </c:pt>
                <c:pt idx="83">
                  <c:v>9.6977215435000002</c:v>
                </c:pt>
                <c:pt idx="84">
                  <c:v>17.665401875000001</c:v>
                </c:pt>
                <c:pt idx="85">
                  <c:v>9.1398741247000004</c:v>
                </c:pt>
                <c:pt idx="86">
                  <c:v>9.4233571238000007</c:v>
                </c:pt>
                <c:pt idx="87">
                  <c:v>15.309556387000001</c:v>
                </c:pt>
                <c:pt idx="88">
                  <c:v>12.306231926000001</c:v>
                </c:pt>
                <c:pt idx="89">
                  <c:v>16.232057362999999</c:v>
                </c:pt>
                <c:pt idx="90">
                  <c:v>23.714913348</c:v>
                </c:pt>
                <c:pt idx="91">
                  <c:v>25.250540270999998</c:v>
                </c:pt>
                <c:pt idx="92">
                  <c:v>23.577012243999999</c:v>
                </c:pt>
                <c:pt idx="93">
                  <c:v>19.729865338</c:v>
                </c:pt>
                <c:pt idx="94">
                  <c:v>27.259718412000002</c:v>
                </c:pt>
                <c:pt idx="95">
                  <c:v>21.03397301</c:v>
                </c:pt>
                <c:pt idx="96">
                  <c:v>17.785852521999999</c:v>
                </c:pt>
                <c:pt idx="97">
                  <c:v>12.141475638999999</c:v>
                </c:pt>
                <c:pt idx="98">
                  <c:v>16.769976737</c:v>
                </c:pt>
                <c:pt idx="99">
                  <c:v>11.676356365</c:v>
                </c:pt>
                <c:pt idx="100">
                  <c:v>18.211487939000001</c:v>
                </c:pt>
                <c:pt idx="101">
                  <c:v>13.017384663</c:v>
                </c:pt>
                <c:pt idx="102">
                  <c:v>11.752439831</c:v>
                </c:pt>
                <c:pt idx="103">
                  <c:v>10.580707025000001</c:v>
                </c:pt>
                <c:pt idx="104">
                  <c:v>11.229826389999999</c:v>
                </c:pt>
                <c:pt idx="105">
                  <c:v>11.371293354000001</c:v>
                </c:pt>
                <c:pt idx="106">
                  <c:v>15.920483789</c:v>
                </c:pt>
                <c:pt idx="107">
                  <c:v>16.297136352999999</c:v>
                </c:pt>
                <c:pt idx="108">
                  <c:v>22.321883472</c:v>
                </c:pt>
                <c:pt idx="109">
                  <c:v>19.042623899999999</c:v>
                </c:pt>
                <c:pt idx="110">
                  <c:v>12.996102493</c:v>
                </c:pt>
                <c:pt idx="111">
                  <c:v>8.5959717292000004</c:v>
                </c:pt>
                <c:pt idx="112">
                  <c:v>9.5626483911999998</c:v>
                </c:pt>
                <c:pt idx="113">
                  <c:v>13.071772225</c:v>
                </c:pt>
                <c:pt idx="114">
                  <c:v>9.1971212991000009</c:v>
                </c:pt>
                <c:pt idx="115">
                  <c:v>9.6144474022999997</c:v>
                </c:pt>
                <c:pt idx="116">
                  <c:v>11.012323642</c:v>
                </c:pt>
                <c:pt idx="117">
                  <c:v>11.972323620999999</c:v>
                </c:pt>
                <c:pt idx="118">
                  <c:v>10.372198402</c:v>
                </c:pt>
                <c:pt idx="119">
                  <c:v>10.715107745999999</c:v>
                </c:pt>
                <c:pt idx="120">
                  <c:v>10.221448455999999</c:v>
                </c:pt>
                <c:pt idx="121">
                  <c:v>11.977200074000001</c:v>
                </c:pt>
                <c:pt idx="122">
                  <c:v>15.551787926999999</c:v>
                </c:pt>
                <c:pt idx="123">
                  <c:v>14.829669519999999</c:v>
                </c:pt>
                <c:pt idx="124">
                  <c:v>10.116734683000001</c:v>
                </c:pt>
                <c:pt idx="125">
                  <c:v>14.155442013</c:v>
                </c:pt>
                <c:pt idx="126">
                  <c:v>15.030852686999999</c:v>
                </c:pt>
                <c:pt idx="127">
                  <c:v>10.595763488999999</c:v>
                </c:pt>
                <c:pt idx="128">
                  <c:v>7.7558267308</c:v>
                </c:pt>
                <c:pt idx="129">
                  <c:v>10.324461166000001</c:v>
                </c:pt>
                <c:pt idx="130">
                  <c:v>11.185370194000001</c:v>
                </c:pt>
                <c:pt idx="131">
                  <c:v>16.736223116000001</c:v>
                </c:pt>
                <c:pt idx="132">
                  <c:v>12.976518301</c:v>
                </c:pt>
                <c:pt idx="133">
                  <c:v>19.208404664</c:v>
                </c:pt>
                <c:pt idx="134">
                  <c:v>11.715457592</c:v>
                </c:pt>
                <c:pt idx="135">
                  <c:v>13.55237986</c:v>
                </c:pt>
                <c:pt idx="136">
                  <c:v>10.289218428</c:v>
                </c:pt>
                <c:pt idx="137">
                  <c:v>10.981694482</c:v>
                </c:pt>
                <c:pt idx="138">
                  <c:v>13.017771771</c:v>
                </c:pt>
                <c:pt idx="139">
                  <c:v>11.133000908</c:v>
                </c:pt>
                <c:pt idx="140">
                  <c:v>16.215166885999999</c:v>
                </c:pt>
                <c:pt idx="141">
                  <c:v>14.082685811999999</c:v>
                </c:pt>
                <c:pt idx="142">
                  <c:v>11.009960397</c:v>
                </c:pt>
                <c:pt idx="143">
                  <c:v>50.836308979000002</c:v>
                </c:pt>
                <c:pt idx="144">
                  <c:v>34.393827534000003</c:v>
                </c:pt>
                <c:pt idx="145">
                  <c:v>50.599062115999999</c:v>
                </c:pt>
                <c:pt idx="146">
                  <c:v>8.2194386847000001</c:v>
                </c:pt>
                <c:pt idx="147">
                  <c:v>7.9788533688000003</c:v>
                </c:pt>
                <c:pt idx="148">
                  <c:v>8.2587545563999996</c:v>
                </c:pt>
                <c:pt idx="149">
                  <c:v>11.356874072</c:v>
                </c:pt>
                <c:pt idx="150">
                  <c:v>8.3276592598000008</c:v>
                </c:pt>
                <c:pt idx="151">
                  <c:v>15.65000815</c:v>
                </c:pt>
                <c:pt idx="152">
                  <c:v>12.148486932000001</c:v>
                </c:pt>
                <c:pt idx="153">
                  <c:v>14.463517490999999</c:v>
                </c:pt>
                <c:pt idx="154">
                  <c:v>15.067450163</c:v>
                </c:pt>
                <c:pt idx="155">
                  <c:v>251.03783988999999</c:v>
                </c:pt>
                <c:pt idx="156">
                  <c:v>255.32075411</c:v>
                </c:pt>
                <c:pt idx="157">
                  <c:v>39.955626324999997</c:v>
                </c:pt>
                <c:pt idx="158">
                  <c:v>27.856769358000001</c:v>
                </c:pt>
                <c:pt idx="159">
                  <c:v>14.926216641</c:v>
                </c:pt>
                <c:pt idx="160">
                  <c:v>15.122100665</c:v>
                </c:pt>
                <c:pt idx="161">
                  <c:v>15.268657164</c:v>
                </c:pt>
                <c:pt idx="162">
                  <c:v>14.207099808000001</c:v>
                </c:pt>
                <c:pt idx="163">
                  <c:v>21.665601551999998</c:v>
                </c:pt>
                <c:pt idx="164">
                  <c:v>21.493935100000002</c:v>
                </c:pt>
                <c:pt idx="165">
                  <c:v>11.027725008000001</c:v>
                </c:pt>
                <c:pt idx="166">
                  <c:v>13.219834621</c:v>
                </c:pt>
                <c:pt idx="167">
                  <c:v>11.890791064</c:v>
                </c:pt>
                <c:pt idx="168">
                  <c:v>9.5821019719000002</c:v>
                </c:pt>
                <c:pt idx="169">
                  <c:v>9.8217567617999997</c:v>
                </c:pt>
                <c:pt idx="170">
                  <c:v>9.2710279877000001</c:v>
                </c:pt>
                <c:pt idx="171">
                  <c:v>12.645965313</c:v>
                </c:pt>
                <c:pt idx="172">
                  <c:v>14.196210062</c:v>
                </c:pt>
                <c:pt idx="173">
                  <c:v>18.433029068</c:v>
                </c:pt>
                <c:pt idx="174">
                  <c:v>11.723132808000001</c:v>
                </c:pt>
                <c:pt idx="175">
                  <c:v>15.461297328000001</c:v>
                </c:pt>
                <c:pt idx="176">
                  <c:v>15.836210360999999</c:v>
                </c:pt>
                <c:pt idx="177">
                  <c:v>19.624492533000002</c:v>
                </c:pt>
                <c:pt idx="178">
                  <c:v>18.628253588</c:v>
                </c:pt>
                <c:pt idx="179">
                  <c:v>22.367946824000001</c:v>
                </c:pt>
                <c:pt idx="180">
                  <c:v>24.917551392</c:v>
                </c:pt>
                <c:pt idx="181">
                  <c:v>13.128419791000001</c:v>
                </c:pt>
                <c:pt idx="182">
                  <c:v>20.210954227999999</c:v>
                </c:pt>
                <c:pt idx="183">
                  <c:v>15.112687389</c:v>
                </c:pt>
                <c:pt idx="184">
                  <c:v>16.603131699999999</c:v>
                </c:pt>
                <c:pt idx="185">
                  <c:v>22.234470918</c:v>
                </c:pt>
                <c:pt idx="186">
                  <c:v>17.193981651000001</c:v>
                </c:pt>
                <c:pt idx="187">
                  <c:v>19.021303762999999</c:v>
                </c:pt>
                <c:pt idx="188">
                  <c:v>12.697698204</c:v>
                </c:pt>
                <c:pt idx="189">
                  <c:v>8.4181484892</c:v>
                </c:pt>
                <c:pt idx="190">
                  <c:v>17.912992202000002</c:v>
                </c:pt>
                <c:pt idx="191">
                  <c:v>14.681794914999999</c:v>
                </c:pt>
                <c:pt idx="192">
                  <c:v>18.917472833000001</c:v>
                </c:pt>
                <c:pt idx="193">
                  <c:v>14.964044530000001</c:v>
                </c:pt>
                <c:pt idx="194">
                  <c:v>16.979708579</c:v>
                </c:pt>
                <c:pt idx="195">
                  <c:v>9.7151242945000007</c:v>
                </c:pt>
                <c:pt idx="196">
                  <c:v>9.5135580954000005</c:v>
                </c:pt>
                <c:pt idx="197">
                  <c:v>8.2926052659000007</c:v>
                </c:pt>
                <c:pt idx="198">
                  <c:v>18.930656039999999</c:v>
                </c:pt>
                <c:pt idx="199">
                  <c:v>12.817140054999999</c:v>
                </c:pt>
                <c:pt idx="200">
                  <c:v>18.270891379999998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Beta_3_Data!$H$1</c:f>
              <c:strCache>
                <c:ptCount val="1"/>
                <c:pt idx="0">
                  <c:v>P3</c:v>
                </c:pt>
              </c:strCache>
            </c:strRef>
          </c:tx>
          <c:marker>
            <c:symbol val="none"/>
          </c:marker>
          <c:cat>
            <c:numRef>
              <c:f>Beta_3_Data!$A$13:$A$213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Beta_3_Data!$H$13:$H$213</c:f>
              <c:numCache>
                <c:formatCode>0.00E+00</c:formatCode>
                <c:ptCount val="201"/>
                <c:pt idx="0">
                  <c:v>10.465663656</c:v>
                </c:pt>
                <c:pt idx="1">
                  <c:v>15.462101387000001</c:v>
                </c:pt>
                <c:pt idx="2">
                  <c:v>11.988881791000001</c:v>
                </c:pt>
                <c:pt idx="3">
                  <c:v>18.881815928999998</c:v>
                </c:pt>
                <c:pt idx="4">
                  <c:v>16.744282429999998</c:v>
                </c:pt>
                <c:pt idx="5">
                  <c:v>22.146513802000001</c:v>
                </c:pt>
                <c:pt idx="6">
                  <c:v>10.600185689</c:v>
                </c:pt>
                <c:pt idx="7">
                  <c:v>8.3540558979000004</c:v>
                </c:pt>
                <c:pt idx="8">
                  <c:v>11.078137565</c:v>
                </c:pt>
                <c:pt idx="9">
                  <c:v>7.9927304053999997</c:v>
                </c:pt>
                <c:pt idx="10">
                  <c:v>10.336347242</c:v>
                </c:pt>
                <c:pt idx="11">
                  <c:v>13.672966236000001</c:v>
                </c:pt>
                <c:pt idx="12">
                  <c:v>13.128234224</c:v>
                </c:pt>
                <c:pt idx="13">
                  <c:v>9.8824413427</c:v>
                </c:pt>
                <c:pt idx="14">
                  <c:v>12.559420402000001</c:v>
                </c:pt>
                <c:pt idx="15">
                  <c:v>20.840073573000002</c:v>
                </c:pt>
                <c:pt idx="16">
                  <c:v>35.390855477999999</c:v>
                </c:pt>
                <c:pt idx="17">
                  <c:v>16.293831531999999</c:v>
                </c:pt>
                <c:pt idx="18">
                  <c:v>22.897926794</c:v>
                </c:pt>
                <c:pt idx="19">
                  <c:v>15.583383146999999</c:v>
                </c:pt>
                <c:pt idx="20">
                  <c:v>14.691418498999999</c:v>
                </c:pt>
                <c:pt idx="21">
                  <c:v>15.139723180000001</c:v>
                </c:pt>
                <c:pt idx="22">
                  <c:v>18.042100109</c:v>
                </c:pt>
                <c:pt idx="23">
                  <c:v>23.306735593999999</c:v>
                </c:pt>
                <c:pt idx="24">
                  <c:v>23.612608449</c:v>
                </c:pt>
                <c:pt idx="25">
                  <c:v>17.443126320000001</c:v>
                </c:pt>
                <c:pt idx="26">
                  <c:v>24.064604974000002</c:v>
                </c:pt>
                <c:pt idx="27">
                  <c:v>29.564637956999999</c:v>
                </c:pt>
                <c:pt idx="28">
                  <c:v>18.060093654999999</c:v>
                </c:pt>
                <c:pt idx="29">
                  <c:v>20.991509969999999</c:v>
                </c:pt>
                <c:pt idx="30">
                  <c:v>16.014006063</c:v>
                </c:pt>
                <c:pt idx="31">
                  <c:v>12.457538234999999</c:v>
                </c:pt>
                <c:pt idx="32">
                  <c:v>13.042551209999999</c:v>
                </c:pt>
                <c:pt idx="33">
                  <c:v>17.773489546</c:v>
                </c:pt>
                <c:pt idx="34">
                  <c:v>18.137149914999998</c:v>
                </c:pt>
                <c:pt idx="35">
                  <c:v>24.717640471999999</c:v>
                </c:pt>
                <c:pt idx="36">
                  <c:v>29.31685165</c:v>
                </c:pt>
                <c:pt idx="37">
                  <c:v>26.518271155000001</c:v>
                </c:pt>
                <c:pt idx="38">
                  <c:v>18.413960704000001</c:v>
                </c:pt>
                <c:pt idx="39">
                  <c:v>15.284354137999999</c:v>
                </c:pt>
                <c:pt idx="40">
                  <c:v>17.418705768999999</c:v>
                </c:pt>
                <c:pt idx="41">
                  <c:v>18.168239936999999</c:v>
                </c:pt>
                <c:pt idx="42">
                  <c:v>18.457174916</c:v>
                </c:pt>
                <c:pt idx="43">
                  <c:v>21.593691149000001</c:v>
                </c:pt>
                <c:pt idx="44">
                  <c:v>22.456904414</c:v>
                </c:pt>
                <c:pt idx="45">
                  <c:v>15.507798755</c:v>
                </c:pt>
                <c:pt idx="46">
                  <c:v>18.309261152000001</c:v>
                </c:pt>
                <c:pt idx="47">
                  <c:v>20.051704573999999</c:v>
                </c:pt>
                <c:pt idx="48">
                  <c:v>14.24199539</c:v>
                </c:pt>
                <c:pt idx="49">
                  <c:v>10.646804850000001</c:v>
                </c:pt>
                <c:pt idx="50">
                  <c:v>11.403808689</c:v>
                </c:pt>
                <c:pt idx="51">
                  <c:v>12.460346435</c:v>
                </c:pt>
                <c:pt idx="52">
                  <c:v>10.918185632</c:v>
                </c:pt>
                <c:pt idx="53">
                  <c:v>16.522426146000001</c:v>
                </c:pt>
                <c:pt idx="54">
                  <c:v>18.365357280000001</c:v>
                </c:pt>
                <c:pt idx="55">
                  <c:v>21.170988265999998</c:v>
                </c:pt>
                <c:pt idx="56">
                  <c:v>27.725706894000002</c:v>
                </c:pt>
                <c:pt idx="57">
                  <c:v>19.080648799999999</c:v>
                </c:pt>
                <c:pt idx="58">
                  <c:v>24.996774426000002</c:v>
                </c:pt>
                <c:pt idx="59">
                  <c:v>19.287084814</c:v>
                </c:pt>
                <c:pt idx="60">
                  <c:v>30.950634918999999</c:v>
                </c:pt>
                <c:pt idx="61">
                  <c:v>21.469711215</c:v>
                </c:pt>
                <c:pt idx="62">
                  <c:v>19.324511818000001</c:v>
                </c:pt>
                <c:pt idx="63">
                  <c:v>29.302892777</c:v>
                </c:pt>
                <c:pt idx="64">
                  <c:v>40.514957938999999</c:v>
                </c:pt>
                <c:pt idx="65">
                  <c:v>21.964310232999999</c:v>
                </c:pt>
                <c:pt idx="66">
                  <c:v>35.119243150000003</c:v>
                </c:pt>
                <c:pt idx="67">
                  <c:v>22.647369155</c:v>
                </c:pt>
                <c:pt idx="68">
                  <c:v>38.759887274999997</c:v>
                </c:pt>
                <c:pt idx="69">
                  <c:v>27.338726338000001</c:v>
                </c:pt>
                <c:pt idx="70">
                  <c:v>32.495675988000002</c:v>
                </c:pt>
                <c:pt idx="71">
                  <c:v>22.118244516000001</c:v>
                </c:pt>
                <c:pt idx="72">
                  <c:v>19.262282601999999</c:v>
                </c:pt>
                <c:pt idx="73">
                  <c:v>26.830026241999999</c:v>
                </c:pt>
                <c:pt idx="74">
                  <c:v>29.683636279000002</c:v>
                </c:pt>
                <c:pt idx="75">
                  <c:v>37.793229068000002</c:v>
                </c:pt>
                <c:pt idx="76">
                  <c:v>33.460971461</c:v>
                </c:pt>
                <c:pt idx="77">
                  <c:v>30.280956629999999</c:v>
                </c:pt>
                <c:pt idx="78">
                  <c:v>24.066934948</c:v>
                </c:pt>
                <c:pt idx="79">
                  <c:v>21.416087560000001</c:v>
                </c:pt>
                <c:pt idx="80">
                  <c:v>19.036221301000001</c:v>
                </c:pt>
                <c:pt idx="81">
                  <c:v>41.690041260000001</c:v>
                </c:pt>
                <c:pt idx="82">
                  <c:v>26.792323154999998</c:v>
                </c:pt>
                <c:pt idx="83">
                  <c:v>30.628509493999999</c:v>
                </c:pt>
                <c:pt idx="84">
                  <c:v>19.723206517000001</c:v>
                </c:pt>
                <c:pt idx="85">
                  <c:v>15.626645336999999</c:v>
                </c:pt>
                <c:pt idx="86">
                  <c:v>27.577863205</c:v>
                </c:pt>
                <c:pt idx="87">
                  <c:v>31.948004523000002</c:v>
                </c:pt>
                <c:pt idx="88">
                  <c:v>27.670787847</c:v>
                </c:pt>
                <c:pt idx="89">
                  <c:v>31.144481577000001</c:v>
                </c:pt>
                <c:pt idx="90">
                  <c:v>27.677500263999999</c:v>
                </c:pt>
                <c:pt idx="91">
                  <c:v>21.813313365999999</c:v>
                </c:pt>
                <c:pt idx="92">
                  <c:v>21.895686534999999</c:v>
                </c:pt>
                <c:pt idx="93">
                  <c:v>19.446634007</c:v>
                </c:pt>
                <c:pt idx="94">
                  <c:v>25.245435662999999</c:v>
                </c:pt>
                <c:pt idx="95">
                  <c:v>22.064513078000001</c:v>
                </c:pt>
                <c:pt idx="96">
                  <c:v>17.674626292999999</c:v>
                </c:pt>
                <c:pt idx="97">
                  <c:v>23.288158175</c:v>
                </c:pt>
                <c:pt idx="98">
                  <c:v>21.175066316999999</c:v>
                </c:pt>
                <c:pt idx="99">
                  <c:v>28.874720755999999</c:v>
                </c:pt>
                <c:pt idx="100">
                  <c:v>25.580365168</c:v>
                </c:pt>
                <c:pt idx="101">
                  <c:v>23.896552316000001</c:v>
                </c:pt>
                <c:pt idx="102">
                  <c:v>21.771814703</c:v>
                </c:pt>
                <c:pt idx="103">
                  <c:v>18.768571316999999</c:v>
                </c:pt>
                <c:pt idx="104">
                  <c:v>15.656680326</c:v>
                </c:pt>
                <c:pt idx="105">
                  <c:v>19.615206044000001</c:v>
                </c:pt>
                <c:pt idx="106">
                  <c:v>15.569837614000001</c:v>
                </c:pt>
                <c:pt idx="107">
                  <c:v>20.023477410999998</c:v>
                </c:pt>
                <c:pt idx="108">
                  <c:v>18.615866845999999</c:v>
                </c:pt>
                <c:pt idx="109">
                  <c:v>33.621795577</c:v>
                </c:pt>
                <c:pt idx="110">
                  <c:v>24.252908634000001</c:v>
                </c:pt>
                <c:pt idx="111">
                  <c:v>27.332453409999999</c:v>
                </c:pt>
                <c:pt idx="112">
                  <c:v>17.512203578000001</c:v>
                </c:pt>
                <c:pt idx="113">
                  <c:v>17.944951604</c:v>
                </c:pt>
                <c:pt idx="114">
                  <c:v>16.695196960000001</c:v>
                </c:pt>
                <c:pt idx="115">
                  <c:v>19.007799642999998</c:v>
                </c:pt>
                <c:pt idx="116">
                  <c:v>23.774744767000001</c:v>
                </c:pt>
                <c:pt idx="117">
                  <c:v>18.959033814000001</c:v>
                </c:pt>
                <c:pt idx="118">
                  <c:v>21.357348250000001</c:v>
                </c:pt>
                <c:pt idx="119">
                  <c:v>16.728862766999999</c:v>
                </c:pt>
                <c:pt idx="120">
                  <c:v>25.668538846000001</c:v>
                </c:pt>
                <c:pt idx="121">
                  <c:v>21.155166017999999</c:v>
                </c:pt>
                <c:pt idx="122">
                  <c:v>18.442642039999999</c:v>
                </c:pt>
                <c:pt idx="123">
                  <c:v>20.454999466</c:v>
                </c:pt>
                <c:pt idx="124">
                  <c:v>20.111481832999999</c:v>
                </c:pt>
                <c:pt idx="125">
                  <c:v>13.907595966000001</c:v>
                </c:pt>
                <c:pt idx="126">
                  <c:v>20.448217997</c:v>
                </c:pt>
                <c:pt idx="127">
                  <c:v>18.878761404999999</c:v>
                </c:pt>
                <c:pt idx="128">
                  <c:v>15.943851773</c:v>
                </c:pt>
                <c:pt idx="129">
                  <c:v>20.967620905</c:v>
                </c:pt>
                <c:pt idx="130">
                  <c:v>15.142679707999999</c:v>
                </c:pt>
                <c:pt idx="131">
                  <c:v>21.563838753999999</c:v>
                </c:pt>
                <c:pt idx="132">
                  <c:v>18.055506003000001</c:v>
                </c:pt>
                <c:pt idx="133">
                  <c:v>15.370039664</c:v>
                </c:pt>
                <c:pt idx="134">
                  <c:v>16.705234384000001</c:v>
                </c:pt>
                <c:pt idx="135">
                  <c:v>17.547729654000001</c:v>
                </c:pt>
                <c:pt idx="136">
                  <c:v>25.431540155</c:v>
                </c:pt>
                <c:pt idx="137">
                  <c:v>21.553325407999999</c:v>
                </c:pt>
                <c:pt idx="138">
                  <c:v>22.229199857000001</c:v>
                </c:pt>
                <c:pt idx="139">
                  <c:v>22.875503678000001</c:v>
                </c:pt>
                <c:pt idx="140">
                  <c:v>21.927512870000001</c:v>
                </c:pt>
                <c:pt idx="141">
                  <c:v>20.459396576</c:v>
                </c:pt>
                <c:pt idx="142">
                  <c:v>25.964874871999999</c:v>
                </c:pt>
                <c:pt idx="143">
                  <c:v>92.863440494000002</c:v>
                </c:pt>
                <c:pt idx="144">
                  <c:v>60.044785201000003</c:v>
                </c:pt>
                <c:pt idx="145">
                  <c:v>87.709188627000003</c:v>
                </c:pt>
                <c:pt idx="146">
                  <c:v>16.492624669000001</c:v>
                </c:pt>
                <c:pt idx="147">
                  <c:v>29.041281488999999</c:v>
                </c:pt>
                <c:pt idx="148">
                  <c:v>23.876627786</c:v>
                </c:pt>
                <c:pt idx="149">
                  <c:v>42.795541897</c:v>
                </c:pt>
                <c:pt idx="150">
                  <c:v>33.703059654999997</c:v>
                </c:pt>
                <c:pt idx="151">
                  <c:v>31.587420337000001</c:v>
                </c:pt>
                <c:pt idx="152">
                  <c:v>19.586072827999999</c:v>
                </c:pt>
                <c:pt idx="153">
                  <c:v>32.020048989999999</c:v>
                </c:pt>
                <c:pt idx="154">
                  <c:v>23.909771260999999</c:v>
                </c:pt>
                <c:pt idx="155">
                  <c:v>283.99206657000002</c:v>
                </c:pt>
                <c:pt idx="156">
                  <c:v>284.71691978000001</c:v>
                </c:pt>
                <c:pt idx="157">
                  <c:v>47.176770544999997</c:v>
                </c:pt>
                <c:pt idx="158">
                  <c:v>35.345953592999997</c:v>
                </c:pt>
                <c:pt idx="159">
                  <c:v>22.79352665</c:v>
                </c:pt>
                <c:pt idx="160">
                  <c:v>38.521467682000001</c:v>
                </c:pt>
                <c:pt idx="161">
                  <c:v>28.386244557000001</c:v>
                </c:pt>
                <c:pt idx="162">
                  <c:v>43.946147844999999</c:v>
                </c:pt>
                <c:pt idx="163">
                  <c:v>24.251157033999998</c:v>
                </c:pt>
                <c:pt idx="164">
                  <c:v>40.134453358999998</c:v>
                </c:pt>
                <c:pt idx="165">
                  <c:v>38.888360630000001</c:v>
                </c:pt>
                <c:pt idx="166">
                  <c:v>22.436330108</c:v>
                </c:pt>
                <c:pt idx="167">
                  <c:v>27.603619556999998</c:v>
                </c:pt>
                <c:pt idx="168">
                  <c:v>24.108194127000001</c:v>
                </c:pt>
                <c:pt idx="169">
                  <c:v>31.460636416</c:v>
                </c:pt>
                <c:pt idx="170">
                  <c:v>30.188612553999999</c:v>
                </c:pt>
                <c:pt idx="171">
                  <c:v>34.250303698000003</c:v>
                </c:pt>
                <c:pt idx="172">
                  <c:v>29.984634907</c:v>
                </c:pt>
                <c:pt idx="173">
                  <c:v>27.672331384</c:v>
                </c:pt>
                <c:pt idx="174">
                  <c:v>23.398254527999999</c:v>
                </c:pt>
                <c:pt idx="175">
                  <c:v>28.475513121999999</c:v>
                </c:pt>
                <c:pt idx="176">
                  <c:v>42.960067033000001</c:v>
                </c:pt>
                <c:pt idx="177">
                  <c:v>35.212998056000004</c:v>
                </c:pt>
                <c:pt idx="178">
                  <c:v>76.469598687000001</c:v>
                </c:pt>
                <c:pt idx="179">
                  <c:v>67.870300028000003</c:v>
                </c:pt>
                <c:pt idx="180">
                  <c:v>52.770869226000002</c:v>
                </c:pt>
                <c:pt idx="181">
                  <c:v>57.554551398000001</c:v>
                </c:pt>
                <c:pt idx="182">
                  <c:v>44.302230713</c:v>
                </c:pt>
                <c:pt idx="183">
                  <c:v>47.642337414000004</c:v>
                </c:pt>
                <c:pt idx="184">
                  <c:v>40.750355679000002</c:v>
                </c:pt>
                <c:pt idx="185">
                  <c:v>33.923734850999999</c:v>
                </c:pt>
                <c:pt idx="186">
                  <c:v>44.840711192999997</c:v>
                </c:pt>
                <c:pt idx="187">
                  <c:v>42.164426614999996</c:v>
                </c:pt>
                <c:pt idx="188">
                  <c:v>34.772126991</c:v>
                </c:pt>
                <c:pt idx="189">
                  <c:v>26.179579654000001</c:v>
                </c:pt>
                <c:pt idx="190">
                  <c:v>22.628682883</c:v>
                </c:pt>
                <c:pt idx="191">
                  <c:v>38.176009987999997</c:v>
                </c:pt>
                <c:pt idx="192">
                  <c:v>33.593586825000003</c:v>
                </c:pt>
                <c:pt idx="193">
                  <c:v>40.357069525</c:v>
                </c:pt>
                <c:pt idx="194">
                  <c:v>27.610602054000001</c:v>
                </c:pt>
                <c:pt idx="195">
                  <c:v>27.663750848999999</c:v>
                </c:pt>
                <c:pt idx="196">
                  <c:v>25.293735140999999</c:v>
                </c:pt>
                <c:pt idx="197">
                  <c:v>23.022916963</c:v>
                </c:pt>
                <c:pt idx="198">
                  <c:v>34.221558049000002</c:v>
                </c:pt>
                <c:pt idx="199">
                  <c:v>44.349901010000004</c:v>
                </c:pt>
                <c:pt idx="200">
                  <c:v>25.374051992999998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Beta_3_Data!$I$1</c:f>
              <c:strCache>
                <c:ptCount val="1"/>
                <c:pt idx="0">
                  <c:v>P4</c:v>
                </c:pt>
              </c:strCache>
            </c:strRef>
          </c:tx>
          <c:marker>
            <c:symbol val="none"/>
          </c:marker>
          <c:cat>
            <c:numRef>
              <c:f>Beta_3_Data!$A$13:$A$213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Beta_3_Data!$I$13:$I$213</c:f>
              <c:numCache>
                <c:formatCode>0.00E+00</c:formatCode>
                <c:ptCount val="201"/>
                <c:pt idx="0">
                  <c:v>4.7384411136000004</c:v>
                </c:pt>
                <c:pt idx="1">
                  <c:v>4.0056958709000003</c:v>
                </c:pt>
                <c:pt idx="2">
                  <c:v>3.9968745442000002</c:v>
                </c:pt>
                <c:pt idx="3">
                  <c:v>6.9309809597000003</c:v>
                </c:pt>
                <c:pt idx="4">
                  <c:v>5.0823508312000003</c:v>
                </c:pt>
                <c:pt idx="5">
                  <c:v>4.1090615839</c:v>
                </c:pt>
                <c:pt idx="6">
                  <c:v>4.5956404782</c:v>
                </c:pt>
                <c:pt idx="7">
                  <c:v>3.3406985602999999</c:v>
                </c:pt>
                <c:pt idx="8">
                  <c:v>5.3228338031</c:v>
                </c:pt>
                <c:pt idx="9">
                  <c:v>3.5800724593000002</c:v>
                </c:pt>
                <c:pt idx="10">
                  <c:v>4.4547408547999998</c:v>
                </c:pt>
                <c:pt idx="11">
                  <c:v>3.2483714275</c:v>
                </c:pt>
                <c:pt idx="12">
                  <c:v>3.6867903031</c:v>
                </c:pt>
                <c:pt idx="13">
                  <c:v>4.5072070310000001</c:v>
                </c:pt>
                <c:pt idx="14">
                  <c:v>6.5859688830999996</c:v>
                </c:pt>
                <c:pt idx="15">
                  <c:v>10.896222759</c:v>
                </c:pt>
                <c:pt idx="16">
                  <c:v>11.206203939</c:v>
                </c:pt>
                <c:pt idx="17">
                  <c:v>6.4933461168999997</c:v>
                </c:pt>
                <c:pt idx="18">
                  <c:v>7.0154268873000003</c:v>
                </c:pt>
                <c:pt idx="19">
                  <c:v>4.3585389009000002</c:v>
                </c:pt>
                <c:pt idx="20">
                  <c:v>4.6799427856999998</c:v>
                </c:pt>
                <c:pt idx="21">
                  <c:v>7.0777591499000003</c:v>
                </c:pt>
                <c:pt idx="22">
                  <c:v>5.4173828498000001</c:v>
                </c:pt>
                <c:pt idx="23">
                  <c:v>4.9494925365000002</c:v>
                </c:pt>
                <c:pt idx="24">
                  <c:v>3.2386529277</c:v>
                </c:pt>
                <c:pt idx="25">
                  <c:v>3.4994522041999998</c:v>
                </c:pt>
                <c:pt idx="26">
                  <c:v>4.8648678111999999</c:v>
                </c:pt>
                <c:pt idx="27">
                  <c:v>5.3339432167999998</c:v>
                </c:pt>
                <c:pt idx="28">
                  <c:v>4.3651229244999996</c:v>
                </c:pt>
                <c:pt idx="29">
                  <c:v>2.8974209581000001</c:v>
                </c:pt>
                <c:pt idx="30">
                  <c:v>4.0295689279999998</c:v>
                </c:pt>
                <c:pt idx="31">
                  <c:v>5.2823939091999996</c:v>
                </c:pt>
                <c:pt idx="32">
                  <c:v>4.4943194086</c:v>
                </c:pt>
                <c:pt idx="33">
                  <c:v>4.6395137260999997</c:v>
                </c:pt>
                <c:pt idx="34">
                  <c:v>3.8288155254</c:v>
                </c:pt>
                <c:pt idx="35">
                  <c:v>5.0386959237999998</c:v>
                </c:pt>
                <c:pt idx="36">
                  <c:v>5.8508704107999998</c:v>
                </c:pt>
                <c:pt idx="37">
                  <c:v>5.6226783061000001</c:v>
                </c:pt>
                <c:pt idx="38">
                  <c:v>3.6142401068000001</c:v>
                </c:pt>
                <c:pt idx="39">
                  <c:v>6.0877790643000003</c:v>
                </c:pt>
                <c:pt idx="40">
                  <c:v>5.4956347285999998</c:v>
                </c:pt>
                <c:pt idx="41">
                  <c:v>3.4999039695</c:v>
                </c:pt>
                <c:pt idx="42">
                  <c:v>5.2204008864000002</c:v>
                </c:pt>
                <c:pt idx="43">
                  <c:v>2.6926348672999998</c:v>
                </c:pt>
                <c:pt idx="44">
                  <c:v>3.4234101326999999</c:v>
                </c:pt>
                <c:pt idx="45">
                  <c:v>3.6551502184000002</c:v>
                </c:pt>
                <c:pt idx="46">
                  <c:v>2.9487415773999999</c:v>
                </c:pt>
                <c:pt idx="47">
                  <c:v>3.8299282065</c:v>
                </c:pt>
                <c:pt idx="48">
                  <c:v>4.6597353803999999</c:v>
                </c:pt>
                <c:pt idx="49">
                  <c:v>2.6018322296999998</c:v>
                </c:pt>
                <c:pt idx="50">
                  <c:v>4.7809024187000002</c:v>
                </c:pt>
                <c:pt idx="51">
                  <c:v>7.3007701623000001</c:v>
                </c:pt>
                <c:pt idx="52">
                  <c:v>5.9560510093000003</c:v>
                </c:pt>
                <c:pt idx="53">
                  <c:v>7.0162459336999996</c:v>
                </c:pt>
                <c:pt idx="54">
                  <c:v>4.8260247335999997</c:v>
                </c:pt>
                <c:pt idx="55">
                  <c:v>4.4528205313999996</c:v>
                </c:pt>
                <c:pt idx="56">
                  <c:v>6.9689316407000002</c:v>
                </c:pt>
                <c:pt idx="57">
                  <c:v>4.3458378920999996</c:v>
                </c:pt>
                <c:pt idx="58">
                  <c:v>6.9196478215999999</c:v>
                </c:pt>
                <c:pt idx="59">
                  <c:v>7.0827425639000001</c:v>
                </c:pt>
                <c:pt idx="60">
                  <c:v>5.7894757540999997</c:v>
                </c:pt>
                <c:pt idx="61">
                  <c:v>5.2271701982999996</c:v>
                </c:pt>
                <c:pt idx="62">
                  <c:v>4.7679469841</c:v>
                </c:pt>
                <c:pt idx="63">
                  <c:v>5.7123966293999997</c:v>
                </c:pt>
                <c:pt idx="64">
                  <c:v>7.5438647380999999</c:v>
                </c:pt>
                <c:pt idx="65">
                  <c:v>6.7283344425999996</c:v>
                </c:pt>
                <c:pt idx="66">
                  <c:v>10.276784192999999</c:v>
                </c:pt>
                <c:pt idx="67">
                  <c:v>5.1773435144000004</c:v>
                </c:pt>
                <c:pt idx="68">
                  <c:v>7.3521606071000001</c:v>
                </c:pt>
                <c:pt idx="69">
                  <c:v>7.9476542725000003</c:v>
                </c:pt>
                <c:pt idx="70">
                  <c:v>10.414276813000001</c:v>
                </c:pt>
                <c:pt idx="71">
                  <c:v>6.0244239762999996</c:v>
                </c:pt>
                <c:pt idx="72">
                  <c:v>8.2049367388000007</c:v>
                </c:pt>
                <c:pt idx="73">
                  <c:v>7.4948901142000004</c:v>
                </c:pt>
                <c:pt idx="74">
                  <c:v>6.6662190711999996</c:v>
                </c:pt>
                <c:pt idx="75">
                  <c:v>6.8409633581999998</c:v>
                </c:pt>
                <c:pt idx="76">
                  <c:v>6.2310361423999998</c:v>
                </c:pt>
                <c:pt idx="77">
                  <c:v>5.0735835606000004</c:v>
                </c:pt>
                <c:pt idx="78">
                  <c:v>6.7774267162999999</c:v>
                </c:pt>
                <c:pt idx="79">
                  <c:v>6.2824476741000002</c:v>
                </c:pt>
                <c:pt idx="80">
                  <c:v>8.3144183059000003</c:v>
                </c:pt>
                <c:pt idx="81">
                  <c:v>7.1707683810000002</c:v>
                </c:pt>
                <c:pt idx="82">
                  <c:v>7.4795691133000002</c:v>
                </c:pt>
                <c:pt idx="83">
                  <c:v>5.3178638177000002</c:v>
                </c:pt>
                <c:pt idx="84">
                  <c:v>6.4896876269000003</c:v>
                </c:pt>
                <c:pt idx="85">
                  <c:v>2.7657315260000002</c:v>
                </c:pt>
                <c:pt idx="86">
                  <c:v>4.6381585687999998</c:v>
                </c:pt>
                <c:pt idx="87">
                  <c:v>5.0415509877</c:v>
                </c:pt>
                <c:pt idx="88">
                  <c:v>5.8075713128000004</c:v>
                </c:pt>
                <c:pt idx="89">
                  <c:v>5.5944307068999999</c:v>
                </c:pt>
                <c:pt idx="90">
                  <c:v>4.5754952511000004</c:v>
                </c:pt>
                <c:pt idx="91">
                  <c:v>5.4609494328999997</c:v>
                </c:pt>
                <c:pt idx="92">
                  <c:v>7.2235757441999997</c:v>
                </c:pt>
                <c:pt idx="93">
                  <c:v>5.2717249579000001</c:v>
                </c:pt>
                <c:pt idx="94">
                  <c:v>4.4668238894999996</c:v>
                </c:pt>
                <c:pt idx="95">
                  <c:v>3.5733131501000002</c:v>
                </c:pt>
                <c:pt idx="96">
                  <c:v>5.3082962764000001</c:v>
                </c:pt>
                <c:pt idx="97">
                  <c:v>5.3991574908000004</c:v>
                </c:pt>
                <c:pt idx="98">
                  <c:v>3.5233100066</c:v>
                </c:pt>
                <c:pt idx="99">
                  <c:v>3.5884360248</c:v>
                </c:pt>
                <c:pt idx="100">
                  <c:v>3.9502024777</c:v>
                </c:pt>
                <c:pt idx="101">
                  <c:v>4.4556639495999999</c:v>
                </c:pt>
                <c:pt idx="102">
                  <c:v>4.8419717057999998</c:v>
                </c:pt>
                <c:pt idx="103">
                  <c:v>5.2470438668000003</c:v>
                </c:pt>
                <c:pt idx="104">
                  <c:v>4.0437326212000002</c:v>
                </c:pt>
                <c:pt idx="105">
                  <c:v>5.6951326075999997</c:v>
                </c:pt>
                <c:pt idx="106">
                  <c:v>4.4411580379000002</c:v>
                </c:pt>
                <c:pt idx="107">
                  <c:v>4.0409132681999997</c:v>
                </c:pt>
                <c:pt idx="108">
                  <c:v>5.8309915063000002</c:v>
                </c:pt>
                <c:pt idx="109">
                  <c:v>5.5550903652999999</c:v>
                </c:pt>
                <c:pt idx="110">
                  <c:v>8.1743074091000008</c:v>
                </c:pt>
                <c:pt idx="111">
                  <c:v>5.0067515815999997</c:v>
                </c:pt>
                <c:pt idx="112">
                  <c:v>5.9125312058999997</c:v>
                </c:pt>
                <c:pt idx="113">
                  <c:v>3.8349076404</c:v>
                </c:pt>
                <c:pt idx="114">
                  <c:v>3.8639089630000001</c:v>
                </c:pt>
                <c:pt idx="115">
                  <c:v>4.5930541429999998</c:v>
                </c:pt>
                <c:pt idx="116">
                  <c:v>4.2034035339000004</c:v>
                </c:pt>
                <c:pt idx="117">
                  <c:v>5.1608594144</c:v>
                </c:pt>
                <c:pt idx="118">
                  <c:v>4.9523217111999998</c:v>
                </c:pt>
                <c:pt idx="119">
                  <c:v>4.3048229548999997</c:v>
                </c:pt>
                <c:pt idx="120">
                  <c:v>3.9056042431</c:v>
                </c:pt>
                <c:pt idx="121">
                  <c:v>5.3237494004999997</c:v>
                </c:pt>
                <c:pt idx="122">
                  <c:v>3.3167557849999998</c:v>
                </c:pt>
                <c:pt idx="123">
                  <c:v>6.9263869390000004</c:v>
                </c:pt>
                <c:pt idx="124">
                  <c:v>5.7389187938999999</c:v>
                </c:pt>
                <c:pt idx="125">
                  <c:v>5.8018160386000002</c:v>
                </c:pt>
                <c:pt idx="126">
                  <c:v>4.5720171920999997</c:v>
                </c:pt>
                <c:pt idx="127">
                  <c:v>4.6617896733000004</c:v>
                </c:pt>
                <c:pt idx="128">
                  <c:v>4.5476764064999999</c:v>
                </c:pt>
                <c:pt idx="129">
                  <c:v>3.709483782</c:v>
                </c:pt>
                <c:pt idx="130">
                  <c:v>3.6842760982999998</c:v>
                </c:pt>
                <c:pt idx="131">
                  <c:v>5.2040781699999998</c:v>
                </c:pt>
                <c:pt idx="132">
                  <c:v>4.7029425295999996</c:v>
                </c:pt>
                <c:pt idx="133">
                  <c:v>4.0176724931000001</c:v>
                </c:pt>
                <c:pt idx="134">
                  <c:v>4.7332116606000003</c:v>
                </c:pt>
                <c:pt idx="135">
                  <c:v>7.9362548704</c:v>
                </c:pt>
                <c:pt idx="136">
                  <c:v>7.1724568249000002</c:v>
                </c:pt>
                <c:pt idx="137">
                  <c:v>6.0061105665000003</c:v>
                </c:pt>
                <c:pt idx="138">
                  <c:v>4.9702435639999996</c:v>
                </c:pt>
                <c:pt idx="139">
                  <c:v>5.2636754791999998</c:v>
                </c:pt>
                <c:pt idx="140">
                  <c:v>6.5499749025999998</c:v>
                </c:pt>
                <c:pt idx="141">
                  <c:v>4.9850117817999999</c:v>
                </c:pt>
                <c:pt idx="142">
                  <c:v>4.5986131855999997</c:v>
                </c:pt>
                <c:pt idx="143">
                  <c:v>29.095964657</c:v>
                </c:pt>
                <c:pt idx="144">
                  <c:v>16.137626462</c:v>
                </c:pt>
                <c:pt idx="145">
                  <c:v>37.557862780000001</c:v>
                </c:pt>
                <c:pt idx="146">
                  <c:v>4.2255173903000003</c:v>
                </c:pt>
                <c:pt idx="147">
                  <c:v>6.3256555282000004</c:v>
                </c:pt>
                <c:pt idx="148">
                  <c:v>4.0939212909</c:v>
                </c:pt>
                <c:pt idx="149">
                  <c:v>7.3426113391000003</c:v>
                </c:pt>
                <c:pt idx="150">
                  <c:v>5.8640961359999997</c:v>
                </c:pt>
                <c:pt idx="151">
                  <c:v>7.1847212704999999</c:v>
                </c:pt>
                <c:pt idx="152">
                  <c:v>7.9883262816</c:v>
                </c:pt>
                <c:pt idx="153">
                  <c:v>7.9953067182000002</c:v>
                </c:pt>
                <c:pt idx="154">
                  <c:v>9.1958019769000003</c:v>
                </c:pt>
                <c:pt idx="155">
                  <c:v>281.85049157999998</c:v>
                </c:pt>
                <c:pt idx="156">
                  <c:v>279.94016175000002</c:v>
                </c:pt>
                <c:pt idx="157">
                  <c:v>26.680583919</c:v>
                </c:pt>
                <c:pt idx="158">
                  <c:v>13.761870829999999</c:v>
                </c:pt>
                <c:pt idx="159">
                  <c:v>10.489545115</c:v>
                </c:pt>
                <c:pt idx="160">
                  <c:v>10.272573992</c:v>
                </c:pt>
                <c:pt idx="161">
                  <c:v>10.900119236</c:v>
                </c:pt>
                <c:pt idx="162">
                  <c:v>8.9864886471999998</c:v>
                </c:pt>
                <c:pt idx="163">
                  <c:v>9.7730590923000005</c:v>
                </c:pt>
                <c:pt idx="164">
                  <c:v>9.2886380217000006</c:v>
                </c:pt>
                <c:pt idx="165">
                  <c:v>6.3935269923</c:v>
                </c:pt>
                <c:pt idx="166">
                  <c:v>6.1051111964000002</c:v>
                </c:pt>
                <c:pt idx="167">
                  <c:v>5.8155219526000002</c:v>
                </c:pt>
                <c:pt idx="168">
                  <c:v>4.3462048243</c:v>
                </c:pt>
                <c:pt idx="169">
                  <c:v>3.1408369771000002</c:v>
                </c:pt>
                <c:pt idx="170">
                  <c:v>6.6902579101999997</c:v>
                </c:pt>
                <c:pt idx="171">
                  <c:v>7.7129568357</c:v>
                </c:pt>
                <c:pt idx="172">
                  <c:v>5.8579678611999997</c:v>
                </c:pt>
                <c:pt idx="173">
                  <c:v>10.081110619</c:v>
                </c:pt>
                <c:pt idx="174">
                  <c:v>8.8709098364999992</c:v>
                </c:pt>
                <c:pt idx="175">
                  <c:v>5.3493956865000003</c:v>
                </c:pt>
                <c:pt idx="176">
                  <c:v>10.01106787</c:v>
                </c:pt>
                <c:pt idx="177">
                  <c:v>12.647774441999999</c:v>
                </c:pt>
                <c:pt idx="178">
                  <c:v>11.2489857</c:v>
                </c:pt>
                <c:pt idx="179">
                  <c:v>12.249375832</c:v>
                </c:pt>
                <c:pt idx="180">
                  <c:v>12.170247625</c:v>
                </c:pt>
                <c:pt idx="181">
                  <c:v>10.12389449</c:v>
                </c:pt>
                <c:pt idx="182">
                  <c:v>12.123670576</c:v>
                </c:pt>
                <c:pt idx="183">
                  <c:v>14.870659369</c:v>
                </c:pt>
                <c:pt idx="184">
                  <c:v>7.0372593159000001</c:v>
                </c:pt>
                <c:pt idx="185">
                  <c:v>16.656284441</c:v>
                </c:pt>
                <c:pt idx="186">
                  <c:v>10.386604827999999</c:v>
                </c:pt>
                <c:pt idx="187">
                  <c:v>9.4565904077000003</c:v>
                </c:pt>
                <c:pt idx="188">
                  <c:v>6.4433027074</c:v>
                </c:pt>
                <c:pt idx="189">
                  <c:v>7.3886297103</c:v>
                </c:pt>
                <c:pt idx="190">
                  <c:v>10.621746462000001</c:v>
                </c:pt>
                <c:pt idx="191">
                  <c:v>6.6482660675999998</c:v>
                </c:pt>
                <c:pt idx="192">
                  <c:v>6.6650106535999996</c:v>
                </c:pt>
                <c:pt idx="193">
                  <c:v>6.7873801578000004</c:v>
                </c:pt>
                <c:pt idx="194">
                  <c:v>9.1223082846000008</c:v>
                </c:pt>
                <c:pt idx="195">
                  <c:v>5.9845149694000002</c:v>
                </c:pt>
                <c:pt idx="196">
                  <c:v>5.5492562223000004</c:v>
                </c:pt>
                <c:pt idx="197">
                  <c:v>5.3552736960000002</c:v>
                </c:pt>
                <c:pt idx="198">
                  <c:v>7.3104242353000002</c:v>
                </c:pt>
                <c:pt idx="199">
                  <c:v>6.7943369693999998</c:v>
                </c:pt>
                <c:pt idx="200">
                  <c:v>6.1848618982000003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Beta_3_Data!$J$1</c:f>
              <c:strCache>
                <c:ptCount val="1"/>
                <c:pt idx="0">
                  <c:v>P8</c:v>
                </c:pt>
              </c:strCache>
            </c:strRef>
          </c:tx>
          <c:marker>
            <c:symbol val="none"/>
          </c:marker>
          <c:cat>
            <c:numRef>
              <c:f>Beta_3_Data!$A$13:$A$213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Beta_3_Data!$J$13:$J$213</c:f>
              <c:numCache>
                <c:formatCode>0.00E+00</c:formatCode>
                <c:ptCount val="201"/>
                <c:pt idx="0">
                  <c:v>6.2832610796999999</c:v>
                </c:pt>
                <c:pt idx="1">
                  <c:v>9.7016310331</c:v>
                </c:pt>
                <c:pt idx="2">
                  <c:v>5.5715746580000003</c:v>
                </c:pt>
                <c:pt idx="3">
                  <c:v>14.193209224</c:v>
                </c:pt>
                <c:pt idx="4">
                  <c:v>10.110581420000001</c:v>
                </c:pt>
                <c:pt idx="5">
                  <c:v>8.6676634858000003</c:v>
                </c:pt>
                <c:pt idx="6">
                  <c:v>6.1652980640999999</c:v>
                </c:pt>
                <c:pt idx="7">
                  <c:v>5.2088245325999996</c:v>
                </c:pt>
                <c:pt idx="8">
                  <c:v>10.018406064000001</c:v>
                </c:pt>
                <c:pt idx="9">
                  <c:v>9.0691957755000008</c:v>
                </c:pt>
                <c:pt idx="10">
                  <c:v>10.705926815</c:v>
                </c:pt>
                <c:pt idx="11">
                  <c:v>5.3899110572</c:v>
                </c:pt>
                <c:pt idx="12">
                  <c:v>7.5551159361</c:v>
                </c:pt>
                <c:pt idx="13">
                  <c:v>8.2009375891000005</c:v>
                </c:pt>
                <c:pt idx="14">
                  <c:v>16.623475432999999</c:v>
                </c:pt>
                <c:pt idx="15">
                  <c:v>27.771430938000002</c:v>
                </c:pt>
                <c:pt idx="16">
                  <c:v>31.130608457000001</c:v>
                </c:pt>
                <c:pt idx="17">
                  <c:v>13.889476412</c:v>
                </c:pt>
                <c:pt idx="18">
                  <c:v>13.245232898999999</c:v>
                </c:pt>
                <c:pt idx="19">
                  <c:v>7.5484749720000002</c:v>
                </c:pt>
                <c:pt idx="20">
                  <c:v>14.792916850999999</c:v>
                </c:pt>
                <c:pt idx="21">
                  <c:v>10.399570964</c:v>
                </c:pt>
                <c:pt idx="22">
                  <c:v>16.194414905999999</c:v>
                </c:pt>
                <c:pt idx="23">
                  <c:v>9.5873519475000002</c:v>
                </c:pt>
                <c:pt idx="24">
                  <c:v>6.7778491763000002</c:v>
                </c:pt>
                <c:pt idx="25">
                  <c:v>9.3240060067999995</c:v>
                </c:pt>
                <c:pt idx="26">
                  <c:v>13.60609397</c:v>
                </c:pt>
                <c:pt idx="27">
                  <c:v>11.284188087</c:v>
                </c:pt>
                <c:pt idx="28">
                  <c:v>10.742835796</c:v>
                </c:pt>
                <c:pt idx="29">
                  <c:v>8.6393304286999992</c:v>
                </c:pt>
                <c:pt idx="30">
                  <c:v>15.265102879000001</c:v>
                </c:pt>
                <c:pt idx="31">
                  <c:v>8.1529337808999998</c:v>
                </c:pt>
                <c:pt idx="32">
                  <c:v>13.090591473</c:v>
                </c:pt>
                <c:pt idx="33">
                  <c:v>10.784852125</c:v>
                </c:pt>
                <c:pt idx="34">
                  <c:v>9.2947322477000007</c:v>
                </c:pt>
                <c:pt idx="35">
                  <c:v>9.4908062331000007</c:v>
                </c:pt>
                <c:pt idx="36">
                  <c:v>14.870766662999999</c:v>
                </c:pt>
                <c:pt idx="37">
                  <c:v>11.437303399999999</c:v>
                </c:pt>
                <c:pt idx="38">
                  <c:v>7.7033096182999996</c:v>
                </c:pt>
                <c:pt idx="39">
                  <c:v>9.8256740282999999</c:v>
                </c:pt>
                <c:pt idx="40">
                  <c:v>8.0553308172999998</c:v>
                </c:pt>
                <c:pt idx="41">
                  <c:v>12.315984038</c:v>
                </c:pt>
                <c:pt idx="42">
                  <c:v>9.3770999206999992</c:v>
                </c:pt>
                <c:pt idx="43">
                  <c:v>9.5862551591000003</c:v>
                </c:pt>
                <c:pt idx="44">
                  <c:v>10.160264080999999</c:v>
                </c:pt>
                <c:pt idx="45">
                  <c:v>11.379859857</c:v>
                </c:pt>
                <c:pt idx="46">
                  <c:v>11.696527238</c:v>
                </c:pt>
                <c:pt idx="47">
                  <c:v>10.138552959</c:v>
                </c:pt>
                <c:pt idx="48">
                  <c:v>7.2896202026000001</c:v>
                </c:pt>
                <c:pt idx="49">
                  <c:v>9.2252191399000001</c:v>
                </c:pt>
                <c:pt idx="50">
                  <c:v>12.513921724999999</c:v>
                </c:pt>
                <c:pt idx="51">
                  <c:v>8.7692757304000004</c:v>
                </c:pt>
                <c:pt idx="52">
                  <c:v>8.7477665479999995</c:v>
                </c:pt>
                <c:pt idx="53">
                  <c:v>17.243234385000001</c:v>
                </c:pt>
                <c:pt idx="54">
                  <c:v>9.1236603459999994</c:v>
                </c:pt>
                <c:pt idx="55">
                  <c:v>11.827611151999999</c:v>
                </c:pt>
                <c:pt idx="56">
                  <c:v>7.5585905958000001</c:v>
                </c:pt>
                <c:pt idx="57">
                  <c:v>5.1801724408999998</c:v>
                </c:pt>
                <c:pt idx="58">
                  <c:v>11.514805041000001</c:v>
                </c:pt>
                <c:pt idx="59">
                  <c:v>11.729158063</c:v>
                </c:pt>
                <c:pt idx="60">
                  <c:v>9.3907688621999998</c:v>
                </c:pt>
                <c:pt idx="61">
                  <c:v>18.805092279</c:v>
                </c:pt>
                <c:pt idx="62">
                  <c:v>14.654700570999999</c:v>
                </c:pt>
                <c:pt idx="63">
                  <c:v>21.878875117</c:v>
                </c:pt>
                <c:pt idx="64">
                  <c:v>6.3806022734000001</c:v>
                </c:pt>
                <c:pt idx="65">
                  <c:v>8.4257075770000007</c:v>
                </c:pt>
                <c:pt idx="66">
                  <c:v>5.7946308016000003</c:v>
                </c:pt>
                <c:pt idx="67">
                  <c:v>10.915586691</c:v>
                </c:pt>
                <c:pt idx="68">
                  <c:v>15.209856025000001</c:v>
                </c:pt>
                <c:pt idx="69">
                  <c:v>12.48568287</c:v>
                </c:pt>
                <c:pt idx="70">
                  <c:v>12.919662685</c:v>
                </c:pt>
                <c:pt idx="71">
                  <c:v>6.1022520197999999</c:v>
                </c:pt>
                <c:pt idx="72">
                  <c:v>16.916228437000001</c:v>
                </c:pt>
                <c:pt idx="73">
                  <c:v>21.423832147999999</c:v>
                </c:pt>
                <c:pt idx="74">
                  <c:v>11.393182389</c:v>
                </c:pt>
                <c:pt idx="75">
                  <c:v>15.493319285</c:v>
                </c:pt>
                <c:pt idx="76">
                  <c:v>9.5729524777999995</c:v>
                </c:pt>
                <c:pt idx="77">
                  <c:v>13.299258302</c:v>
                </c:pt>
                <c:pt idx="78">
                  <c:v>34.652527141999997</c:v>
                </c:pt>
                <c:pt idx="79">
                  <c:v>23.880131653999999</c:v>
                </c:pt>
                <c:pt idx="80">
                  <c:v>44.339102465000003</c:v>
                </c:pt>
                <c:pt idx="81">
                  <c:v>13.306505753</c:v>
                </c:pt>
                <c:pt idx="82">
                  <c:v>21.823316402</c:v>
                </c:pt>
                <c:pt idx="83">
                  <c:v>20.011971173999999</c:v>
                </c:pt>
                <c:pt idx="84">
                  <c:v>14.677621976999999</c:v>
                </c:pt>
                <c:pt idx="85">
                  <c:v>7.7739116157000003</c:v>
                </c:pt>
                <c:pt idx="86">
                  <c:v>27.052919172999999</c:v>
                </c:pt>
                <c:pt idx="87">
                  <c:v>17.900261388000001</c:v>
                </c:pt>
                <c:pt idx="88">
                  <c:v>11.872701514999999</c:v>
                </c:pt>
                <c:pt idx="89">
                  <c:v>26.828567181</c:v>
                </c:pt>
                <c:pt idx="90">
                  <c:v>22.843229667999999</c:v>
                </c:pt>
                <c:pt idx="91">
                  <c:v>9.9257784121999997</c:v>
                </c:pt>
                <c:pt idx="92">
                  <c:v>10.208893079999999</c:v>
                </c:pt>
                <c:pt idx="93">
                  <c:v>13.360172639</c:v>
                </c:pt>
                <c:pt idx="94">
                  <c:v>17.553592523999999</c:v>
                </c:pt>
                <c:pt idx="95">
                  <c:v>11.631132106000001</c:v>
                </c:pt>
                <c:pt idx="96">
                  <c:v>10.179017646</c:v>
                </c:pt>
                <c:pt idx="97">
                  <c:v>7.4379624566000002</c:v>
                </c:pt>
                <c:pt idx="98">
                  <c:v>14.964508611999999</c:v>
                </c:pt>
                <c:pt idx="99">
                  <c:v>11.234595098</c:v>
                </c:pt>
                <c:pt idx="100">
                  <c:v>10.792712781000001</c:v>
                </c:pt>
                <c:pt idx="101">
                  <c:v>11.966239533</c:v>
                </c:pt>
                <c:pt idx="102">
                  <c:v>7.2688216997000001</c:v>
                </c:pt>
                <c:pt idx="103">
                  <c:v>8.5617356993999998</c:v>
                </c:pt>
                <c:pt idx="104">
                  <c:v>9.3199370091000002</c:v>
                </c:pt>
                <c:pt idx="105">
                  <c:v>8.2856133656999997</c:v>
                </c:pt>
                <c:pt idx="106">
                  <c:v>7.8699291370999997</c:v>
                </c:pt>
                <c:pt idx="107">
                  <c:v>11.877376356999999</c:v>
                </c:pt>
                <c:pt idx="108">
                  <c:v>14.762199020000001</c:v>
                </c:pt>
                <c:pt idx="109">
                  <c:v>11.042222326999999</c:v>
                </c:pt>
                <c:pt idx="110">
                  <c:v>6.0577994895999998</c:v>
                </c:pt>
                <c:pt idx="111">
                  <c:v>8.6169371987000005</c:v>
                </c:pt>
                <c:pt idx="112">
                  <c:v>14.389541008</c:v>
                </c:pt>
                <c:pt idx="113">
                  <c:v>10.582831584999999</c:v>
                </c:pt>
                <c:pt idx="114">
                  <c:v>10.154948398</c:v>
                </c:pt>
                <c:pt idx="115">
                  <c:v>5.9490277650000003</c:v>
                </c:pt>
                <c:pt idx="116">
                  <c:v>9.9871073366999994</c:v>
                </c:pt>
                <c:pt idx="117">
                  <c:v>6.4909004209000001</c:v>
                </c:pt>
                <c:pt idx="118">
                  <c:v>5.3204397923000002</c:v>
                </c:pt>
                <c:pt idx="119">
                  <c:v>5.4593848728000003</c:v>
                </c:pt>
                <c:pt idx="120">
                  <c:v>5.1619065292000004</c:v>
                </c:pt>
                <c:pt idx="121">
                  <c:v>5.9698188784999999</c:v>
                </c:pt>
                <c:pt idx="122">
                  <c:v>10.819461187</c:v>
                </c:pt>
                <c:pt idx="123">
                  <c:v>11.750517127</c:v>
                </c:pt>
                <c:pt idx="124">
                  <c:v>8.8929000580000004</c:v>
                </c:pt>
                <c:pt idx="125">
                  <c:v>11.194726472999999</c:v>
                </c:pt>
                <c:pt idx="126">
                  <c:v>8.7676733810999998</c:v>
                </c:pt>
                <c:pt idx="127">
                  <c:v>8.9428036737000003</c:v>
                </c:pt>
                <c:pt idx="128">
                  <c:v>10.003836720000001</c:v>
                </c:pt>
                <c:pt idx="129">
                  <c:v>8.4491875182000005</c:v>
                </c:pt>
                <c:pt idx="130">
                  <c:v>6.2732003350000003</c:v>
                </c:pt>
                <c:pt idx="131">
                  <c:v>9.3448761173000001</c:v>
                </c:pt>
                <c:pt idx="132">
                  <c:v>12.890411669000001</c:v>
                </c:pt>
                <c:pt idx="133">
                  <c:v>10.889329641</c:v>
                </c:pt>
                <c:pt idx="134">
                  <c:v>11.704427525</c:v>
                </c:pt>
                <c:pt idx="135">
                  <c:v>11.409837573000001</c:v>
                </c:pt>
                <c:pt idx="136">
                  <c:v>10.211627180000001</c:v>
                </c:pt>
                <c:pt idx="137">
                  <c:v>7.6550456971000003</c:v>
                </c:pt>
                <c:pt idx="138">
                  <c:v>8.8170121137000006</c:v>
                </c:pt>
                <c:pt idx="139">
                  <c:v>7.3150089835000003</c:v>
                </c:pt>
                <c:pt idx="140">
                  <c:v>12.256248019999999</c:v>
                </c:pt>
                <c:pt idx="141">
                  <c:v>9.1042727339000002</c:v>
                </c:pt>
                <c:pt idx="142">
                  <c:v>7.4505518259999999</c:v>
                </c:pt>
                <c:pt idx="143">
                  <c:v>146.77083081999999</c:v>
                </c:pt>
                <c:pt idx="144">
                  <c:v>96.138927417999994</c:v>
                </c:pt>
                <c:pt idx="145">
                  <c:v>156.43365552</c:v>
                </c:pt>
                <c:pt idx="146">
                  <c:v>10.284534398</c:v>
                </c:pt>
                <c:pt idx="147">
                  <c:v>8.0709910796000006</c:v>
                </c:pt>
                <c:pt idx="148">
                  <c:v>6.0170760137999997</c:v>
                </c:pt>
                <c:pt idx="149">
                  <c:v>8.1762000107000006</c:v>
                </c:pt>
                <c:pt idx="150">
                  <c:v>11.958652047999999</c:v>
                </c:pt>
                <c:pt idx="151">
                  <c:v>8.4141554754999994</c:v>
                </c:pt>
                <c:pt idx="152">
                  <c:v>13.507789573</c:v>
                </c:pt>
                <c:pt idx="153">
                  <c:v>12.448355107999999</c:v>
                </c:pt>
                <c:pt idx="154">
                  <c:v>16.168729892000002</c:v>
                </c:pt>
                <c:pt idx="155">
                  <c:v>259.30940199000003</c:v>
                </c:pt>
                <c:pt idx="156">
                  <c:v>260.00907589000002</c:v>
                </c:pt>
                <c:pt idx="157">
                  <c:v>28.767757062000001</c:v>
                </c:pt>
                <c:pt idx="158">
                  <c:v>18.571355859000001</c:v>
                </c:pt>
                <c:pt idx="159">
                  <c:v>10.787449222999999</c:v>
                </c:pt>
                <c:pt idx="160">
                  <c:v>12.744157909</c:v>
                </c:pt>
                <c:pt idx="161">
                  <c:v>12.691411683</c:v>
                </c:pt>
                <c:pt idx="162">
                  <c:v>12.16124525</c:v>
                </c:pt>
                <c:pt idx="163">
                  <c:v>9.6412011689000003</c:v>
                </c:pt>
                <c:pt idx="164">
                  <c:v>17.112958262999999</c:v>
                </c:pt>
                <c:pt idx="165">
                  <c:v>8.4641295165999999</c:v>
                </c:pt>
                <c:pt idx="166">
                  <c:v>12.018957708</c:v>
                </c:pt>
                <c:pt idx="167">
                  <c:v>9.9605616131999994</c:v>
                </c:pt>
                <c:pt idx="168">
                  <c:v>7.5745371461</c:v>
                </c:pt>
                <c:pt idx="169">
                  <c:v>5.0040948111999999</c:v>
                </c:pt>
                <c:pt idx="170">
                  <c:v>9.0632041758999993</c:v>
                </c:pt>
                <c:pt idx="171">
                  <c:v>8.6106407240999996</c:v>
                </c:pt>
                <c:pt idx="172">
                  <c:v>9.7161391131000006</c:v>
                </c:pt>
                <c:pt idx="173">
                  <c:v>11.709846126</c:v>
                </c:pt>
                <c:pt idx="174">
                  <c:v>17.046686470000001</c:v>
                </c:pt>
                <c:pt idx="175">
                  <c:v>7.3995123692</c:v>
                </c:pt>
                <c:pt idx="176">
                  <c:v>9.8820624601000002</c:v>
                </c:pt>
                <c:pt idx="177">
                  <c:v>14.591558320000001</c:v>
                </c:pt>
                <c:pt idx="178">
                  <c:v>22.092274568000001</c:v>
                </c:pt>
                <c:pt idx="179">
                  <c:v>14.922851944</c:v>
                </c:pt>
                <c:pt idx="180">
                  <c:v>19.491839871</c:v>
                </c:pt>
                <c:pt idx="181">
                  <c:v>24.778898021</c:v>
                </c:pt>
                <c:pt idx="182">
                  <c:v>22.355315538999999</c:v>
                </c:pt>
                <c:pt idx="183">
                  <c:v>28.612346952999999</c:v>
                </c:pt>
                <c:pt idx="184">
                  <c:v>16.064301335</c:v>
                </c:pt>
                <c:pt idx="185">
                  <c:v>27.005118416999998</c:v>
                </c:pt>
                <c:pt idx="186">
                  <c:v>25.820097492999999</c:v>
                </c:pt>
                <c:pt idx="187">
                  <c:v>17.222176163</c:v>
                </c:pt>
                <c:pt idx="188">
                  <c:v>10.072102428000001</c:v>
                </c:pt>
                <c:pt idx="189">
                  <c:v>9.9896529611999991</c:v>
                </c:pt>
                <c:pt idx="190">
                  <c:v>20.54739494</c:v>
                </c:pt>
                <c:pt idx="191">
                  <c:v>9.1281132623999994</c:v>
                </c:pt>
                <c:pt idx="192">
                  <c:v>15.731358345</c:v>
                </c:pt>
                <c:pt idx="193">
                  <c:v>10.049909327</c:v>
                </c:pt>
                <c:pt idx="194">
                  <c:v>16.614238137000001</c:v>
                </c:pt>
                <c:pt idx="195">
                  <c:v>13.703962471000001</c:v>
                </c:pt>
                <c:pt idx="196">
                  <c:v>7.6728372372999996</c:v>
                </c:pt>
                <c:pt idx="197">
                  <c:v>10.181139651000001</c:v>
                </c:pt>
                <c:pt idx="198">
                  <c:v>16.912560464999999</c:v>
                </c:pt>
                <c:pt idx="199">
                  <c:v>10.647975002000001</c:v>
                </c:pt>
                <c:pt idx="200">
                  <c:v>12.128864875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272896"/>
        <c:axId val="151483456"/>
      </c:lineChart>
      <c:catAx>
        <c:axId val="280272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1483456"/>
        <c:crosses val="autoZero"/>
        <c:auto val="1"/>
        <c:lblAlgn val="ctr"/>
        <c:lblOffset val="100"/>
        <c:noMultiLvlLbl val="0"/>
      </c:catAx>
      <c:valAx>
        <c:axId val="151483456"/>
        <c:scaling>
          <c:orientation val="minMax"/>
          <c:max val="450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crossAx val="2802728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 smtClean="0"/>
              <a:t>Beta </a:t>
            </a:r>
            <a:r>
              <a:rPr lang="en-US" sz="2000" dirty="0"/>
              <a:t>2 Data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Beta_2_Data!$F$1</c:f>
              <c:strCache>
                <c:ptCount val="1"/>
                <c:pt idx="0">
                  <c:v>P2</c:v>
                </c:pt>
              </c:strCache>
            </c:strRef>
          </c:tx>
          <c:marker>
            <c:symbol val="none"/>
          </c:marker>
          <c:cat>
            <c:numRef>
              <c:f>Beta_2_Data!$A$13:$A$213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Beta_2_Data!$F$13:$F$213</c:f>
              <c:numCache>
                <c:formatCode>0.00E+00</c:formatCode>
                <c:ptCount val="201"/>
                <c:pt idx="0">
                  <c:v>3.7475618793000001</c:v>
                </c:pt>
                <c:pt idx="1">
                  <c:v>7.8114578842000002</c:v>
                </c:pt>
                <c:pt idx="2">
                  <c:v>4.5769367888000003</c:v>
                </c:pt>
                <c:pt idx="3">
                  <c:v>5.6015817159000001</c:v>
                </c:pt>
                <c:pt idx="4">
                  <c:v>4.9118140553999998</c:v>
                </c:pt>
                <c:pt idx="5">
                  <c:v>2.3146015183999999</c:v>
                </c:pt>
                <c:pt idx="6">
                  <c:v>2.4445492975000001</c:v>
                </c:pt>
                <c:pt idx="7">
                  <c:v>2.7380327205000001</c:v>
                </c:pt>
                <c:pt idx="8">
                  <c:v>1.6854680962999999</c:v>
                </c:pt>
                <c:pt idx="9">
                  <c:v>3.4700448269000002</c:v>
                </c:pt>
                <c:pt idx="10">
                  <c:v>2.9857328099</c:v>
                </c:pt>
                <c:pt idx="11">
                  <c:v>5.2665849205999997</c:v>
                </c:pt>
                <c:pt idx="12">
                  <c:v>7.7150392406000003</c:v>
                </c:pt>
                <c:pt idx="13">
                  <c:v>4.4831026422000004</c:v>
                </c:pt>
                <c:pt idx="14">
                  <c:v>7.7447257675000003</c:v>
                </c:pt>
                <c:pt idx="15">
                  <c:v>11.919030942999999</c:v>
                </c:pt>
                <c:pt idx="16">
                  <c:v>7.4493033022999997</c:v>
                </c:pt>
                <c:pt idx="17">
                  <c:v>7.0961728161000002</c:v>
                </c:pt>
                <c:pt idx="18">
                  <c:v>8.8594605927999996</c:v>
                </c:pt>
                <c:pt idx="19">
                  <c:v>5.4530522679000004</c:v>
                </c:pt>
                <c:pt idx="20">
                  <c:v>6.3915829694999999</c:v>
                </c:pt>
                <c:pt idx="21">
                  <c:v>4.5847424824000003</c:v>
                </c:pt>
                <c:pt idx="22">
                  <c:v>5.4366122940999997</c:v>
                </c:pt>
                <c:pt idx="23">
                  <c:v>4.8719269784000003</c:v>
                </c:pt>
                <c:pt idx="24">
                  <c:v>3.6747695575999999</c:v>
                </c:pt>
                <c:pt idx="25">
                  <c:v>4.1503057818000002</c:v>
                </c:pt>
                <c:pt idx="26">
                  <c:v>4.5286882191000002</c:v>
                </c:pt>
                <c:pt idx="27">
                  <c:v>9.3496311107000007</c:v>
                </c:pt>
                <c:pt idx="28">
                  <c:v>6.9939740236999999</c:v>
                </c:pt>
                <c:pt idx="29">
                  <c:v>9.7222875890000005</c:v>
                </c:pt>
                <c:pt idx="30">
                  <c:v>2.6523892687999999</c:v>
                </c:pt>
                <c:pt idx="31">
                  <c:v>1.793827947</c:v>
                </c:pt>
                <c:pt idx="32">
                  <c:v>3.3898387645999999</c:v>
                </c:pt>
                <c:pt idx="33">
                  <c:v>2.5049559325000001</c:v>
                </c:pt>
                <c:pt idx="34">
                  <c:v>5.6898772716000003</c:v>
                </c:pt>
                <c:pt idx="35">
                  <c:v>5.7470542547000001</c:v>
                </c:pt>
                <c:pt idx="36">
                  <c:v>3.7205860480999999</c:v>
                </c:pt>
                <c:pt idx="37">
                  <c:v>5.0386846676000001</c:v>
                </c:pt>
                <c:pt idx="38">
                  <c:v>1.9001105013999999</c:v>
                </c:pt>
                <c:pt idx="39">
                  <c:v>2.5823352087</c:v>
                </c:pt>
                <c:pt idx="40">
                  <c:v>2.5023898926000001</c:v>
                </c:pt>
                <c:pt idx="41">
                  <c:v>5.5464010851000003</c:v>
                </c:pt>
                <c:pt idx="42">
                  <c:v>3.4379921389999999</c:v>
                </c:pt>
                <c:pt idx="43">
                  <c:v>5.5780570118000004</c:v>
                </c:pt>
                <c:pt idx="44">
                  <c:v>3.0643763848000001</c:v>
                </c:pt>
                <c:pt idx="45">
                  <c:v>3.0310303611</c:v>
                </c:pt>
                <c:pt idx="46">
                  <c:v>5.0110881937</c:v>
                </c:pt>
                <c:pt idx="47">
                  <c:v>4.4647787289999998</c:v>
                </c:pt>
                <c:pt idx="48">
                  <c:v>3.0020051226</c:v>
                </c:pt>
                <c:pt idx="49">
                  <c:v>4.2166531483999998</c:v>
                </c:pt>
                <c:pt idx="50">
                  <c:v>3.2850514937000002</c:v>
                </c:pt>
                <c:pt idx="51">
                  <c:v>2.2944474375000001</c:v>
                </c:pt>
                <c:pt idx="52">
                  <c:v>4.0695625665000001</c:v>
                </c:pt>
                <c:pt idx="53">
                  <c:v>4.0693251130999997</c:v>
                </c:pt>
                <c:pt idx="54">
                  <c:v>3.7173694050999999</c:v>
                </c:pt>
                <c:pt idx="55">
                  <c:v>2.0578184773000001</c:v>
                </c:pt>
                <c:pt idx="56">
                  <c:v>3.5556596885</c:v>
                </c:pt>
                <c:pt idx="57">
                  <c:v>3.8107639545000001</c:v>
                </c:pt>
                <c:pt idx="58">
                  <c:v>5.6656091336000003</c:v>
                </c:pt>
                <c:pt idx="59">
                  <c:v>2.5360612032000001</c:v>
                </c:pt>
                <c:pt idx="60">
                  <c:v>5.5148450714999999</c:v>
                </c:pt>
                <c:pt idx="61">
                  <c:v>7.7040485465000001</c:v>
                </c:pt>
                <c:pt idx="62">
                  <c:v>5.6947303515999996</c:v>
                </c:pt>
                <c:pt idx="63">
                  <c:v>5.7892989670999997</c:v>
                </c:pt>
                <c:pt idx="64">
                  <c:v>2.5046682324999998</c:v>
                </c:pt>
                <c:pt idx="65">
                  <c:v>6.0733766749999996</c:v>
                </c:pt>
                <c:pt idx="66">
                  <c:v>4.0478512633000001</c:v>
                </c:pt>
                <c:pt idx="67">
                  <c:v>7.0386736297999999</c:v>
                </c:pt>
                <c:pt idx="68">
                  <c:v>3.3643579722000001</c:v>
                </c:pt>
                <c:pt idx="69">
                  <c:v>3.4592611261999999</c:v>
                </c:pt>
                <c:pt idx="70">
                  <c:v>5.2010204553000001</c:v>
                </c:pt>
                <c:pt idx="71">
                  <c:v>3.6553740695000001</c:v>
                </c:pt>
                <c:pt idx="72">
                  <c:v>4.5947379255999996</c:v>
                </c:pt>
                <c:pt idx="73">
                  <c:v>3.9515793559999999</c:v>
                </c:pt>
                <c:pt idx="74">
                  <c:v>4.9277937589</c:v>
                </c:pt>
                <c:pt idx="75">
                  <c:v>4.5483560599999997</c:v>
                </c:pt>
                <c:pt idx="76">
                  <c:v>2.9553050749000001</c:v>
                </c:pt>
                <c:pt idx="77">
                  <c:v>4.2574586517000004</c:v>
                </c:pt>
                <c:pt idx="78">
                  <c:v>4.933926349</c:v>
                </c:pt>
                <c:pt idx="79">
                  <c:v>4.4094171523999997</c:v>
                </c:pt>
                <c:pt idx="80">
                  <c:v>3.5293275951999998</c:v>
                </c:pt>
                <c:pt idx="81">
                  <c:v>2.5949953694999999</c:v>
                </c:pt>
                <c:pt idx="82">
                  <c:v>5.0299675799000001</c:v>
                </c:pt>
                <c:pt idx="83">
                  <c:v>3.2945589909000002</c:v>
                </c:pt>
                <c:pt idx="84">
                  <c:v>7.5550864141999998</c:v>
                </c:pt>
                <c:pt idx="85">
                  <c:v>4.6768648836000004</c:v>
                </c:pt>
                <c:pt idx="86">
                  <c:v>6.1644951831999997</c:v>
                </c:pt>
                <c:pt idx="87">
                  <c:v>3.5285547895999998</c:v>
                </c:pt>
                <c:pt idx="88">
                  <c:v>6.0734182821999996</c:v>
                </c:pt>
                <c:pt idx="89">
                  <c:v>4.4586520288999996</c:v>
                </c:pt>
                <c:pt idx="90">
                  <c:v>2.2296279754000001</c:v>
                </c:pt>
                <c:pt idx="91">
                  <c:v>2.7863396222999999</c:v>
                </c:pt>
                <c:pt idx="92">
                  <c:v>2.0868107066000001</c:v>
                </c:pt>
                <c:pt idx="93">
                  <c:v>3.4430145457000001</c:v>
                </c:pt>
                <c:pt idx="94">
                  <c:v>5.5653092973999998</c:v>
                </c:pt>
                <c:pt idx="95">
                  <c:v>4.7931881286999998</c:v>
                </c:pt>
                <c:pt idx="96">
                  <c:v>4.0819445805000001</c:v>
                </c:pt>
                <c:pt idx="97">
                  <c:v>2.9331066055999999</c:v>
                </c:pt>
                <c:pt idx="98">
                  <c:v>1.9908829674999999</c:v>
                </c:pt>
                <c:pt idx="99">
                  <c:v>5.4601652610000002</c:v>
                </c:pt>
                <c:pt idx="100">
                  <c:v>3.6944163149999998</c:v>
                </c:pt>
                <c:pt idx="101">
                  <c:v>4.8040310330000002</c:v>
                </c:pt>
                <c:pt idx="102">
                  <c:v>3.6424097746999999</c:v>
                </c:pt>
                <c:pt idx="103">
                  <c:v>6.1204008519000004</c:v>
                </c:pt>
                <c:pt idx="104">
                  <c:v>6.0807955557</c:v>
                </c:pt>
                <c:pt idx="105">
                  <c:v>5.4615801880000001</c:v>
                </c:pt>
                <c:pt idx="106">
                  <c:v>5.1335141150999997</c:v>
                </c:pt>
                <c:pt idx="107">
                  <c:v>5.9601814419999997</c:v>
                </c:pt>
                <c:pt idx="108">
                  <c:v>4.3660326390000002</c:v>
                </c:pt>
                <c:pt idx="109">
                  <c:v>4.0745674582999998</c:v>
                </c:pt>
                <c:pt idx="110">
                  <c:v>4.8157679340000001</c:v>
                </c:pt>
                <c:pt idx="111">
                  <c:v>2.8792551588999999</c:v>
                </c:pt>
                <c:pt idx="112">
                  <c:v>1.957514534</c:v>
                </c:pt>
                <c:pt idx="113">
                  <c:v>2.3490397483000001</c:v>
                </c:pt>
                <c:pt idx="114">
                  <c:v>2.2836655135999999</c:v>
                </c:pt>
                <c:pt idx="115">
                  <c:v>3.9119339798000001</c:v>
                </c:pt>
                <c:pt idx="116">
                  <c:v>3.6877100778999998</c:v>
                </c:pt>
                <c:pt idx="117">
                  <c:v>6.5015095324000001</c:v>
                </c:pt>
                <c:pt idx="118">
                  <c:v>3.577501485</c:v>
                </c:pt>
                <c:pt idx="119">
                  <c:v>7.1044622002000004</c:v>
                </c:pt>
                <c:pt idx="120">
                  <c:v>3.9074014404000001</c:v>
                </c:pt>
                <c:pt idx="121">
                  <c:v>3.6034995706999999</c:v>
                </c:pt>
                <c:pt idx="122">
                  <c:v>3.6422212707999999</c:v>
                </c:pt>
                <c:pt idx="123">
                  <c:v>4.1910627412999997</c:v>
                </c:pt>
                <c:pt idx="124">
                  <c:v>3.7601535353000002</c:v>
                </c:pt>
                <c:pt idx="125">
                  <c:v>3.3848860817999999</c:v>
                </c:pt>
                <c:pt idx="126">
                  <c:v>3.5990528366999999</c:v>
                </c:pt>
                <c:pt idx="127">
                  <c:v>4.2080884805999998</c:v>
                </c:pt>
                <c:pt idx="128">
                  <c:v>5.9518760479999999</c:v>
                </c:pt>
                <c:pt idx="129">
                  <c:v>3.9156561679999999</c:v>
                </c:pt>
                <c:pt idx="130">
                  <c:v>4.8732478763999998</c:v>
                </c:pt>
                <c:pt idx="131">
                  <c:v>8.7923366080999994</c:v>
                </c:pt>
                <c:pt idx="132">
                  <c:v>2.8825555855</c:v>
                </c:pt>
                <c:pt idx="133">
                  <c:v>6.6517810052000002</c:v>
                </c:pt>
                <c:pt idx="134">
                  <c:v>4.3130514655000001</c:v>
                </c:pt>
                <c:pt idx="135">
                  <c:v>3.6776123291</c:v>
                </c:pt>
                <c:pt idx="136">
                  <c:v>4.4220361586000001</c:v>
                </c:pt>
                <c:pt idx="137">
                  <c:v>2.3535524457000001</c:v>
                </c:pt>
                <c:pt idx="138">
                  <c:v>4.1803925226</c:v>
                </c:pt>
                <c:pt idx="139">
                  <c:v>3.3644031725999999</c:v>
                </c:pt>
                <c:pt idx="140">
                  <c:v>4.7602025249000004</c:v>
                </c:pt>
                <c:pt idx="141">
                  <c:v>5.5650474183999998</c:v>
                </c:pt>
                <c:pt idx="142">
                  <c:v>2.9540553568000001</c:v>
                </c:pt>
                <c:pt idx="143">
                  <c:v>5.4962192095000004</c:v>
                </c:pt>
                <c:pt idx="144">
                  <c:v>6.7137489505000003</c:v>
                </c:pt>
                <c:pt idx="145">
                  <c:v>11.146915542</c:v>
                </c:pt>
                <c:pt idx="146">
                  <c:v>3.5283220791000001</c:v>
                </c:pt>
                <c:pt idx="147">
                  <c:v>4.6850763589</c:v>
                </c:pt>
                <c:pt idx="148">
                  <c:v>2.1610566079</c:v>
                </c:pt>
                <c:pt idx="149">
                  <c:v>5.9241901495000002</c:v>
                </c:pt>
                <c:pt idx="150">
                  <c:v>4.4633214710000004</c:v>
                </c:pt>
                <c:pt idx="151">
                  <c:v>7.7834384180000002</c:v>
                </c:pt>
                <c:pt idx="152">
                  <c:v>8.5784869050000001</c:v>
                </c:pt>
                <c:pt idx="153">
                  <c:v>6.9586240909999999</c:v>
                </c:pt>
                <c:pt idx="154">
                  <c:v>6.7276197641</c:v>
                </c:pt>
                <c:pt idx="155">
                  <c:v>183.14265842</c:v>
                </c:pt>
                <c:pt idx="156">
                  <c:v>104.42146038</c:v>
                </c:pt>
                <c:pt idx="157">
                  <c:v>137.58089319999999</c:v>
                </c:pt>
                <c:pt idx="158">
                  <c:v>16.851103177999999</c:v>
                </c:pt>
                <c:pt idx="159">
                  <c:v>4.2833011014000002</c:v>
                </c:pt>
                <c:pt idx="160">
                  <c:v>9.0374492267999997</c:v>
                </c:pt>
                <c:pt idx="161">
                  <c:v>3.1168922192999999</c:v>
                </c:pt>
                <c:pt idx="162">
                  <c:v>7.9591353860999998</c:v>
                </c:pt>
                <c:pt idx="163">
                  <c:v>7.8238451565</c:v>
                </c:pt>
                <c:pt idx="164">
                  <c:v>4.9340437302</c:v>
                </c:pt>
                <c:pt idx="165">
                  <c:v>3.4802642636000001</c:v>
                </c:pt>
                <c:pt idx="166">
                  <c:v>4.7056856363000001</c:v>
                </c:pt>
                <c:pt idx="167">
                  <c:v>4.7928874165000002</c:v>
                </c:pt>
                <c:pt idx="168">
                  <c:v>3.6759817227</c:v>
                </c:pt>
                <c:pt idx="169">
                  <c:v>2.7848996862000002</c:v>
                </c:pt>
                <c:pt idx="170">
                  <c:v>5.5384818922000001</c:v>
                </c:pt>
                <c:pt idx="171">
                  <c:v>2.828129567</c:v>
                </c:pt>
                <c:pt idx="172">
                  <c:v>3.1218098639999998</c:v>
                </c:pt>
                <c:pt idx="173">
                  <c:v>3.9371754670999999</c:v>
                </c:pt>
                <c:pt idx="174">
                  <c:v>4.5873609146999996</c:v>
                </c:pt>
                <c:pt idx="175">
                  <c:v>4.5360133163</c:v>
                </c:pt>
                <c:pt idx="176">
                  <c:v>10.722397902999999</c:v>
                </c:pt>
                <c:pt idx="177">
                  <c:v>6.1680059991</c:v>
                </c:pt>
                <c:pt idx="178">
                  <c:v>6.5835377865</c:v>
                </c:pt>
                <c:pt idx="179">
                  <c:v>9.6081166793000001</c:v>
                </c:pt>
                <c:pt idx="180">
                  <c:v>8.3413851489000006</c:v>
                </c:pt>
                <c:pt idx="181">
                  <c:v>8.5385953482999994</c:v>
                </c:pt>
                <c:pt idx="182">
                  <c:v>3.7171631490000001</c:v>
                </c:pt>
                <c:pt idx="183">
                  <c:v>5.7475641454000002</c:v>
                </c:pt>
                <c:pt idx="184">
                  <c:v>6.6942054499000001</c:v>
                </c:pt>
                <c:pt idx="185">
                  <c:v>5.8781314777000002</c:v>
                </c:pt>
                <c:pt idx="186">
                  <c:v>4.0813389964000004</c:v>
                </c:pt>
                <c:pt idx="187">
                  <c:v>4.7163317452999998</c:v>
                </c:pt>
                <c:pt idx="188">
                  <c:v>7.5180571132000003</c:v>
                </c:pt>
                <c:pt idx="189">
                  <c:v>7.3447143655999998</c:v>
                </c:pt>
                <c:pt idx="190">
                  <c:v>4.4139707233000003</c:v>
                </c:pt>
                <c:pt idx="191">
                  <c:v>6.6056941856</c:v>
                </c:pt>
                <c:pt idx="192">
                  <c:v>8.1776314359000004</c:v>
                </c:pt>
                <c:pt idx="193">
                  <c:v>6.7753426302999999</c:v>
                </c:pt>
                <c:pt idx="194">
                  <c:v>10.443091615</c:v>
                </c:pt>
                <c:pt idx="195">
                  <c:v>3.4877026442000001</c:v>
                </c:pt>
                <c:pt idx="196">
                  <c:v>4.6796966722000004</c:v>
                </c:pt>
                <c:pt idx="197">
                  <c:v>2.9187081883000001</c:v>
                </c:pt>
                <c:pt idx="198">
                  <c:v>2.6056649480999998</c:v>
                </c:pt>
                <c:pt idx="199">
                  <c:v>2.5545186427000002</c:v>
                </c:pt>
                <c:pt idx="200">
                  <c:v>3.8012357116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Beta_2_Data!$G$1</c:f>
              <c:strCache>
                <c:ptCount val="1"/>
                <c:pt idx="0">
                  <c:v>P7</c:v>
                </c:pt>
              </c:strCache>
            </c:strRef>
          </c:tx>
          <c:marker>
            <c:symbol val="none"/>
          </c:marker>
          <c:cat>
            <c:numRef>
              <c:f>Beta_2_Data!$A$13:$A$213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Beta_2_Data!$G$13:$G$213</c:f>
              <c:numCache>
                <c:formatCode>0.00E+00</c:formatCode>
                <c:ptCount val="201"/>
                <c:pt idx="0">
                  <c:v>6.6993310623999998</c:v>
                </c:pt>
                <c:pt idx="1">
                  <c:v>3.1902403994999999</c:v>
                </c:pt>
                <c:pt idx="2">
                  <c:v>6.3698532961999996</c:v>
                </c:pt>
                <c:pt idx="3">
                  <c:v>6.0397321383999998</c:v>
                </c:pt>
                <c:pt idx="4">
                  <c:v>5.4324232476000001</c:v>
                </c:pt>
                <c:pt idx="5">
                  <c:v>6.2611488592000004</c:v>
                </c:pt>
                <c:pt idx="6">
                  <c:v>4.4263149370999999</c:v>
                </c:pt>
                <c:pt idx="7">
                  <c:v>4.4970834583999997</c:v>
                </c:pt>
                <c:pt idx="8">
                  <c:v>8.4935596140000005</c:v>
                </c:pt>
                <c:pt idx="9">
                  <c:v>5.8699160884000001</c:v>
                </c:pt>
                <c:pt idx="10">
                  <c:v>7.1022463048000004</c:v>
                </c:pt>
                <c:pt idx="11">
                  <c:v>9.5153640135999993</c:v>
                </c:pt>
                <c:pt idx="12">
                  <c:v>6.7908993074000001</c:v>
                </c:pt>
                <c:pt idx="13">
                  <c:v>10.239776715</c:v>
                </c:pt>
                <c:pt idx="14">
                  <c:v>6.9300768276999998</c:v>
                </c:pt>
                <c:pt idx="15">
                  <c:v>6.7427278178999996</c:v>
                </c:pt>
                <c:pt idx="16">
                  <c:v>4.7313498015000004</c:v>
                </c:pt>
                <c:pt idx="17">
                  <c:v>6.9899299670000001</c:v>
                </c:pt>
                <c:pt idx="18">
                  <c:v>7.0016263489000004</c:v>
                </c:pt>
                <c:pt idx="19">
                  <c:v>9.59766473</c:v>
                </c:pt>
                <c:pt idx="20">
                  <c:v>10.203509294</c:v>
                </c:pt>
                <c:pt idx="21">
                  <c:v>12.518496348999999</c:v>
                </c:pt>
                <c:pt idx="22">
                  <c:v>6.4651132685999997</c:v>
                </c:pt>
                <c:pt idx="23">
                  <c:v>5.3512445082999998</c:v>
                </c:pt>
                <c:pt idx="24">
                  <c:v>7.8536793519000003</c:v>
                </c:pt>
                <c:pt idx="25">
                  <c:v>9.0486614456000005</c:v>
                </c:pt>
                <c:pt idx="26">
                  <c:v>4.9659250341999996</c:v>
                </c:pt>
                <c:pt idx="27">
                  <c:v>7.2653676164999998</c:v>
                </c:pt>
                <c:pt idx="28">
                  <c:v>6.6841649516999997</c:v>
                </c:pt>
                <c:pt idx="29">
                  <c:v>4.1984015761000002</c:v>
                </c:pt>
                <c:pt idx="30">
                  <c:v>7.1339809815999997</c:v>
                </c:pt>
                <c:pt idx="31">
                  <c:v>6.0473057882000001</c:v>
                </c:pt>
                <c:pt idx="32">
                  <c:v>8.5681291104999993</c:v>
                </c:pt>
                <c:pt idx="33">
                  <c:v>8.5689505944000004</c:v>
                </c:pt>
                <c:pt idx="34">
                  <c:v>7.2733699185000003</c:v>
                </c:pt>
                <c:pt idx="35">
                  <c:v>5.8027290874000004</c:v>
                </c:pt>
                <c:pt idx="36">
                  <c:v>9.7837366842000009</c:v>
                </c:pt>
                <c:pt idx="37">
                  <c:v>5.7369338037000004</c:v>
                </c:pt>
                <c:pt idx="38">
                  <c:v>7.8265034425</c:v>
                </c:pt>
                <c:pt idx="39">
                  <c:v>6.7652196972</c:v>
                </c:pt>
                <c:pt idx="40">
                  <c:v>3.9609727089</c:v>
                </c:pt>
                <c:pt idx="41">
                  <c:v>7.3879581339999998</c:v>
                </c:pt>
                <c:pt idx="42">
                  <c:v>10.368035104000001</c:v>
                </c:pt>
                <c:pt idx="43">
                  <c:v>8.7924841277999999</c:v>
                </c:pt>
                <c:pt idx="44">
                  <c:v>7.7620061259000002</c:v>
                </c:pt>
                <c:pt idx="45">
                  <c:v>3.9188589575999999</c:v>
                </c:pt>
                <c:pt idx="46">
                  <c:v>6.1511948643999999</c:v>
                </c:pt>
                <c:pt idx="47">
                  <c:v>3.4477961727999999</c:v>
                </c:pt>
                <c:pt idx="48">
                  <c:v>6.7951052058999997</c:v>
                </c:pt>
                <c:pt idx="49">
                  <c:v>3.7394383045000001</c:v>
                </c:pt>
                <c:pt idx="50">
                  <c:v>6.3849503840999997</c:v>
                </c:pt>
                <c:pt idx="51">
                  <c:v>7.5096966474000002</c:v>
                </c:pt>
                <c:pt idx="52">
                  <c:v>8.2739611371000006</c:v>
                </c:pt>
                <c:pt idx="53">
                  <c:v>11.112017083</c:v>
                </c:pt>
                <c:pt idx="54">
                  <c:v>8.8587146698999994</c:v>
                </c:pt>
                <c:pt idx="55">
                  <c:v>8.4158350051999999</c:v>
                </c:pt>
                <c:pt idx="56">
                  <c:v>8.1183206504999994</c:v>
                </c:pt>
                <c:pt idx="57">
                  <c:v>4.9402118836</c:v>
                </c:pt>
                <c:pt idx="58">
                  <c:v>6.9107004317999996</c:v>
                </c:pt>
                <c:pt idx="59">
                  <c:v>4.3758744281000004</c:v>
                </c:pt>
                <c:pt idx="60">
                  <c:v>3.926580317</c:v>
                </c:pt>
                <c:pt idx="61">
                  <c:v>3.7406647635999999</c:v>
                </c:pt>
                <c:pt idx="62">
                  <c:v>6.9158754233000002</c:v>
                </c:pt>
                <c:pt idx="63">
                  <c:v>8.0349177081000001</c:v>
                </c:pt>
                <c:pt idx="64">
                  <c:v>13.836455104000001</c:v>
                </c:pt>
                <c:pt idx="65">
                  <c:v>6.5662232504000002</c:v>
                </c:pt>
                <c:pt idx="66">
                  <c:v>11.471985813</c:v>
                </c:pt>
                <c:pt idx="67">
                  <c:v>11.328564884</c:v>
                </c:pt>
                <c:pt idx="68">
                  <c:v>8.1845820814000003</c:v>
                </c:pt>
                <c:pt idx="69">
                  <c:v>10.855247805999999</c:v>
                </c:pt>
                <c:pt idx="70">
                  <c:v>6.2490210558000001</c:v>
                </c:pt>
                <c:pt idx="71">
                  <c:v>5.3237919966999998</c:v>
                </c:pt>
                <c:pt idx="72">
                  <c:v>6.0362191773999996</c:v>
                </c:pt>
                <c:pt idx="73">
                  <c:v>9.1022727210000003</c:v>
                </c:pt>
                <c:pt idx="74">
                  <c:v>5.2734197215999998</c:v>
                </c:pt>
                <c:pt idx="75">
                  <c:v>8.5647386655000002</c:v>
                </c:pt>
                <c:pt idx="76">
                  <c:v>7.9048765118000004</c:v>
                </c:pt>
                <c:pt idx="77">
                  <c:v>3.4350725659000001</c:v>
                </c:pt>
                <c:pt idx="78">
                  <c:v>5.1813361132000004</c:v>
                </c:pt>
                <c:pt idx="79">
                  <c:v>10.539147314999999</c:v>
                </c:pt>
                <c:pt idx="80">
                  <c:v>5.6792514942999999</c:v>
                </c:pt>
                <c:pt idx="81">
                  <c:v>6.3338938758000003</c:v>
                </c:pt>
                <c:pt idx="82">
                  <c:v>6.1014940158000002</c:v>
                </c:pt>
                <c:pt idx="83">
                  <c:v>6.2484587539999996</c:v>
                </c:pt>
                <c:pt idx="84">
                  <c:v>5.4050026904999999</c:v>
                </c:pt>
                <c:pt idx="85">
                  <c:v>4.8869843838999998</c:v>
                </c:pt>
                <c:pt idx="86">
                  <c:v>5.6872313816000002</c:v>
                </c:pt>
                <c:pt idx="87">
                  <c:v>7.4291994613999996</c:v>
                </c:pt>
                <c:pt idx="88">
                  <c:v>9.6185544150000002</c:v>
                </c:pt>
                <c:pt idx="89">
                  <c:v>12.067294013</c:v>
                </c:pt>
                <c:pt idx="90">
                  <c:v>15.021091030999999</c:v>
                </c:pt>
                <c:pt idx="91">
                  <c:v>10.369140740000001</c:v>
                </c:pt>
                <c:pt idx="92">
                  <c:v>19.651558381000001</c:v>
                </c:pt>
                <c:pt idx="93">
                  <c:v>23.019992928000001</c:v>
                </c:pt>
                <c:pt idx="94">
                  <c:v>12.961632107</c:v>
                </c:pt>
                <c:pt idx="95">
                  <c:v>12.649916954</c:v>
                </c:pt>
                <c:pt idx="96">
                  <c:v>12.406646831</c:v>
                </c:pt>
                <c:pt idx="97">
                  <c:v>5.8816117094000004</c:v>
                </c:pt>
                <c:pt idx="98">
                  <c:v>11.997543403</c:v>
                </c:pt>
                <c:pt idx="99">
                  <c:v>6.4661380605999996</c:v>
                </c:pt>
                <c:pt idx="100">
                  <c:v>5.0566821584000001</c:v>
                </c:pt>
                <c:pt idx="101">
                  <c:v>5.5092016179999996</c:v>
                </c:pt>
                <c:pt idx="102">
                  <c:v>8.9039483917000002</c:v>
                </c:pt>
                <c:pt idx="103">
                  <c:v>7.6928372801</c:v>
                </c:pt>
                <c:pt idx="104">
                  <c:v>7.6733468396999998</c:v>
                </c:pt>
                <c:pt idx="105">
                  <c:v>12.945125923000001</c:v>
                </c:pt>
                <c:pt idx="106">
                  <c:v>7.2572438668999997</c:v>
                </c:pt>
                <c:pt idx="107">
                  <c:v>17.281297847000001</c:v>
                </c:pt>
                <c:pt idx="108">
                  <c:v>7.8012328721999999</c:v>
                </c:pt>
                <c:pt idx="109">
                  <c:v>8.0110601661</c:v>
                </c:pt>
                <c:pt idx="110">
                  <c:v>4.4206539929000002</c:v>
                </c:pt>
                <c:pt idx="111">
                  <c:v>4.8057028271000002</c:v>
                </c:pt>
                <c:pt idx="112">
                  <c:v>3.8539334418000002</c:v>
                </c:pt>
                <c:pt idx="113">
                  <c:v>6.0257240316000003</c:v>
                </c:pt>
                <c:pt idx="114">
                  <c:v>7.7244785729999998</c:v>
                </c:pt>
                <c:pt idx="115">
                  <c:v>9.2944105503000003</c:v>
                </c:pt>
                <c:pt idx="116">
                  <c:v>9.1573173423000007</c:v>
                </c:pt>
                <c:pt idx="117">
                  <c:v>8.5675078330000005</c:v>
                </c:pt>
                <c:pt idx="118">
                  <c:v>6.6441564194999998</c:v>
                </c:pt>
                <c:pt idx="119">
                  <c:v>7.6870564723000001</c:v>
                </c:pt>
                <c:pt idx="120">
                  <c:v>7.0939115164000004</c:v>
                </c:pt>
                <c:pt idx="121">
                  <c:v>9.4853077210999999</c:v>
                </c:pt>
                <c:pt idx="122">
                  <c:v>10.358683957</c:v>
                </c:pt>
                <c:pt idx="123">
                  <c:v>8.9318763111999999</c:v>
                </c:pt>
                <c:pt idx="124">
                  <c:v>10.810181804999999</c:v>
                </c:pt>
                <c:pt idx="125">
                  <c:v>9.6060497884</c:v>
                </c:pt>
                <c:pt idx="126">
                  <c:v>8.5603368030000002</c:v>
                </c:pt>
                <c:pt idx="127">
                  <c:v>7.8184655170999999</c:v>
                </c:pt>
                <c:pt idx="128">
                  <c:v>10.271133362</c:v>
                </c:pt>
                <c:pt idx="129">
                  <c:v>7.4560057582999999</c:v>
                </c:pt>
                <c:pt idx="130">
                  <c:v>6.3008663886000003</c:v>
                </c:pt>
                <c:pt idx="131">
                  <c:v>3.9431562565</c:v>
                </c:pt>
                <c:pt idx="132">
                  <c:v>5.5009616693999996</c:v>
                </c:pt>
                <c:pt idx="133">
                  <c:v>3.7401736272999999</c:v>
                </c:pt>
                <c:pt idx="134">
                  <c:v>7.9209307299000002</c:v>
                </c:pt>
                <c:pt idx="135">
                  <c:v>6.5522800759999997</c:v>
                </c:pt>
                <c:pt idx="136">
                  <c:v>4.4657729977000002</c:v>
                </c:pt>
                <c:pt idx="137">
                  <c:v>4.6683335622</c:v>
                </c:pt>
                <c:pt idx="138">
                  <c:v>5.4857663458000001</c:v>
                </c:pt>
                <c:pt idx="139">
                  <c:v>5.8118557433999998</c:v>
                </c:pt>
                <c:pt idx="140">
                  <c:v>6.3292453375999997</c:v>
                </c:pt>
                <c:pt idx="141">
                  <c:v>4.8579486122000004</c:v>
                </c:pt>
                <c:pt idx="142">
                  <c:v>5.4325464601000002</c:v>
                </c:pt>
                <c:pt idx="143">
                  <c:v>16.155930928</c:v>
                </c:pt>
                <c:pt idx="144">
                  <c:v>35.358211304999998</c:v>
                </c:pt>
                <c:pt idx="145">
                  <c:v>40.127316743000002</c:v>
                </c:pt>
                <c:pt idx="146">
                  <c:v>13.975103203</c:v>
                </c:pt>
                <c:pt idx="147">
                  <c:v>5.9609601592999999</c:v>
                </c:pt>
                <c:pt idx="148">
                  <c:v>4.6392161601000002</c:v>
                </c:pt>
                <c:pt idx="149">
                  <c:v>4.4526033264000002</c:v>
                </c:pt>
                <c:pt idx="150">
                  <c:v>4.0018247135999996</c:v>
                </c:pt>
                <c:pt idx="151">
                  <c:v>2.8722682843</c:v>
                </c:pt>
                <c:pt idx="152">
                  <c:v>2.9401265516000001</c:v>
                </c:pt>
                <c:pt idx="153">
                  <c:v>5.9675627639000002</c:v>
                </c:pt>
                <c:pt idx="154">
                  <c:v>3.4154284069999998</c:v>
                </c:pt>
                <c:pt idx="155">
                  <c:v>172.66137724999999</c:v>
                </c:pt>
                <c:pt idx="156">
                  <c:v>91.450803977000007</c:v>
                </c:pt>
                <c:pt idx="157">
                  <c:v>134.37664025000001</c:v>
                </c:pt>
                <c:pt idx="158">
                  <c:v>23.105990461000001</c:v>
                </c:pt>
                <c:pt idx="159">
                  <c:v>5.1443774847999997</c:v>
                </c:pt>
                <c:pt idx="160">
                  <c:v>9.5223482286000003</c:v>
                </c:pt>
                <c:pt idx="161">
                  <c:v>7.2021260244</c:v>
                </c:pt>
                <c:pt idx="162">
                  <c:v>5.4066845975</c:v>
                </c:pt>
                <c:pt idx="163">
                  <c:v>9.8706420155999997</c:v>
                </c:pt>
                <c:pt idx="164">
                  <c:v>5.5039393978</c:v>
                </c:pt>
                <c:pt idx="165">
                  <c:v>13.030951480000001</c:v>
                </c:pt>
                <c:pt idx="166">
                  <c:v>9.9014339283999995</c:v>
                </c:pt>
                <c:pt idx="167">
                  <c:v>8.7700752796000003</c:v>
                </c:pt>
                <c:pt idx="168">
                  <c:v>8.7114839542000002</c:v>
                </c:pt>
                <c:pt idx="169">
                  <c:v>4.4484381394000003</c:v>
                </c:pt>
                <c:pt idx="170">
                  <c:v>6.5343137171999999</c:v>
                </c:pt>
                <c:pt idx="171">
                  <c:v>7.3026974557999997</c:v>
                </c:pt>
                <c:pt idx="172">
                  <c:v>5.1441127151000003</c:v>
                </c:pt>
                <c:pt idx="173">
                  <c:v>4.5385954599999998</c:v>
                </c:pt>
                <c:pt idx="174">
                  <c:v>4.5111413705999999</c:v>
                </c:pt>
                <c:pt idx="175">
                  <c:v>2.652779029</c:v>
                </c:pt>
                <c:pt idx="176">
                  <c:v>18.999702663000001</c:v>
                </c:pt>
                <c:pt idx="177">
                  <c:v>7.6968736784000003</c:v>
                </c:pt>
                <c:pt idx="178">
                  <c:v>15.586091569000001</c:v>
                </c:pt>
                <c:pt idx="179">
                  <c:v>11.701250503000001</c:v>
                </c:pt>
                <c:pt idx="180">
                  <c:v>10.537221034</c:v>
                </c:pt>
                <c:pt idx="181">
                  <c:v>11.748826201</c:v>
                </c:pt>
                <c:pt idx="182">
                  <c:v>2.6755124197</c:v>
                </c:pt>
                <c:pt idx="183">
                  <c:v>6.3875787082000004</c:v>
                </c:pt>
                <c:pt idx="184">
                  <c:v>3.8848037557000001</c:v>
                </c:pt>
                <c:pt idx="185">
                  <c:v>5.0115086028000002</c:v>
                </c:pt>
                <c:pt idx="186">
                  <c:v>6.3270109515000001</c:v>
                </c:pt>
                <c:pt idx="187">
                  <c:v>9.6569068619999996</c:v>
                </c:pt>
                <c:pt idx="188">
                  <c:v>7.1290542622000004</c:v>
                </c:pt>
                <c:pt idx="189">
                  <c:v>6.2025664651000003</c:v>
                </c:pt>
                <c:pt idx="190">
                  <c:v>2.7501935796999999</c:v>
                </c:pt>
                <c:pt idx="191">
                  <c:v>4.6431207764</c:v>
                </c:pt>
                <c:pt idx="192">
                  <c:v>5.9747520649999997</c:v>
                </c:pt>
                <c:pt idx="193">
                  <c:v>9.4576004658000006</c:v>
                </c:pt>
                <c:pt idx="194">
                  <c:v>9.6194769435000005</c:v>
                </c:pt>
                <c:pt idx="195">
                  <c:v>5.4744810386999996</c:v>
                </c:pt>
                <c:pt idx="196">
                  <c:v>8.7877518245000008</c:v>
                </c:pt>
                <c:pt idx="197">
                  <c:v>8.9508169188999993</c:v>
                </c:pt>
                <c:pt idx="198">
                  <c:v>7.6171871940000004</c:v>
                </c:pt>
                <c:pt idx="199">
                  <c:v>7.6108468559000002</c:v>
                </c:pt>
                <c:pt idx="200">
                  <c:v>5.4827521920000004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Beta_2_Data!$H$1</c:f>
              <c:strCache>
                <c:ptCount val="1"/>
                <c:pt idx="0">
                  <c:v>P3</c:v>
                </c:pt>
              </c:strCache>
            </c:strRef>
          </c:tx>
          <c:marker>
            <c:symbol val="none"/>
          </c:marker>
          <c:cat>
            <c:numRef>
              <c:f>Beta_2_Data!$A$13:$A$213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Beta_2_Data!$H$13:$H$213</c:f>
              <c:numCache>
                <c:formatCode>0.00E+00</c:formatCode>
                <c:ptCount val="201"/>
                <c:pt idx="0">
                  <c:v>5.4389483581000002</c:v>
                </c:pt>
                <c:pt idx="1">
                  <c:v>10.306917852</c:v>
                </c:pt>
                <c:pt idx="2">
                  <c:v>8.7329743735999994</c:v>
                </c:pt>
                <c:pt idx="3">
                  <c:v>7.5544065834999996</c:v>
                </c:pt>
                <c:pt idx="4">
                  <c:v>6.5311565915000003</c:v>
                </c:pt>
                <c:pt idx="5">
                  <c:v>2.9982683385</c:v>
                </c:pt>
                <c:pt idx="6">
                  <c:v>5.4083210384999996</c:v>
                </c:pt>
                <c:pt idx="7">
                  <c:v>5.5555694471999999</c:v>
                </c:pt>
                <c:pt idx="8">
                  <c:v>4.2773574497000002</c:v>
                </c:pt>
                <c:pt idx="9">
                  <c:v>7.1726618654000003</c:v>
                </c:pt>
                <c:pt idx="10">
                  <c:v>7.7826280100999998</c:v>
                </c:pt>
                <c:pt idx="11">
                  <c:v>7.6948504252000003</c:v>
                </c:pt>
                <c:pt idx="12">
                  <c:v>10.990550269</c:v>
                </c:pt>
                <c:pt idx="13">
                  <c:v>5.5052754313000003</c:v>
                </c:pt>
                <c:pt idx="14">
                  <c:v>3.9742774240999998</c:v>
                </c:pt>
                <c:pt idx="15">
                  <c:v>11.146064897</c:v>
                </c:pt>
                <c:pt idx="16">
                  <c:v>15.174473575</c:v>
                </c:pt>
                <c:pt idx="17">
                  <c:v>18.232811295000001</c:v>
                </c:pt>
                <c:pt idx="18">
                  <c:v>10.684911784000001</c:v>
                </c:pt>
                <c:pt idx="19">
                  <c:v>7.0711361002000004</c:v>
                </c:pt>
                <c:pt idx="20">
                  <c:v>7.3852967426999996</c:v>
                </c:pt>
                <c:pt idx="21">
                  <c:v>8.5879592767999995</c:v>
                </c:pt>
                <c:pt idx="22">
                  <c:v>9.0704426842999997</c:v>
                </c:pt>
                <c:pt idx="23">
                  <c:v>8.7439208917000002</c:v>
                </c:pt>
                <c:pt idx="24">
                  <c:v>6.6773741977999999</c:v>
                </c:pt>
                <c:pt idx="25">
                  <c:v>11.751666036</c:v>
                </c:pt>
                <c:pt idx="26">
                  <c:v>7.2426823723</c:v>
                </c:pt>
                <c:pt idx="27">
                  <c:v>21.763526042999999</c:v>
                </c:pt>
                <c:pt idx="28">
                  <c:v>9.0675619723000001</c:v>
                </c:pt>
                <c:pt idx="29">
                  <c:v>12.097176517999999</c:v>
                </c:pt>
                <c:pt idx="30">
                  <c:v>7.1750258410000001</c:v>
                </c:pt>
                <c:pt idx="31">
                  <c:v>4.4665263460000002</c:v>
                </c:pt>
                <c:pt idx="32">
                  <c:v>7.4966936054</c:v>
                </c:pt>
                <c:pt idx="33">
                  <c:v>6.5470782113999997</c:v>
                </c:pt>
                <c:pt idx="34">
                  <c:v>6.1042053612</c:v>
                </c:pt>
                <c:pt idx="35">
                  <c:v>8.6625940861000004</c:v>
                </c:pt>
                <c:pt idx="36">
                  <c:v>9.7698047952000007</c:v>
                </c:pt>
                <c:pt idx="37">
                  <c:v>4.2054125961000004</c:v>
                </c:pt>
                <c:pt idx="38">
                  <c:v>8.2965950270000004</c:v>
                </c:pt>
                <c:pt idx="39">
                  <c:v>3.6255998173999999</c:v>
                </c:pt>
                <c:pt idx="40">
                  <c:v>6.5837535083000001</c:v>
                </c:pt>
                <c:pt idx="41">
                  <c:v>6.7366284597000003</c:v>
                </c:pt>
                <c:pt idx="42">
                  <c:v>10.726384179</c:v>
                </c:pt>
                <c:pt idx="43">
                  <c:v>7.321618312</c:v>
                </c:pt>
                <c:pt idx="44">
                  <c:v>8.6658831015000004</c:v>
                </c:pt>
                <c:pt idx="45">
                  <c:v>4.9038933991000002</c:v>
                </c:pt>
                <c:pt idx="46">
                  <c:v>5.1584275751000002</c:v>
                </c:pt>
                <c:pt idx="47">
                  <c:v>5.5912464162999997</c:v>
                </c:pt>
                <c:pt idx="48">
                  <c:v>6.2954891891000004</c:v>
                </c:pt>
                <c:pt idx="49">
                  <c:v>8.2124491409000004</c:v>
                </c:pt>
                <c:pt idx="50">
                  <c:v>6.3206062336000004</c:v>
                </c:pt>
                <c:pt idx="51">
                  <c:v>4.1990869596999998</c:v>
                </c:pt>
                <c:pt idx="52">
                  <c:v>4.3613892430999996</c:v>
                </c:pt>
                <c:pt idx="53">
                  <c:v>8.7448594876999994</c:v>
                </c:pt>
                <c:pt idx="54">
                  <c:v>5.3543765105999999</c:v>
                </c:pt>
                <c:pt idx="55">
                  <c:v>6.7213072203999999</c:v>
                </c:pt>
                <c:pt idx="56">
                  <c:v>7.4514220951999999</c:v>
                </c:pt>
                <c:pt idx="57">
                  <c:v>8.6050156647999998</c:v>
                </c:pt>
                <c:pt idx="58">
                  <c:v>6.9425930882999998</c:v>
                </c:pt>
                <c:pt idx="59">
                  <c:v>6.9872916429999998</c:v>
                </c:pt>
                <c:pt idx="60">
                  <c:v>6.0620593262</c:v>
                </c:pt>
                <c:pt idx="61">
                  <c:v>5.0814844991000001</c:v>
                </c:pt>
                <c:pt idx="62">
                  <c:v>7.3593189657</c:v>
                </c:pt>
                <c:pt idx="63">
                  <c:v>4.8408358378000003</c:v>
                </c:pt>
                <c:pt idx="64">
                  <c:v>6.2122493738999998</c:v>
                </c:pt>
                <c:pt idx="65">
                  <c:v>5.5557947036000002</c:v>
                </c:pt>
                <c:pt idx="66">
                  <c:v>4.3152646226</c:v>
                </c:pt>
                <c:pt idx="67">
                  <c:v>13.917165519999999</c:v>
                </c:pt>
                <c:pt idx="68">
                  <c:v>10.493628068</c:v>
                </c:pt>
                <c:pt idx="69">
                  <c:v>11.376115291</c:v>
                </c:pt>
                <c:pt idx="70">
                  <c:v>7.4868642461999997</c:v>
                </c:pt>
                <c:pt idx="71">
                  <c:v>11.518425561999999</c:v>
                </c:pt>
                <c:pt idx="72">
                  <c:v>8.7922472847000002</c:v>
                </c:pt>
                <c:pt idx="73">
                  <c:v>11.596539591999999</c:v>
                </c:pt>
                <c:pt idx="74">
                  <c:v>11.45903236</c:v>
                </c:pt>
                <c:pt idx="75">
                  <c:v>8.7639045972999998</c:v>
                </c:pt>
                <c:pt idx="76">
                  <c:v>4.7705622236999998</c:v>
                </c:pt>
                <c:pt idx="77">
                  <c:v>9.6305616374999996</c:v>
                </c:pt>
                <c:pt idx="78">
                  <c:v>7.5455248303999998</c:v>
                </c:pt>
                <c:pt idx="79">
                  <c:v>13.01547152</c:v>
                </c:pt>
                <c:pt idx="80">
                  <c:v>5.8123597202999999</c:v>
                </c:pt>
                <c:pt idx="81">
                  <c:v>10.177656037</c:v>
                </c:pt>
                <c:pt idx="82">
                  <c:v>11.351566890000001</c:v>
                </c:pt>
                <c:pt idx="83">
                  <c:v>11.428184926</c:v>
                </c:pt>
                <c:pt idx="84">
                  <c:v>12.846391843999999</c:v>
                </c:pt>
                <c:pt idx="85">
                  <c:v>7.0738802173000002</c:v>
                </c:pt>
                <c:pt idx="86">
                  <c:v>13.367375544</c:v>
                </c:pt>
                <c:pt idx="87">
                  <c:v>8.902470825</c:v>
                </c:pt>
                <c:pt idx="88">
                  <c:v>14.454016714</c:v>
                </c:pt>
                <c:pt idx="89">
                  <c:v>8.2220481023000005</c:v>
                </c:pt>
                <c:pt idx="90">
                  <c:v>6.1819740928</c:v>
                </c:pt>
                <c:pt idx="91">
                  <c:v>8.7928752888999995</c:v>
                </c:pt>
                <c:pt idx="92">
                  <c:v>8.8701383224000008</c:v>
                </c:pt>
                <c:pt idx="93">
                  <c:v>12.788846897000001</c:v>
                </c:pt>
                <c:pt idx="94">
                  <c:v>10.290698169000001</c:v>
                </c:pt>
                <c:pt idx="95">
                  <c:v>10.499859553</c:v>
                </c:pt>
                <c:pt idx="96">
                  <c:v>5.9172092465999997</c:v>
                </c:pt>
                <c:pt idx="97">
                  <c:v>13.365239068999999</c:v>
                </c:pt>
                <c:pt idx="98">
                  <c:v>11.124974154</c:v>
                </c:pt>
                <c:pt idx="99">
                  <c:v>11.267335299000001</c:v>
                </c:pt>
                <c:pt idx="100">
                  <c:v>3.4322211535</c:v>
                </c:pt>
                <c:pt idx="101">
                  <c:v>7.2451529963999999</c:v>
                </c:pt>
                <c:pt idx="102">
                  <c:v>8.3319721341000008</c:v>
                </c:pt>
                <c:pt idx="103">
                  <c:v>7.8398244095000003</c:v>
                </c:pt>
                <c:pt idx="104">
                  <c:v>6.3057051927999996</c:v>
                </c:pt>
                <c:pt idx="105">
                  <c:v>4.5135207291999997</c:v>
                </c:pt>
                <c:pt idx="106">
                  <c:v>10.926973088</c:v>
                </c:pt>
                <c:pt idx="107">
                  <c:v>6.7608337294999998</c:v>
                </c:pt>
                <c:pt idx="108">
                  <c:v>14.730290588000001</c:v>
                </c:pt>
                <c:pt idx="109">
                  <c:v>5.7688939788000004</c:v>
                </c:pt>
                <c:pt idx="110">
                  <c:v>7.8295221376999997</c:v>
                </c:pt>
                <c:pt idx="111">
                  <c:v>6.1641784972</c:v>
                </c:pt>
                <c:pt idx="112">
                  <c:v>7.4424926236999998</c:v>
                </c:pt>
                <c:pt idx="113">
                  <c:v>10.593970691999999</c:v>
                </c:pt>
                <c:pt idx="114">
                  <c:v>4.2818099890000001</c:v>
                </c:pt>
                <c:pt idx="115">
                  <c:v>9.6616666746999993</c:v>
                </c:pt>
                <c:pt idx="116">
                  <c:v>8.6341144055000001</c:v>
                </c:pt>
                <c:pt idx="117">
                  <c:v>5.8546458182999999</c:v>
                </c:pt>
                <c:pt idx="118">
                  <c:v>4.8859845512</c:v>
                </c:pt>
                <c:pt idx="119">
                  <c:v>4.5899056795000002</c:v>
                </c:pt>
                <c:pt idx="120">
                  <c:v>9.0171954277000008</c:v>
                </c:pt>
                <c:pt idx="121">
                  <c:v>17.065323677999999</c:v>
                </c:pt>
                <c:pt idx="122">
                  <c:v>9.6858677965000002</c:v>
                </c:pt>
                <c:pt idx="123">
                  <c:v>12.354257414999999</c:v>
                </c:pt>
                <c:pt idx="124">
                  <c:v>5.5107701061999999</c:v>
                </c:pt>
                <c:pt idx="125">
                  <c:v>6.5006028374999998</c:v>
                </c:pt>
                <c:pt idx="126">
                  <c:v>7.5699133536999996</c:v>
                </c:pt>
                <c:pt idx="127">
                  <c:v>9.0179669797000006</c:v>
                </c:pt>
                <c:pt idx="128">
                  <c:v>9.7460504585999992</c:v>
                </c:pt>
                <c:pt idx="129">
                  <c:v>4.2911466013000004</c:v>
                </c:pt>
                <c:pt idx="130">
                  <c:v>5.5832152191000004</c:v>
                </c:pt>
                <c:pt idx="131">
                  <c:v>8.2349908950999993</c:v>
                </c:pt>
                <c:pt idx="132">
                  <c:v>6.3240993194000001</c:v>
                </c:pt>
                <c:pt idx="133">
                  <c:v>4.9531804597000004</c:v>
                </c:pt>
                <c:pt idx="134">
                  <c:v>9.9288417502000001</c:v>
                </c:pt>
                <c:pt idx="135">
                  <c:v>5.9837855536999998</c:v>
                </c:pt>
                <c:pt idx="136">
                  <c:v>7.8477398146999997</c:v>
                </c:pt>
                <c:pt idx="137">
                  <c:v>8.1314241422000002</c:v>
                </c:pt>
                <c:pt idx="138">
                  <c:v>7.7527588381000001</c:v>
                </c:pt>
                <c:pt idx="139">
                  <c:v>5.9093734741999997</c:v>
                </c:pt>
                <c:pt idx="140">
                  <c:v>11.983730928</c:v>
                </c:pt>
                <c:pt idx="141">
                  <c:v>7.3769058971000003</c:v>
                </c:pt>
                <c:pt idx="142">
                  <c:v>5.0835375702999999</c:v>
                </c:pt>
                <c:pt idx="143">
                  <c:v>11.071833458</c:v>
                </c:pt>
                <c:pt idx="144">
                  <c:v>42.884832482999997</c:v>
                </c:pt>
                <c:pt idx="145">
                  <c:v>33.676448935000003</c:v>
                </c:pt>
                <c:pt idx="146">
                  <c:v>14.98827436</c:v>
                </c:pt>
                <c:pt idx="147">
                  <c:v>6.8644235787000003</c:v>
                </c:pt>
                <c:pt idx="148">
                  <c:v>10.871511155</c:v>
                </c:pt>
                <c:pt idx="149">
                  <c:v>9.7741983841</c:v>
                </c:pt>
                <c:pt idx="150">
                  <c:v>6.1939292755000004</c:v>
                </c:pt>
                <c:pt idx="151">
                  <c:v>12.503352583</c:v>
                </c:pt>
                <c:pt idx="152">
                  <c:v>21.206378378</c:v>
                </c:pt>
                <c:pt idx="153">
                  <c:v>14.312657086</c:v>
                </c:pt>
                <c:pt idx="154">
                  <c:v>12.816160034999999</c:v>
                </c:pt>
                <c:pt idx="155">
                  <c:v>179.28093354000001</c:v>
                </c:pt>
                <c:pt idx="156">
                  <c:v>110.9354008</c:v>
                </c:pt>
                <c:pt idx="157">
                  <c:v>140.09931556999999</c:v>
                </c:pt>
                <c:pt idx="158">
                  <c:v>14.199166005</c:v>
                </c:pt>
                <c:pt idx="159">
                  <c:v>8.7258211538000001</c:v>
                </c:pt>
                <c:pt idx="160">
                  <c:v>14.889602963</c:v>
                </c:pt>
                <c:pt idx="161">
                  <c:v>6.9987720965999998</c:v>
                </c:pt>
                <c:pt idx="162">
                  <c:v>8.8447537629999999</c:v>
                </c:pt>
                <c:pt idx="163">
                  <c:v>8.3791252113999999</c:v>
                </c:pt>
                <c:pt idx="164">
                  <c:v>8.1878745604999992</c:v>
                </c:pt>
                <c:pt idx="165">
                  <c:v>9.1645370655999994</c:v>
                </c:pt>
                <c:pt idx="166">
                  <c:v>5.6520333508</c:v>
                </c:pt>
                <c:pt idx="167">
                  <c:v>8.5510909942000008</c:v>
                </c:pt>
                <c:pt idx="168">
                  <c:v>9.9676139038000002</c:v>
                </c:pt>
                <c:pt idx="169">
                  <c:v>11.380716729</c:v>
                </c:pt>
                <c:pt idx="170">
                  <c:v>18.326427361</c:v>
                </c:pt>
                <c:pt idx="171">
                  <c:v>15.568862782</c:v>
                </c:pt>
                <c:pt idx="172">
                  <c:v>7.3660068015000002</c:v>
                </c:pt>
                <c:pt idx="173">
                  <c:v>19.390907106</c:v>
                </c:pt>
                <c:pt idx="174">
                  <c:v>11.410227383000001</c:v>
                </c:pt>
                <c:pt idx="175">
                  <c:v>13.032961296</c:v>
                </c:pt>
                <c:pt idx="176">
                  <c:v>18.57534686</c:v>
                </c:pt>
                <c:pt idx="177">
                  <c:v>8.6503914523999992</c:v>
                </c:pt>
                <c:pt idx="178">
                  <c:v>22.667256868999999</c:v>
                </c:pt>
                <c:pt idx="179">
                  <c:v>26.189154143</c:v>
                </c:pt>
                <c:pt idx="180">
                  <c:v>20.685575310000001</c:v>
                </c:pt>
                <c:pt idx="181">
                  <c:v>18.576750292</c:v>
                </c:pt>
                <c:pt idx="182">
                  <c:v>9.6450538985000005</c:v>
                </c:pt>
                <c:pt idx="183">
                  <c:v>18.474005295000001</c:v>
                </c:pt>
                <c:pt idx="184">
                  <c:v>23.144821584999999</c:v>
                </c:pt>
                <c:pt idx="185">
                  <c:v>16.762772054999999</c:v>
                </c:pt>
                <c:pt idx="186">
                  <c:v>9.7743882069999994</c:v>
                </c:pt>
                <c:pt idx="187">
                  <c:v>11.874723422000001</c:v>
                </c:pt>
                <c:pt idx="188">
                  <c:v>6.1317943445000003</c:v>
                </c:pt>
                <c:pt idx="189">
                  <c:v>6.3728977606999999</c:v>
                </c:pt>
                <c:pt idx="190">
                  <c:v>8.8804028051999992</c:v>
                </c:pt>
                <c:pt idx="191">
                  <c:v>7.8317384839999997</c:v>
                </c:pt>
                <c:pt idx="192">
                  <c:v>16.035136483999999</c:v>
                </c:pt>
                <c:pt idx="193">
                  <c:v>15.850119490999999</c:v>
                </c:pt>
                <c:pt idx="194">
                  <c:v>21.149933657999998</c:v>
                </c:pt>
                <c:pt idx="195">
                  <c:v>13.062690208999999</c:v>
                </c:pt>
                <c:pt idx="196">
                  <c:v>7.6158635451999999</c:v>
                </c:pt>
                <c:pt idx="197">
                  <c:v>6.4141901102999999</c:v>
                </c:pt>
                <c:pt idx="198">
                  <c:v>12.704823577000001</c:v>
                </c:pt>
                <c:pt idx="199">
                  <c:v>15.437743102000001</c:v>
                </c:pt>
                <c:pt idx="200">
                  <c:v>16.947229910000001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Beta_2_Data!$I$1</c:f>
              <c:strCache>
                <c:ptCount val="1"/>
                <c:pt idx="0">
                  <c:v>P4</c:v>
                </c:pt>
              </c:strCache>
            </c:strRef>
          </c:tx>
          <c:marker>
            <c:symbol val="none"/>
          </c:marker>
          <c:cat>
            <c:numRef>
              <c:f>Beta_2_Data!$A$13:$A$213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Beta_2_Data!$I$13:$I$213</c:f>
              <c:numCache>
                <c:formatCode>0.00E+00</c:formatCode>
                <c:ptCount val="201"/>
                <c:pt idx="0">
                  <c:v>2.7932588656999999</c:v>
                </c:pt>
                <c:pt idx="1">
                  <c:v>5.5943072281999999</c:v>
                </c:pt>
                <c:pt idx="2">
                  <c:v>2.2699628027999998</c:v>
                </c:pt>
                <c:pt idx="3">
                  <c:v>1.8982409873999999</c:v>
                </c:pt>
                <c:pt idx="4">
                  <c:v>1.2946081728000001</c:v>
                </c:pt>
                <c:pt idx="5">
                  <c:v>1.7954767326000001</c:v>
                </c:pt>
                <c:pt idx="6">
                  <c:v>1.5830138652000001</c:v>
                </c:pt>
                <c:pt idx="7">
                  <c:v>1.4817190059000001</c:v>
                </c:pt>
                <c:pt idx="8">
                  <c:v>2.5568850726000001</c:v>
                </c:pt>
                <c:pt idx="9">
                  <c:v>2.5225546029000001</c:v>
                </c:pt>
                <c:pt idx="10">
                  <c:v>3.005405085</c:v>
                </c:pt>
                <c:pt idx="11">
                  <c:v>3.2875077473999998</c:v>
                </c:pt>
                <c:pt idx="12">
                  <c:v>2.8879674471999999</c:v>
                </c:pt>
                <c:pt idx="13">
                  <c:v>1.9029361042999999</c:v>
                </c:pt>
                <c:pt idx="14">
                  <c:v>1.3251116731999999</c:v>
                </c:pt>
                <c:pt idx="15">
                  <c:v>4.1187515308</c:v>
                </c:pt>
                <c:pt idx="16">
                  <c:v>3.9425653919000001</c:v>
                </c:pt>
                <c:pt idx="17">
                  <c:v>2.6483822047999999</c:v>
                </c:pt>
                <c:pt idx="18">
                  <c:v>4.5814305130999999</c:v>
                </c:pt>
                <c:pt idx="19">
                  <c:v>2.5337951368999998</c:v>
                </c:pt>
                <c:pt idx="20">
                  <c:v>2.8298063773000002</c:v>
                </c:pt>
                <c:pt idx="21">
                  <c:v>3.1917891480999998</c:v>
                </c:pt>
                <c:pt idx="22">
                  <c:v>1.4255811944000001</c:v>
                </c:pt>
                <c:pt idx="23">
                  <c:v>1.9943406075000001</c:v>
                </c:pt>
                <c:pt idx="24">
                  <c:v>2.2301521150000001</c:v>
                </c:pt>
                <c:pt idx="25">
                  <c:v>1.8271937691</c:v>
                </c:pt>
                <c:pt idx="26">
                  <c:v>3.3699383213999998</c:v>
                </c:pt>
                <c:pt idx="27">
                  <c:v>1.4805477877</c:v>
                </c:pt>
                <c:pt idx="28">
                  <c:v>1.5259260568999999</c:v>
                </c:pt>
                <c:pt idx="29">
                  <c:v>1.6527232897999999</c:v>
                </c:pt>
                <c:pt idx="30">
                  <c:v>1.8341967447</c:v>
                </c:pt>
                <c:pt idx="31">
                  <c:v>1.1355708646</c:v>
                </c:pt>
                <c:pt idx="32">
                  <c:v>2.0685596942000002</c:v>
                </c:pt>
                <c:pt idx="33">
                  <c:v>1.5607141073999999</c:v>
                </c:pt>
                <c:pt idx="34">
                  <c:v>1.1961601738000001</c:v>
                </c:pt>
                <c:pt idx="35">
                  <c:v>2.8653076465999998</c:v>
                </c:pt>
                <c:pt idx="36">
                  <c:v>2.4506157954000001</c:v>
                </c:pt>
                <c:pt idx="37">
                  <c:v>3.2905815969000001</c:v>
                </c:pt>
                <c:pt idx="38">
                  <c:v>1.0636610728</c:v>
                </c:pt>
                <c:pt idx="39">
                  <c:v>1.8991742187</c:v>
                </c:pt>
                <c:pt idx="40">
                  <c:v>2.5144842704000001</c:v>
                </c:pt>
                <c:pt idx="41">
                  <c:v>2.6813701440000002</c:v>
                </c:pt>
                <c:pt idx="42">
                  <c:v>1.5683813949000001</c:v>
                </c:pt>
                <c:pt idx="43">
                  <c:v>1.6641307852</c:v>
                </c:pt>
                <c:pt idx="44">
                  <c:v>1.5180279469</c:v>
                </c:pt>
                <c:pt idx="45">
                  <c:v>2.7506839149000002</c:v>
                </c:pt>
                <c:pt idx="46">
                  <c:v>2.2107080105999999</c:v>
                </c:pt>
                <c:pt idx="47">
                  <c:v>3.1636342746000001</c:v>
                </c:pt>
                <c:pt idx="48">
                  <c:v>2.7121314017999998</c:v>
                </c:pt>
                <c:pt idx="49">
                  <c:v>3.0277232192999999</c:v>
                </c:pt>
                <c:pt idx="50">
                  <c:v>1.5293224506</c:v>
                </c:pt>
                <c:pt idx="51">
                  <c:v>2.7052054656000002</c:v>
                </c:pt>
                <c:pt idx="52">
                  <c:v>1.6844903883</c:v>
                </c:pt>
                <c:pt idx="53">
                  <c:v>3.3710523798000001</c:v>
                </c:pt>
                <c:pt idx="54">
                  <c:v>2.2061928937999999</c:v>
                </c:pt>
                <c:pt idx="55">
                  <c:v>2.0017109190000002</c:v>
                </c:pt>
                <c:pt idx="56">
                  <c:v>1.6461921005</c:v>
                </c:pt>
                <c:pt idx="57">
                  <c:v>1.8083158121</c:v>
                </c:pt>
                <c:pt idx="58">
                  <c:v>2.3882196229999999</c:v>
                </c:pt>
                <c:pt idx="59">
                  <c:v>1.3721938771</c:v>
                </c:pt>
                <c:pt idx="60">
                  <c:v>3.7314660516</c:v>
                </c:pt>
                <c:pt idx="61">
                  <c:v>4.3541996585999998</c:v>
                </c:pt>
                <c:pt idx="62">
                  <c:v>4.1372740446999998</c:v>
                </c:pt>
                <c:pt idx="63">
                  <c:v>2.8633706608999998</c:v>
                </c:pt>
                <c:pt idx="64">
                  <c:v>2.3890405429000001</c:v>
                </c:pt>
                <c:pt idx="65">
                  <c:v>5.4132209769999999</c:v>
                </c:pt>
                <c:pt idx="66">
                  <c:v>3.1036285770999998</c:v>
                </c:pt>
                <c:pt idx="67">
                  <c:v>3.6776543088999998</c:v>
                </c:pt>
                <c:pt idx="68">
                  <c:v>2.1923023276000002</c:v>
                </c:pt>
                <c:pt idx="69">
                  <c:v>3.7683369580999999</c:v>
                </c:pt>
                <c:pt idx="70">
                  <c:v>2.4459195506999998</c:v>
                </c:pt>
                <c:pt idx="71">
                  <c:v>3.3877250697000001</c:v>
                </c:pt>
                <c:pt idx="72">
                  <c:v>2.9649519487</c:v>
                </c:pt>
                <c:pt idx="73">
                  <c:v>2.8673345072999998</c:v>
                </c:pt>
                <c:pt idx="74">
                  <c:v>2.3878338753000001</c:v>
                </c:pt>
                <c:pt idx="75">
                  <c:v>3.0171022432000001</c:v>
                </c:pt>
                <c:pt idx="76">
                  <c:v>3.0333485562</c:v>
                </c:pt>
                <c:pt idx="77">
                  <c:v>2.3502972976000001</c:v>
                </c:pt>
                <c:pt idx="78">
                  <c:v>2.6475919337999998</c:v>
                </c:pt>
                <c:pt idx="79">
                  <c:v>3.3406844578000001</c:v>
                </c:pt>
                <c:pt idx="80">
                  <c:v>3.0000223452000001</c:v>
                </c:pt>
                <c:pt idx="81">
                  <c:v>2.1230702281</c:v>
                </c:pt>
                <c:pt idx="82">
                  <c:v>3.5564178404</c:v>
                </c:pt>
                <c:pt idx="83">
                  <c:v>3.1709606388</c:v>
                </c:pt>
                <c:pt idx="84">
                  <c:v>2.5647514594</c:v>
                </c:pt>
                <c:pt idx="85">
                  <c:v>3.6149159544999998</c:v>
                </c:pt>
                <c:pt idx="86">
                  <c:v>2.0409127737000001</c:v>
                </c:pt>
                <c:pt idx="87">
                  <c:v>2.5594933132</c:v>
                </c:pt>
                <c:pt idx="88">
                  <c:v>2.1879803391000001</c:v>
                </c:pt>
                <c:pt idx="89">
                  <c:v>2.6265625454000001</c:v>
                </c:pt>
                <c:pt idx="90">
                  <c:v>2.2519799366000002</c:v>
                </c:pt>
                <c:pt idx="91">
                  <c:v>2.3695051817000001</c:v>
                </c:pt>
                <c:pt idx="92">
                  <c:v>1.5198451224</c:v>
                </c:pt>
                <c:pt idx="93">
                  <c:v>2.7339644761000002</c:v>
                </c:pt>
                <c:pt idx="94">
                  <c:v>3.9506847834999999</c:v>
                </c:pt>
                <c:pt idx="95">
                  <c:v>2.6158130598999998</c:v>
                </c:pt>
                <c:pt idx="96">
                  <c:v>2.8178445277000002</c:v>
                </c:pt>
                <c:pt idx="97">
                  <c:v>2.2298426935000002</c:v>
                </c:pt>
                <c:pt idx="98">
                  <c:v>3.0654276209</c:v>
                </c:pt>
                <c:pt idx="99">
                  <c:v>2.5772023669999999</c:v>
                </c:pt>
                <c:pt idx="100">
                  <c:v>1.4719160185</c:v>
                </c:pt>
                <c:pt idx="101">
                  <c:v>2.7241059613999998</c:v>
                </c:pt>
                <c:pt idx="102">
                  <c:v>1.8541067503999999</c:v>
                </c:pt>
                <c:pt idx="103">
                  <c:v>1.4690646118999999</c:v>
                </c:pt>
                <c:pt idx="104">
                  <c:v>2.3165728317999998</c:v>
                </c:pt>
                <c:pt idx="105">
                  <c:v>1.6111008817000001</c:v>
                </c:pt>
                <c:pt idx="106">
                  <c:v>2.8018303915999998</c:v>
                </c:pt>
                <c:pt idx="107">
                  <c:v>3.0738246939999998</c:v>
                </c:pt>
                <c:pt idx="108">
                  <c:v>1.9619260599999999</c:v>
                </c:pt>
                <c:pt idx="109">
                  <c:v>2.1635004760999998</c:v>
                </c:pt>
                <c:pt idx="110">
                  <c:v>2.9329005378000002</c:v>
                </c:pt>
                <c:pt idx="111">
                  <c:v>2.4047980842999999</c:v>
                </c:pt>
                <c:pt idx="112">
                  <c:v>2.4268689226000002</c:v>
                </c:pt>
                <c:pt idx="113">
                  <c:v>3.0212975109000002</c:v>
                </c:pt>
                <c:pt idx="114">
                  <c:v>2.2537087744000002</c:v>
                </c:pt>
                <c:pt idx="115">
                  <c:v>1.9887193273999999</c:v>
                </c:pt>
                <c:pt idx="116">
                  <c:v>3.0618821722999998</c:v>
                </c:pt>
                <c:pt idx="117">
                  <c:v>2.5421441927999999</c:v>
                </c:pt>
                <c:pt idx="118">
                  <c:v>3.0097969831000002</c:v>
                </c:pt>
                <c:pt idx="119">
                  <c:v>3.4914651146</c:v>
                </c:pt>
                <c:pt idx="120">
                  <c:v>3.3473081664</c:v>
                </c:pt>
                <c:pt idx="121">
                  <c:v>2.2168740226999999</c:v>
                </c:pt>
                <c:pt idx="122">
                  <c:v>2.1000992656999999</c:v>
                </c:pt>
                <c:pt idx="123">
                  <c:v>2.8321069462000001</c:v>
                </c:pt>
                <c:pt idx="124">
                  <c:v>2.9481080746999999</c:v>
                </c:pt>
                <c:pt idx="125">
                  <c:v>1.8913476369</c:v>
                </c:pt>
                <c:pt idx="126">
                  <c:v>2.8620393774999999</c:v>
                </c:pt>
                <c:pt idx="127">
                  <c:v>3.0838173800000002</c:v>
                </c:pt>
                <c:pt idx="128">
                  <c:v>3.5073907930999999</c:v>
                </c:pt>
                <c:pt idx="129">
                  <c:v>2.8062031217999999</c:v>
                </c:pt>
                <c:pt idx="130">
                  <c:v>2.1178071114999999</c:v>
                </c:pt>
                <c:pt idx="131">
                  <c:v>4.7802658468999999</c:v>
                </c:pt>
                <c:pt idx="132">
                  <c:v>2.4019563641000001</c:v>
                </c:pt>
                <c:pt idx="133">
                  <c:v>3.9677210937999998</c:v>
                </c:pt>
                <c:pt idx="134">
                  <c:v>2.7385072107999999</c:v>
                </c:pt>
                <c:pt idx="135">
                  <c:v>2.7554206041999998</c:v>
                </c:pt>
                <c:pt idx="136">
                  <c:v>2.8338336044000001</c:v>
                </c:pt>
                <c:pt idx="137">
                  <c:v>2.0168435374999998</c:v>
                </c:pt>
                <c:pt idx="138">
                  <c:v>2.1918514519999999</c:v>
                </c:pt>
                <c:pt idx="139">
                  <c:v>1.4573191072</c:v>
                </c:pt>
                <c:pt idx="140">
                  <c:v>1.7357453061999999</c:v>
                </c:pt>
                <c:pt idx="141">
                  <c:v>3.3433704006</c:v>
                </c:pt>
                <c:pt idx="142">
                  <c:v>1.9288771817000001</c:v>
                </c:pt>
                <c:pt idx="143">
                  <c:v>4.8971806732000003</c:v>
                </c:pt>
                <c:pt idx="144">
                  <c:v>7.4186230797999997</c:v>
                </c:pt>
                <c:pt idx="145">
                  <c:v>9.7610056419000006</c:v>
                </c:pt>
                <c:pt idx="146">
                  <c:v>1.9865804135</c:v>
                </c:pt>
                <c:pt idx="147">
                  <c:v>2.9910602837</c:v>
                </c:pt>
                <c:pt idx="148">
                  <c:v>2.3602191286999998</c:v>
                </c:pt>
                <c:pt idx="149">
                  <c:v>3.7851182160999999</c:v>
                </c:pt>
                <c:pt idx="150">
                  <c:v>2.7159579140000001</c:v>
                </c:pt>
                <c:pt idx="151">
                  <c:v>3.1717109526999998</c:v>
                </c:pt>
                <c:pt idx="152">
                  <c:v>3.9929362793999998</c:v>
                </c:pt>
                <c:pt idx="153">
                  <c:v>3.3354137131999999</c:v>
                </c:pt>
                <c:pt idx="154">
                  <c:v>3.2751331045000001</c:v>
                </c:pt>
                <c:pt idx="155">
                  <c:v>177.20249071000001</c:v>
                </c:pt>
                <c:pt idx="156">
                  <c:v>100.42832597</c:v>
                </c:pt>
                <c:pt idx="157">
                  <c:v>130.98726463</c:v>
                </c:pt>
                <c:pt idx="158">
                  <c:v>20.037271087000001</c:v>
                </c:pt>
                <c:pt idx="159">
                  <c:v>4.3595165725999996</c:v>
                </c:pt>
                <c:pt idx="160">
                  <c:v>5.6017112708000001</c:v>
                </c:pt>
                <c:pt idx="161">
                  <c:v>1.8821836896999999</c:v>
                </c:pt>
                <c:pt idx="162">
                  <c:v>4.6668151791000003</c:v>
                </c:pt>
                <c:pt idx="163">
                  <c:v>4.9911419799000001</c:v>
                </c:pt>
                <c:pt idx="164">
                  <c:v>4.2203161456</c:v>
                </c:pt>
                <c:pt idx="165">
                  <c:v>2.9351965563000002</c:v>
                </c:pt>
                <c:pt idx="166">
                  <c:v>5.0555061775999999</c:v>
                </c:pt>
                <c:pt idx="167">
                  <c:v>3.7872819548000001</c:v>
                </c:pt>
                <c:pt idx="168">
                  <c:v>3.7989211870999999</c:v>
                </c:pt>
                <c:pt idx="169">
                  <c:v>2.9322784716000001</c:v>
                </c:pt>
                <c:pt idx="170">
                  <c:v>2.9538011297</c:v>
                </c:pt>
                <c:pt idx="171">
                  <c:v>2.5631431288000002</c:v>
                </c:pt>
                <c:pt idx="172">
                  <c:v>3.0749194853000001</c:v>
                </c:pt>
                <c:pt idx="173">
                  <c:v>2.6074488748000002</c:v>
                </c:pt>
                <c:pt idx="174">
                  <c:v>3.1198358866999998</c:v>
                </c:pt>
                <c:pt idx="175">
                  <c:v>3.5884601270999998</c:v>
                </c:pt>
                <c:pt idx="176">
                  <c:v>6.3856998327000003</c:v>
                </c:pt>
                <c:pt idx="177">
                  <c:v>3.9305628939999999</c:v>
                </c:pt>
                <c:pt idx="178">
                  <c:v>7.0454154031999998</c:v>
                </c:pt>
                <c:pt idx="179">
                  <c:v>3.0341258267</c:v>
                </c:pt>
                <c:pt idx="180">
                  <c:v>3.5733206971999998</c:v>
                </c:pt>
                <c:pt idx="181">
                  <c:v>3.8881969762000002</c:v>
                </c:pt>
                <c:pt idx="182">
                  <c:v>2.9872703835999999</c:v>
                </c:pt>
                <c:pt idx="183">
                  <c:v>4.1560214267999998</c:v>
                </c:pt>
                <c:pt idx="184">
                  <c:v>4.1586452625000003</c:v>
                </c:pt>
                <c:pt idx="185">
                  <c:v>4.0491323778000003</c:v>
                </c:pt>
                <c:pt idx="186">
                  <c:v>2.5510058399000002</c:v>
                </c:pt>
                <c:pt idx="187">
                  <c:v>2.8185718483</c:v>
                </c:pt>
                <c:pt idx="188">
                  <c:v>3.5380948941999999</c:v>
                </c:pt>
                <c:pt idx="189">
                  <c:v>3.4483152972000002</c:v>
                </c:pt>
                <c:pt idx="190">
                  <c:v>2.194530914</c:v>
                </c:pt>
                <c:pt idx="191">
                  <c:v>4.5694259545999998</c:v>
                </c:pt>
                <c:pt idx="192">
                  <c:v>2.2805759454999999</c:v>
                </c:pt>
                <c:pt idx="193">
                  <c:v>2.0705218212999998</c:v>
                </c:pt>
                <c:pt idx="194">
                  <c:v>4.5836359933999997</c:v>
                </c:pt>
                <c:pt idx="195">
                  <c:v>1.6962579769999999</c:v>
                </c:pt>
                <c:pt idx="196">
                  <c:v>3.8012222703999998</c:v>
                </c:pt>
                <c:pt idx="197">
                  <c:v>3.5851505842</c:v>
                </c:pt>
                <c:pt idx="198">
                  <c:v>4.3509666721000002</c:v>
                </c:pt>
                <c:pt idx="199">
                  <c:v>4.1227275126</c:v>
                </c:pt>
                <c:pt idx="200">
                  <c:v>5.1241685723000003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Beta_2_Data!$J$1</c:f>
              <c:strCache>
                <c:ptCount val="1"/>
                <c:pt idx="0">
                  <c:v>P8</c:v>
                </c:pt>
              </c:strCache>
            </c:strRef>
          </c:tx>
          <c:marker>
            <c:symbol val="none"/>
          </c:marker>
          <c:cat>
            <c:numRef>
              <c:f>Beta_2_Data!$A$13:$A$213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Beta_2_Data!$J$13:$J$213</c:f>
              <c:numCache>
                <c:formatCode>0.00E+00</c:formatCode>
                <c:ptCount val="201"/>
                <c:pt idx="0">
                  <c:v>6.5002609413999997</c:v>
                </c:pt>
                <c:pt idx="1">
                  <c:v>5.7281990057999996</c:v>
                </c:pt>
                <c:pt idx="2">
                  <c:v>4.5423488599999997</c:v>
                </c:pt>
                <c:pt idx="3">
                  <c:v>2.9681918266</c:v>
                </c:pt>
                <c:pt idx="4">
                  <c:v>2.6356903523000001</c:v>
                </c:pt>
                <c:pt idx="5">
                  <c:v>4.2220338584999997</c:v>
                </c:pt>
                <c:pt idx="6">
                  <c:v>3.7442294809000001</c:v>
                </c:pt>
                <c:pt idx="7">
                  <c:v>6.4339292739999996</c:v>
                </c:pt>
                <c:pt idx="8">
                  <c:v>4.1522191962999999</c:v>
                </c:pt>
                <c:pt idx="9">
                  <c:v>2.813009793</c:v>
                </c:pt>
                <c:pt idx="10">
                  <c:v>2.8778258632</c:v>
                </c:pt>
                <c:pt idx="11">
                  <c:v>8.2775758813000007</c:v>
                </c:pt>
                <c:pt idx="12">
                  <c:v>6.6006267181</c:v>
                </c:pt>
                <c:pt idx="13">
                  <c:v>11.045692094</c:v>
                </c:pt>
                <c:pt idx="14">
                  <c:v>9.2932591525999992</c:v>
                </c:pt>
                <c:pt idx="15">
                  <c:v>9.6239597721999992</c:v>
                </c:pt>
                <c:pt idx="16">
                  <c:v>10.381690555</c:v>
                </c:pt>
                <c:pt idx="17">
                  <c:v>7.2264131280999999</c:v>
                </c:pt>
                <c:pt idx="18">
                  <c:v>6.8138989620999997</c:v>
                </c:pt>
                <c:pt idx="19">
                  <c:v>6.3613915350000001</c:v>
                </c:pt>
                <c:pt idx="20">
                  <c:v>7.3553324383999996</c:v>
                </c:pt>
                <c:pt idx="21">
                  <c:v>7.0588958749000001</c:v>
                </c:pt>
                <c:pt idx="22">
                  <c:v>5.0689080076000002</c:v>
                </c:pt>
                <c:pt idx="23">
                  <c:v>4.3910597901999999</c:v>
                </c:pt>
                <c:pt idx="24">
                  <c:v>4.1818276923999997</c:v>
                </c:pt>
                <c:pt idx="25">
                  <c:v>6.7433726993000001</c:v>
                </c:pt>
                <c:pt idx="26">
                  <c:v>3.4355900402000001</c:v>
                </c:pt>
                <c:pt idx="27">
                  <c:v>3.6456973305</c:v>
                </c:pt>
                <c:pt idx="28">
                  <c:v>4.3089857586000004</c:v>
                </c:pt>
                <c:pt idx="29">
                  <c:v>6.8526196895</c:v>
                </c:pt>
                <c:pt idx="30">
                  <c:v>4.2260868779000003</c:v>
                </c:pt>
                <c:pt idx="31">
                  <c:v>7.5593406306000004</c:v>
                </c:pt>
                <c:pt idx="32">
                  <c:v>3.7913278525999998</c:v>
                </c:pt>
                <c:pt idx="33">
                  <c:v>5.2747580802999998</c:v>
                </c:pt>
                <c:pt idx="34">
                  <c:v>3.5057473700999999</c:v>
                </c:pt>
                <c:pt idx="35">
                  <c:v>4.1609945953</c:v>
                </c:pt>
                <c:pt idx="36">
                  <c:v>5.7845499544000001</c:v>
                </c:pt>
                <c:pt idx="37">
                  <c:v>6.9284739331000003</c:v>
                </c:pt>
                <c:pt idx="38">
                  <c:v>6.7803102528999997</c:v>
                </c:pt>
                <c:pt idx="39">
                  <c:v>6.7358925380999999</c:v>
                </c:pt>
                <c:pt idx="40">
                  <c:v>6.5143632255000004</c:v>
                </c:pt>
                <c:pt idx="41">
                  <c:v>6.9848383657999999</c:v>
                </c:pt>
                <c:pt idx="42">
                  <c:v>9.6444763108</c:v>
                </c:pt>
                <c:pt idx="43">
                  <c:v>4.4927360073999996</c:v>
                </c:pt>
                <c:pt idx="44">
                  <c:v>6.9263210009999998</c:v>
                </c:pt>
                <c:pt idx="45">
                  <c:v>4.5142500823000002</c:v>
                </c:pt>
                <c:pt idx="46">
                  <c:v>9.1604744654000001</c:v>
                </c:pt>
                <c:pt idx="47">
                  <c:v>4.5452144318999999</c:v>
                </c:pt>
                <c:pt idx="48">
                  <c:v>6.6988025475999997</c:v>
                </c:pt>
                <c:pt idx="49">
                  <c:v>2.9195061577999999</c:v>
                </c:pt>
                <c:pt idx="50">
                  <c:v>6.3728549356000004</c:v>
                </c:pt>
                <c:pt idx="51">
                  <c:v>3.4006980184</c:v>
                </c:pt>
                <c:pt idx="52">
                  <c:v>8.4328971537000008</c:v>
                </c:pt>
                <c:pt idx="53">
                  <c:v>3.2385896822000002</c:v>
                </c:pt>
                <c:pt idx="54">
                  <c:v>1.7879182872999999</c:v>
                </c:pt>
                <c:pt idx="55">
                  <c:v>3.8635104241999998</c:v>
                </c:pt>
                <c:pt idx="56">
                  <c:v>5.7698719347000003</c:v>
                </c:pt>
                <c:pt idx="57">
                  <c:v>6.2513920099</c:v>
                </c:pt>
                <c:pt idx="58">
                  <c:v>4.0923723493999997</c:v>
                </c:pt>
                <c:pt idx="59">
                  <c:v>2.7340383906999999</c:v>
                </c:pt>
                <c:pt idx="60">
                  <c:v>4.0786655021999998</c:v>
                </c:pt>
                <c:pt idx="61">
                  <c:v>3.1210215511000001</c:v>
                </c:pt>
                <c:pt idx="62">
                  <c:v>4.8110648788999999</c:v>
                </c:pt>
                <c:pt idx="63">
                  <c:v>5.6916500139000004</c:v>
                </c:pt>
                <c:pt idx="64">
                  <c:v>8.7432488988999992</c:v>
                </c:pt>
                <c:pt idx="65">
                  <c:v>6.583069708</c:v>
                </c:pt>
                <c:pt idx="66">
                  <c:v>6.2995817994000003</c:v>
                </c:pt>
                <c:pt idx="67">
                  <c:v>9.3579351376000002</c:v>
                </c:pt>
                <c:pt idx="68">
                  <c:v>8.9743671456000005</c:v>
                </c:pt>
                <c:pt idx="69">
                  <c:v>6.1420430503999999</c:v>
                </c:pt>
                <c:pt idx="70">
                  <c:v>6.0676734903999998</c:v>
                </c:pt>
                <c:pt idx="71">
                  <c:v>1.7637446233</c:v>
                </c:pt>
                <c:pt idx="72">
                  <c:v>5.8306660352000002</c:v>
                </c:pt>
                <c:pt idx="73">
                  <c:v>6.5221316126</c:v>
                </c:pt>
                <c:pt idx="74">
                  <c:v>5.4182142892999998</c:v>
                </c:pt>
                <c:pt idx="75">
                  <c:v>7.7034228589999998</c:v>
                </c:pt>
                <c:pt idx="76">
                  <c:v>3.8524725178999999</c:v>
                </c:pt>
                <c:pt idx="77">
                  <c:v>6.8224558612999999</c:v>
                </c:pt>
                <c:pt idx="78">
                  <c:v>8.4855437943999998</c:v>
                </c:pt>
                <c:pt idx="79">
                  <c:v>22.281252644999999</c:v>
                </c:pt>
                <c:pt idx="80">
                  <c:v>15.050863957000001</c:v>
                </c:pt>
                <c:pt idx="81">
                  <c:v>11.416310534999999</c:v>
                </c:pt>
                <c:pt idx="82">
                  <c:v>6.1102060533999998</c:v>
                </c:pt>
                <c:pt idx="83">
                  <c:v>8.8907998342999992</c:v>
                </c:pt>
                <c:pt idx="84">
                  <c:v>6.6500799046000001</c:v>
                </c:pt>
                <c:pt idx="85">
                  <c:v>5.6996770692999998</c:v>
                </c:pt>
                <c:pt idx="86">
                  <c:v>18.845027153</c:v>
                </c:pt>
                <c:pt idx="87">
                  <c:v>13.124460260999999</c:v>
                </c:pt>
                <c:pt idx="88">
                  <c:v>23.026967163999998</c:v>
                </c:pt>
                <c:pt idx="89">
                  <c:v>16.245210128</c:v>
                </c:pt>
                <c:pt idx="90">
                  <c:v>12.574778459999999</c:v>
                </c:pt>
                <c:pt idx="91">
                  <c:v>19.388651113000002</c:v>
                </c:pt>
                <c:pt idx="92">
                  <c:v>5.6876903191999997</c:v>
                </c:pt>
                <c:pt idx="93">
                  <c:v>9.1236311154000003</c:v>
                </c:pt>
                <c:pt idx="94">
                  <c:v>6.2905097897999998</c:v>
                </c:pt>
                <c:pt idx="95">
                  <c:v>5.7799019592000001</c:v>
                </c:pt>
                <c:pt idx="96">
                  <c:v>4.2699700079999996</c:v>
                </c:pt>
                <c:pt idx="97">
                  <c:v>3.4825473134</c:v>
                </c:pt>
                <c:pt idx="98">
                  <c:v>6.1860150556000004</c:v>
                </c:pt>
                <c:pt idx="99">
                  <c:v>6.1233350776000002</c:v>
                </c:pt>
                <c:pt idx="100">
                  <c:v>6.6865036247000003</c:v>
                </c:pt>
                <c:pt idx="101">
                  <c:v>3.6863160401999999</c:v>
                </c:pt>
                <c:pt idx="102">
                  <c:v>4.8689679900999998</c:v>
                </c:pt>
                <c:pt idx="103">
                  <c:v>4.8440477672000002</c:v>
                </c:pt>
                <c:pt idx="104">
                  <c:v>6.9611395931000004</c:v>
                </c:pt>
                <c:pt idx="105">
                  <c:v>7.0542885101000001</c:v>
                </c:pt>
                <c:pt idx="106">
                  <c:v>4.3802686139000002</c:v>
                </c:pt>
                <c:pt idx="107">
                  <c:v>5.8985114529000002</c:v>
                </c:pt>
                <c:pt idx="108">
                  <c:v>3.8829570437999998</c:v>
                </c:pt>
                <c:pt idx="109">
                  <c:v>3.7680216781999998</c:v>
                </c:pt>
                <c:pt idx="110">
                  <c:v>5.7953159362999997</c:v>
                </c:pt>
                <c:pt idx="111">
                  <c:v>4.5119386720000003</c:v>
                </c:pt>
                <c:pt idx="112">
                  <c:v>6.0341434347999998</c:v>
                </c:pt>
                <c:pt idx="113">
                  <c:v>2.5979552676000002</c:v>
                </c:pt>
                <c:pt idx="114">
                  <c:v>2.4073741935999999</c:v>
                </c:pt>
                <c:pt idx="115">
                  <c:v>2.7264218058999998</c:v>
                </c:pt>
                <c:pt idx="116">
                  <c:v>3.7521215471999998</c:v>
                </c:pt>
                <c:pt idx="117">
                  <c:v>2.6108595915000001</c:v>
                </c:pt>
                <c:pt idx="118">
                  <c:v>4.9939554854999999</c:v>
                </c:pt>
                <c:pt idx="119">
                  <c:v>4.0682237145000002</c:v>
                </c:pt>
                <c:pt idx="120">
                  <c:v>5.1641331678000002</c:v>
                </c:pt>
                <c:pt idx="121">
                  <c:v>4.7405690735999997</c:v>
                </c:pt>
                <c:pt idx="122">
                  <c:v>4.4264994309999999</c:v>
                </c:pt>
                <c:pt idx="123">
                  <c:v>7.7906075273999997</c:v>
                </c:pt>
                <c:pt idx="124">
                  <c:v>9.8356823321999993</c:v>
                </c:pt>
                <c:pt idx="125">
                  <c:v>9.2980406440000003</c:v>
                </c:pt>
                <c:pt idx="126">
                  <c:v>6.9039986221999996</c:v>
                </c:pt>
                <c:pt idx="127">
                  <c:v>5.6661743497000003</c:v>
                </c:pt>
                <c:pt idx="128">
                  <c:v>6.0726986708000004</c:v>
                </c:pt>
                <c:pt idx="129">
                  <c:v>5.1621210491999996</c:v>
                </c:pt>
                <c:pt idx="130">
                  <c:v>6.8827355471000002</c:v>
                </c:pt>
                <c:pt idx="131">
                  <c:v>4.6687453131999996</c:v>
                </c:pt>
                <c:pt idx="132">
                  <c:v>4.7139541704000001</c:v>
                </c:pt>
                <c:pt idx="133">
                  <c:v>6.0975729618000001</c:v>
                </c:pt>
                <c:pt idx="134">
                  <c:v>6.8543804656000002</c:v>
                </c:pt>
                <c:pt idx="135">
                  <c:v>5.2041930367000004</c:v>
                </c:pt>
                <c:pt idx="136">
                  <c:v>3.4557167183000002</c:v>
                </c:pt>
                <c:pt idx="137">
                  <c:v>4.4023125088999997</c:v>
                </c:pt>
                <c:pt idx="138">
                  <c:v>4.8756351134999996</c:v>
                </c:pt>
                <c:pt idx="139">
                  <c:v>3.2905289991000002</c:v>
                </c:pt>
                <c:pt idx="140">
                  <c:v>8.5357717245</c:v>
                </c:pt>
                <c:pt idx="141">
                  <c:v>3.0250078465999999</c:v>
                </c:pt>
                <c:pt idx="142">
                  <c:v>5.0895699612999996</c:v>
                </c:pt>
                <c:pt idx="143">
                  <c:v>16.713209287000002</c:v>
                </c:pt>
                <c:pt idx="144">
                  <c:v>31.876458984999999</c:v>
                </c:pt>
                <c:pt idx="145">
                  <c:v>48.086147175999997</c:v>
                </c:pt>
                <c:pt idx="146">
                  <c:v>11.754976571</c:v>
                </c:pt>
                <c:pt idx="147">
                  <c:v>8.0242309090999999</c:v>
                </c:pt>
                <c:pt idx="148">
                  <c:v>5.4268512296999996</c:v>
                </c:pt>
                <c:pt idx="149">
                  <c:v>7.1393478272999999</c:v>
                </c:pt>
                <c:pt idx="150">
                  <c:v>5.6243624746999998</c:v>
                </c:pt>
                <c:pt idx="151">
                  <c:v>6.4488792785999998</c:v>
                </c:pt>
                <c:pt idx="152">
                  <c:v>5.7231848107000003</c:v>
                </c:pt>
                <c:pt idx="153">
                  <c:v>8.5927494838000005</c:v>
                </c:pt>
                <c:pt idx="154">
                  <c:v>8.5698561910999995</c:v>
                </c:pt>
                <c:pt idx="155">
                  <c:v>178.75254425</c:v>
                </c:pt>
                <c:pt idx="156">
                  <c:v>89.828108821000001</c:v>
                </c:pt>
                <c:pt idx="157">
                  <c:v>131.33942511999999</c:v>
                </c:pt>
                <c:pt idx="158">
                  <c:v>18.956033765000001</c:v>
                </c:pt>
                <c:pt idx="159">
                  <c:v>6.7026818760999998</c:v>
                </c:pt>
                <c:pt idx="160">
                  <c:v>9.4695019518999999</c:v>
                </c:pt>
                <c:pt idx="161">
                  <c:v>6.0668137134000002</c:v>
                </c:pt>
                <c:pt idx="162">
                  <c:v>6.9354937621000001</c:v>
                </c:pt>
                <c:pt idx="163">
                  <c:v>3.9004050405999999</c:v>
                </c:pt>
                <c:pt idx="164">
                  <c:v>7.3250519346000003</c:v>
                </c:pt>
                <c:pt idx="165">
                  <c:v>5.5685240841999999</c:v>
                </c:pt>
                <c:pt idx="166">
                  <c:v>8.0548875014999997</c:v>
                </c:pt>
                <c:pt idx="167">
                  <c:v>3.6678709398999998</c:v>
                </c:pt>
                <c:pt idx="168">
                  <c:v>6.1962988910999997</c:v>
                </c:pt>
                <c:pt idx="169">
                  <c:v>3.1440993405</c:v>
                </c:pt>
                <c:pt idx="170">
                  <c:v>5.2538965511000004</c:v>
                </c:pt>
                <c:pt idx="171">
                  <c:v>3.886908563</c:v>
                </c:pt>
                <c:pt idx="172">
                  <c:v>4.6408843930000003</c:v>
                </c:pt>
                <c:pt idx="173">
                  <c:v>6.2418118313999997</c:v>
                </c:pt>
                <c:pt idx="174">
                  <c:v>3.9026788923</c:v>
                </c:pt>
                <c:pt idx="175">
                  <c:v>3.4967194394000001</c:v>
                </c:pt>
                <c:pt idx="176">
                  <c:v>13.783789427</c:v>
                </c:pt>
                <c:pt idx="177">
                  <c:v>8.3245039304000006</c:v>
                </c:pt>
                <c:pt idx="178">
                  <c:v>13.925111331</c:v>
                </c:pt>
                <c:pt idx="179">
                  <c:v>8.9228907586999995</c:v>
                </c:pt>
                <c:pt idx="180">
                  <c:v>4.5843760709000003</c:v>
                </c:pt>
                <c:pt idx="181">
                  <c:v>5.7977023776000003</c:v>
                </c:pt>
                <c:pt idx="182">
                  <c:v>5.5691036029000003</c:v>
                </c:pt>
                <c:pt idx="183">
                  <c:v>5.3480916284999998</c:v>
                </c:pt>
                <c:pt idx="184">
                  <c:v>6.2500240762999999</c:v>
                </c:pt>
                <c:pt idx="185">
                  <c:v>4.0675509850999996</c:v>
                </c:pt>
                <c:pt idx="186">
                  <c:v>5.3909400528000004</c:v>
                </c:pt>
                <c:pt idx="187">
                  <c:v>3.8065390021000001</c:v>
                </c:pt>
                <c:pt idx="188">
                  <c:v>4.5323505363000001</c:v>
                </c:pt>
                <c:pt idx="189">
                  <c:v>3.2126684066000002</c:v>
                </c:pt>
                <c:pt idx="190">
                  <c:v>2.0955126963000001</c:v>
                </c:pt>
                <c:pt idx="191">
                  <c:v>4.4149381272000001</c:v>
                </c:pt>
                <c:pt idx="192">
                  <c:v>4.8599214526000001</c:v>
                </c:pt>
                <c:pt idx="193">
                  <c:v>4.4245958761999997</c:v>
                </c:pt>
                <c:pt idx="194">
                  <c:v>7.5051235663</c:v>
                </c:pt>
                <c:pt idx="195">
                  <c:v>3.2259840228000001</c:v>
                </c:pt>
                <c:pt idx="196">
                  <c:v>5.8107664138999997</c:v>
                </c:pt>
                <c:pt idx="197">
                  <c:v>3.3293886786</c:v>
                </c:pt>
                <c:pt idx="198">
                  <c:v>3.2904184340999998</c:v>
                </c:pt>
                <c:pt idx="199">
                  <c:v>2.8422672338999999</c:v>
                </c:pt>
                <c:pt idx="200">
                  <c:v>4.084078463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89824"/>
        <c:axId val="277923520"/>
      </c:lineChart>
      <c:catAx>
        <c:axId val="282189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77923520"/>
        <c:crosses val="autoZero"/>
        <c:auto val="1"/>
        <c:lblAlgn val="ctr"/>
        <c:lblOffset val="100"/>
        <c:noMultiLvlLbl val="0"/>
      </c:catAx>
      <c:valAx>
        <c:axId val="277923520"/>
        <c:scaling>
          <c:orientation val="minMax"/>
          <c:max val="450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crossAx val="2821898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Beta_3_Data!$K$1</c:f>
              <c:strCache>
                <c:ptCount val="1"/>
                <c:pt idx="0">
                  <c:v>FP1</c:v>
                </c:pt>
              </c:strCache>
            </c:strRef>
          </c:tx>
          <c:marker>
            <c:symbol val="none"/>
          </c:marker>
          <c:cat>
            <c:numRef>
              <c:f>Beta_3_Data!$A$13:$A$213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Beta_3_Data!$K$13:$K$213</c:f>
              <c:numCache>
                <c:formatCode>0.00E+00</c:formatCode>
                <c:ptCount val="201"/>
                <c:pt idx="0">
                  <c:v>5.5831111981000001</c:v>
                </c:pt>
                <c:pt idx="1">
                  <c:v>4.9359388257000001</c:v>
                </c:pt>
                <c:pt idx="2">
                  <c:v>8.8281280271</c:v>
                </c:pt>
                <c:pt idx="3">
                  <c:v>25.958137175000001</c:v>
                </c:pt>
                <c:pt idx="4">
                  <c:v>22.764813881999999</c:v>
                </c:pt>
                <c:pt idx="5">
                  <c:v>15.701250878</c:v>
                </c:pt>
                <c:pt idx="6">
                  <c:v>7.4860286576000004</c:v>
                </c:pt>
                <c:pt idx="7">
                  <c:v>9.0293797904000002</c:v>
                </c:pt>
                <c:pt idx="8">
                  <c:v>7.4430329305000003</c:v>
                </c:pt>
                <c:pt idx="9">
                  <c:v>8.5899725119999992</c:v>
                </c:pt>
                <c:pt idx="10">
                  <c:v>9.4080356066000004</c:v>
                </c:pt>
                <c:pt idx="11">
                  <c:v>7.0630816377999999</c:v>
                </c:pt>
                <c:pt idx="12">
                  <c:v>7.9276433369000001</c:v>
                </c:pt>
                <c:pt idx="13">
                  <c:v>7.8757342060999997</c:v>
                </c:pt>
                <c:pt idx="14">
                  <c:v>31.074303945</c:v>
                </c:pt>
                <c:pt idx="15">
                  <c:v>41.295918997999998</c:v>
                </c:pt>
                <c:pt idx="16">
                  <c:v>37.387438189999997</c:v>
                </c:pt>
                <c:pt idx="17">
                  <c:v>11.90716112</c:v>
                </c:pt>
                <c:pt idx="18">
                  <c:v>8.4328048945000003</c:v>
                </c:pt>
                <c:pt idx="19">
                  <c:v>13.26947524</c:v>
                </c:pt>
                <c:pt idx="20">
                  <c:v>9.9109142731999995</c:v>
                </c:pt>
                <c:pt idx="21">
                  <c:v>7.1907539756999999</c:v>
                </c:pt>
                <c:pt idx="22">
                  <c:v>4.4672122348999999</c:v>
                </c:pt>
                <c:pt idx="23">
                  <c:v>6.3361247936999998</c:v>
                </c:pt>
                <c:pt idx="24">
                  <c:v>6.4781719599000001</c:v>
                </c:pt>
                <c:pt idx="25">
                  <c:v>4.6966336158999997</c:v>
                </c:pt>
                <c:pt idx="26">
                  <c:v>6.7450480566</c:v>
                </c:pt>
                <c:pt idx="27">
                  <c:v>4.8497163405999997</c:v>
                </c:pt>
                <c:pt idx="28">
                  <c:v>4.5717201763000004</c:v>
                </c:pt>
                <c:pt idx="29">
                  <c:v>4.5619920226000001</c:v>
                </c:pt>
                <c:pt idx="30">
                  <c:v>7.5399008193999997</c:v>
                </c:pt>
                <c:pt idx="31">
                  <c:v>8.9766193216999994</c:v>
                </c:pt>
                <c:pt idx="32">
                  <c:v>9.6339684672000008</c:v>
                </c:pt>
                <c:pt idx="33">
                  <c:v>10.241080007000001</c:v>
                </c:pt>
                <c:pt idx="34">
                  <c:v>8.2973467945999992</c:v>
                </c:pt>
                <c:pt idx="35">
                  <c:v>10.389568243999999</c:v>
                </c:pt>
                <c:pt idx="36">
                  <c:v>8.3547915781000004</c:v>
                </c:pt>
                <c:pt idx="37">
                  <c:v>10.519257904</c:v>
                </c:pt>
                <c:pt idx="38">
                  <c:v>7.6935486967999998</c:v>
                </c:pt>
                <c:pt idx="39">
                  <c:v>11.478485761</c:v>
                </c:pt>
                <c:pt idx="40">
                  <c:v>6.9978039635</c:v>
                </c:pt>
                <c:pt idx="41">
                  <c:v>5.7402325744000002</c:v>
                </c:pt>
                <c:pt idx="42">
                  <c:v>6.0543225146999999</c:v>
                </c:pt>
                <c:pt idx="43">
                  <c:v>3.9754553771999999</c:v>
                </c:pt>
                <c:pt idx="44">
                  <c:v>4.8848761435999997</c:v>
                </c:pt>
                <c:pt idx="45">
                  <c:v>6.6587333491000003</c:v>
                </c:pt>
                <c:pt idx="46">
                  <c:v>5.2048333771999999</c:v>
                </c:pt>
                <c:pt idx="47">
                  <c:v>5.5597228091000002</c:v>
                </c:pt>
                <c:pt idx="48">
                  <c:v>4.1944974306000002</c:v>
                </c:pt>
                <c:pt idx="49">
                  <c:v>5.7791980080999998</c:v>
                </c:pt>
                <c:pt idx="50">
                  <c:v>5.7965958734000003</c:v>
                </c:pt>
                <c:pt idx="51">
                  <c:v>8.0366763362999993</c:v>
                </c:pt>
                <c:pt idx="52">
                  <c:v>7.4610181899999999</c:v>
                </c:pt>
                <c:pt idx="53">
                  <c:v>16.336699880000001</c:v>
                </c:pt>
                <c:pt idx="54">
                  <c:v>7.3430379621000004</c:v>
                </c:pt>
                <c:pt idx="55">
                  <c:v>12.488781136</c:v>
                </c:pt>
                <c:pt idx="56">
                  <c:v>7.9787883645999997</c:v>
                </c:pt>
                <c:pt idx="57">
                  <c:v>7.4482169908999998</c:v>
                </c:pt>
                <c:pt idx="58">
                  <c:v>8.5006124107000005</c:v>
                </c:pt>
                <c:pt idx="59">
                  <c:v>12.084310769</c:v>
                </c:pt>
                <c:pt idx="60">
                  <c:v>10.099952221000001</c:v>
                </c:pt>
                <c:pt idx="61">
                  <c:v>27.066137771000001</c:v>
                </c:pt>
                <c:pt idx="62">
                  <c:v>19.872403424000002</c:v>
                </c:pt>
                <c:pt idx="63">
                  <c:v>24.381096715999998</c:v>
                </c:pt>
                <c:pt idx="64">
                  <c:v>11.774280782</c:v>
                </c:pt>
                <c:pt idx="65">
                  <c:v>14.527175250999999</c:v>
                </c:pt>
                <c:pt idx="66">
                  <c:v>11.351524802</c:v>
                </c:pt>
                <c:pt idx="67">
                  <c:v>12.537915538</c:v>
                </c:pt>
                <c:pt idx="68">
                  <c:v>14.512296526</c:v>
                </c:pt>
                <c:pt idx="69">
                  <c:v>13.507105451999999</c:v>
                </c:pt>
                <c:pt idx="70">
                  <c:v>14.284678547</c:v>
                </c:pt>
                <c:pt idx="71">
                  <c:v>10.292768184</c:v>
                </c:pt>
                <c:pt idx="72">
                  <c:v>16.442964583999998</c:v>
                </c:pt>
                <c:pt idx="73">
                  <c:v>17.533022982999999</c:v>
                </c:pt>
                <c:pt idx="74">
                  <c:v>12.522081705</c:v>
                </c:pt>
                <c:pt idx="75">
                  <c:v>14.819075838</c:v>
                </c:pt>
                <c:pt idx="76">
                  <c:v>6.4215400405</c:v>
                </c:pt>
                <c:pt idx="77">
                  <c:v>7.4111145271999996</c:v>
                </c:pt>
                <c:pt idx="78">
                  <c:v>6.7396566735999999</c:v>
                </c:pt>
                <c:pt idx="79">
                  <c:v>9.5698291633999997</c:v>
                </c:pt>
                <c:pt idx="80">
                  <c:v>7.3656351274</c:v>
                </c:pt>
                <c:pt idx="81">
                  <c:v>13.592772555</c:v>
                </c:pt>
                <c:pt idx="82">
                  <c:v>7.9413999628000003</c:v>
                </c:pt>
                <c:pt idx="83">
                  <c:v>9.1775886468000003</c:v>
                </c:pt>
                <c:pt idx="84">
                  <c:v>10.973182158</c:v>
                </c:pt>
                <c:pt idx="85">
                  <c:v>8.9898822178</c:v>
                </c:pt>
                <c:pt idx="86">
                  <c:v>12.627474829000001</c:v>
                </c:pt>
                <c:pt idx="87">
                  <c:v>7.3582761943000001</c:v>
                </c:pt>
                <c:pt idx="88">
                  <c:v>8.6480668859000005</c:v>
                </c:pt>
                <c:pt idx="89">
                  <c:v>9.5349846749000005</c:v>
                </c:pt>
                <c:pt idx="90">
                  <c:v>7.0406965352000004</c:v>
                </c:pt>
                <c:pt idx="91">
                  <c:v>5.9103574568999999</c:v>
                </c:pt>
                <c:pt idx="92">
                  <c:v>6.8112402808999999</c:v>
                </c:pt>
                <c:pt idx="93">
                  <c:v>6.1326059160000002</c:v>
                </c:pt>
                <c:pt idx="94">
                  <c:v>8.8886690832999999</c:v>
                </c:pt>
                <c:pt idx="95">
                  <c:v>8.4742073401999995</c:v>
                </c:pt>
                <c:pt idx="96">
                  <c:v>9.7934034076999996</c:v>
                </c:pt>
                <c:pt idx="97">
                  <c:v>5.8104694057000001</c:v>
                </c:pt>
                <c:pt idx="98">
                  <c:v>8.0886116697000006</c:v>
                </c:pt>
                <c:pt idx="99">
                  <c:v>8.8431682539000001</c:v>
                </c:pt>
                <c:pt idx="100">
                  <c:v>7.5307355742000004</c:v>
                </c:pt>
                <c:pt idx="101">
                  <c:v>13.376571079</c:v>
                </c:pt>
                <c:pt idx="102">
                  <c:v>9.3048377342999995</c:v>
                </c:pt>
                <c:pt idx="103">
                  <c:v>11.644944985</c:v>
                </c:pt>
                <c:pt idx="104">
                  <c:v>5.7911052859999996</c:v>
                </c:pt>
                <c:pt idx="105">
                  <c:v>9.2075244609000002</c:v>
                </c:pt>
                <c:pt idx="106">
                  <c:v>5.9530125807000003</c:v>
                </c:pt>
                <c:pt idx="107">
                  <c:v>7.4574926834999999</c:v>
                </c:pt>
                <c:pt idx="108">
                  <c:v>11.671335362000001</c:v>
                </c:pt>
                <c:pt idx="109">
                  <c:v>8.5061951430999994</c:v>
                </c:pt>
                <c:pt idx="110">
                  <c:v>10.166911812</c:v>
                </c:pt>
                <c:pt idx="111">
                  <c:v>12.710444842999999</c:v>
                </c:pt>
                <c:pt idx="112">
                  <c:v>10.328408442000001</c:v>
                </c:pt>
                <c:pt idx="113">
                  <c:v>18.504836806</c:v>
                </c:pt>
                <c:pt idx="114">
                  <c:v>8.0752570534999997</c:v>
                </c:pt>
                <c:pt idx="115">
                  <c:v>9.2703675439000008</c:v>
                </c:pt>
                <c:pt idx="116">
                  <c:v>5.4679543853999997</c:v>
                </c:pt>
                <c:pt idx="117">
                  <c:v>6.2759176830000003</c:v>
                </c:pt>
                <c:pt idx="118">
                  <c:v>6.4281079885999999</c:v>
                </c:pt>
                <c:pt idx="119">
                  <c:v>9.8143606175000002</c:v>
                </c:pt>
                <c:pt idx="120">
                  <c:v>7.5092035046000003</c:v>
                </c:pt>
                <c:pt idx="121">
                  <c:v>5.7998299182000004</c:v>
                </c:pt>
                <c:pt idx="122">
                  <c:v>6.9932675241000002</c:v>
                </c:pt>
                <c:pt idx="123">
                  <c:v>10.672070723999999</c:v>
                </c:pt>
                <c:pt idx="124">
                  <c:v>12.322598752999999</c:v>
                </c:pt>
                <c:pt idx="125">
                  <c:v>6.7744697542000001</c:v>
                </c:pt>
                <c:pt idx="126">
                  <c:v>8.9831011190000005</c:v>
                </c:pt>
                <c:pt idx="127">
                  <c:v>6.2403229519999996</c:v>
                </c:pt>
                <c:pt idx="128">
                  <c:v>12.312312608999999</c:v>
                </c:pt>
                <c:pt idx="129">
                  <c:v>6.5392345949999999</c:v>
                </c:pt>
                <c:pt idx="130">
                  <c:v>11.678953680999999</c:v>
                </c:pt>
                <c:pt idx="131">
                  <c:v>9.0318745697999994</c:v>
                </c:pt>
                <c:pt idx="132">
                  <c:v>9.2876627130999996</c:v>
                </c:pt>
                <c:pt idx="133">
                  <c:v>10.621533449999999</c:v>
                </c:pt>
                <c:pt idx="134">
                  <c:v>8.5517453798999998</c:v>
                </c:pt>
                <c:pt idx="135">
                  <c:v>11.752858507999999</c:v>
                </c:pt>
                <c:pt idx="136">
                  <c:v>17.778311229</c:v>
                </c:pt>
                <c:pt idx="137">
                  <c:v>10.431878718</c:v>
                </c:pt>
                <c:pt idx="138">
                  <c:v>11.984694644999999</c:v>
                </c:pt>
                <c:pt idx="139">
                  <c:v>9.8303508016999999</c:v>
                </c:pt>
                <c:pt idx="140">
                  <c:v>7.4617877168</c:v>
                </c:pt>
                <c:pt idx="141">
                  <c:v>10.770487171999999</c:v>
                </c:pt>
                <c:pt idx="142">
                  <c:v>7.3268555167000002</c:v>
                </c:pt>
                <c:pt idx="143">
                  <c:v>23.276200164999999</c:v>
                </c:pt>
                <c:pt idx="144">
                  <c:v>20.239485825999999</c:v>
                </c:pt>
                <c:pt idx="145">
                  <c:v>33.809769254999999</c:v>
                </c:pt>
                <c:pt idx="146">
                  <c:v>11.961827413</c:v>
                </c:pt>
                <c:pt idx="147">
                  <c:v>7.6396539627999998</c:v>
                </c:pt>
                <c:pt idx="148">
                  <c:v>5.9872538507000002</c:v>
                </c:pt>
                <c:pt idx="149">
                  <c:v>6.0933282470999997</c:v>
                </c:pt>
                <c:pt idx="150">
                  <c:v>6.2035395562</c:v>
                </c:pt>
                <c:pt idx="151">
                  <c:v>5.6985814926999998</c:v>
                </c:pt>
                <c:pt idx="152">
                  <c:v>5.1661561789999997</c:v>
                </c:pt>
                <c:pt idx="153">
                  <c:v>9.6407737482000009</c:v>
                </c:pt>
                <c:pt idx="154">
                  <c:v>22.291762311999999</c:v>
                </c:pt>
                <c:pt idx="155">
                  <c:v>278.01803092</c:v>
                </c:pt>
                <c:pt idx="156">
                  <c:v>273.10718942</c:v>
                </c:pt>
                <c:pt idx="157">
                  <c:v>27.534849907000002</c:v>
                </c:pt>
                <c:pt idx="158">
                  <c:v>17.426700052000001</c:v>
                </c:pt>
                <c:pt idx="159">
                  <c:v>12.863217362</c:v>
                </c:pt>
                <c:pt idx="160">
                  <c:v>9.9026158901999999</c:v>
                </c:pt>
                <c:pt idx="161">
                  <c:v>14.178191051000001</c:v>
                </c:pt>
                <c:pt idx="162">
                  <c:v>8.5975305407999993</c:v>
                </c:pt>
                <c:pt idx="163">
                  <c:v>12.471741754</c:v>
                </c:pt>
                <c:pt idx="164">
                  <c:v>15.899337227</c:v>
                </c:pt>
                <c:pt idx="165">
                  <c:v>9.9897971988999998</c:v>
                </c:pt>
                <c:pt idx="166">
                  <c:v>7.0634205498</c:v>
                </c:pt>
                <c:pt idx="167">
                  <c:v>9.7208303599000008</c:v>
                </c:pt>
                <c:pt idx="168">
                  <c:v>9.6289516344999999</c:v>
                </c:pt>
                <c:pt idx="169">
                  <c:v>10.811505463</c:v>
                </c:pt>
                <c:pt idx="170">
                  <c:v>14.157084704000001</c:v>
                </c:pt>
                <c:pt idx="171">
                  <c:v>15.282896557999999</c:v>
                </c:pt>
                <c:pt idx="172">
                  <c:v>23.595787804</c:v>
                </c:pt>
                <c:pt idx="173">
                  <c:v>14.415354209</c:v>
                </c:pt>
                <c:pt idx="174">
                  <c:v>16.819704480999999</c:v>
                </c:pt>
                <c:pt idx="175">
                  <c:v>6.1449291207999996</c:v>
                </c:pt>
                <c:pt idx="176">
                  <c:v>13.267010638</c:v>
                </c:pt>
                <c:pt idx="177">
                  <c:v>14.127753480999999</c:v>
                </c:pt>
                <c:pt idx="178">
                  <c:v>12.74580078</c:v>
                </c:pt>
                <c:pt idx="179">
                  <c:v>21.034152450000001</c:v>
                </c:pt>
                <c:pt idx="180">
                  <c:v>20.156718355999999</c:v>
                </c:pt>
                <c:pt idx="181">
                  <c:v>17.782831227999999</c:v>
                </c:pt>
                <c:pt idx="182">
                  <c:v>18.062345690000001</c:v>
                </c:pt>
                <c:pt idx="183">
                  <c:v>30.471040464000001</c:v>
                </c:pt>
                <c:pt idx="184">
                  <c:v>15.346852868999999</c:v>
                </c:pt>
                <c:pt idx="185">
                  <c:v>23.586414843</c:v>
                </c:pt>
                <c:pt idx="186">
                  <c:v>19.720064213000001</c:v>
                </c:pt>
                <c:pt idx="187">
                  <c:v>18.455333144000001</c:v>
                </c:pt>
                <c:pt idx="188">
                  <c:v>8.5784975921999997</c:v>
                </c:pt>
                <c:pt idx="189">
                  <c:v>9.1113534601000001</c:v>
                </c:pt>
                <c:pt idx="190">
                  <c:v>16.979214154000001</c:v>
                </c:pt>
                <c:pt idx="191">
                  <c:v>11.701892841999999</c:v>
                </c:pt>
                <c:pt idx="192">
                  <c:v>9.5292693974000002</c:v>
                </c:pt>
                <c:pt idx="193">
                  <c:v>8.2284343367999995</c:v>
                </c:pt>
                <c:pt idx="194">
                  <c:v>13.115145004</c:v>
                </c:pt>
                <c:pt idx="195">
                  <c:v>6.1511654492999996</c:v>
                </c:pt>
                <c:pt idx="196">
                  <c:v>6.4592903421000001</c:v>
                </c:pt>
                <c:pt idx="197">
                  <c:v>9.0020665526000005</c:v>
                </c:pt>
                <c:pt idx="198">
                  <c:v>11.520293489</c:v>
                </c:pt>
                <c:pt idx="199">
                  <c:v>9.1594396479999993</c:v>
                </c:pt>
                <c:pt idx="200">
                  <c:v>15.281530685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Beta_3_Data!$L$1</c:f>
              <c:strCache>
                <c:ptCount val="1"/>
                <c:pt idx="0">
                  <c:v>FP2</c:v>
                </c:pt>
              </c:strCache>
            </c:strRef>
          </c:tx>
          <c:marker>
            <c:symbol val="none"/>
          </c:marker>
          <c:cat>
            <c:numRef>
              <c:f>Beta_3_Data!$A$13:$A$213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Beta_3_Data!$L$13:$L$213</c:f>
              <c:numCache>
                <c:formatCode>0.00E+00</c:formatCode>
                <c:ptCount val="201"/>
                <c:pt idx="0">
                  <c:v>4.5440565098999999</c:v>
                </c:pt>
                <c:pt idx="1">
                  <c:v>5.2503746607000004</c:v>
                </c:pt>
                <c:pt idx="2">
                  <c:v>8.6857326956000005</c:v>
                </c:pt>
                <c:pt idx="3">
                  <c:v>12.273304064</c:v>
                </c:pt>
                <c:pt idx="4">
                  <c:v>13.478880922</c:v>
                </c:pt>
                <c:pt idx="5">
                  <c:v>9.1061089732999996</c:v>
                </c:pt>
                <c:pt idx="6">
                  <c:v>5.4622880783000003</c:v>
                </c:pt>
                <c:pt idx="7">
                  <c:v>5.5878487792999998</c:v>
                </c:pt>
                <c:pt idx="8">
                  <c:v>4.4675192624999998</c:v>
                </c:pt>
                <c:pt idx="9">
                  <c:v>5.4088939103999998</c:v>
                </c:pt>
                <c:pt idx="10">
                  <c:v>5.9784502363999996</c:v>
                </c:pt>
                <c:pt idx="11">
                  <c:v>6.1691800747999999</c:v>
                </c:pt>
                <c:pt idx="12">
                  <c:v>5.3687259104000002</c:v>
                </c:pt>
                <c:pt idx="13">
                  <c:v>5.2037458309</c:v>
                </c:pt>
                <c:pt idx="14">
                  <c:v>22.638432017</c:v>
                </c:pt>
                <c:pt idx="15">
                  <c:v>31.419385282</c:v>
                </c:pt>
                <c:pt idx="16">
                  <c:v>32.173931181999997</c:v>
                </c:pt>
                <c:pt idx="17">
                  <c:v>7.7618075947999996</c:v>
                </c:pt>
                <c:pt idx="18">
                  <c:v>6.0433186456000003</c:v>
                </c:pt>
                <c:pt idx="19">
                  <c:v>7.5433429921000004</c:v>
                </c:pt>
                <c:pt idx="20">
                  <c:v>7.3963624151999996</c:v>
                </c:pt>
                <c:pt idx="21">
                  <c:v>4.7537383422000001</c:v>
                </c:pt>
                <c:pt idx="22">
                  <c:v>3.5746990309000002</c:v>
                </c:pt>
                <c:pt idx="23">
                  <c:v>4.9276387260999996</c:v>
                </c:pt>
                <c:pt idx="24">
                  <c:v>5.1929063258000001</c:v>
                </c:pt>
                <c:pt idx="25">
                  <c:v>3.5755339598</c:v>
                </c:pt>
                <c:pt idx="26">
                  <c:v>3.9844915115999999</c:v>
                </c:pt>
                <c:pt idx="27">
                  <c:v>3.3301058257</c:v>
                </c:pt>
                <c:pt idx="28">
                  <c:v>5.1746544783999999</c:v>
                </c:pt>
                <c:pt idx="29">
                  <c:v>3.5781835243</c:v>
                </c:pt>
                <c:pt idx="30">
                  <c:v>4.5612005228000001</c:v>
                </c:pt>
                <c:pt idx="31">
                  <c:v>4.3595333921000003</c:v>
                </c:pt>
                <c:pt idx="32">
                  <c:v>7.8772008974999999</c:v>
                </c:pt>
                <c:pt idx="33">
                  <c:v>5.2801152561000002</c:v>
                </c:pt>
                <c:pt idx="34">
                  <c:v>6.3286972763999998</c:v>
                </c:pt>
                <c:pt idx="35">
                  <c:v>6.7085795586000003</c:v>
                </c:pt>
                <c:pt idx="36">
                  <c:v>6.1851585875000001</c:v>
                </c:pt>
                <c:pt idx="37">
                  <c:v>9.7380067458999999</c:v>
                </c:pt>
                <c:pt idx="38">
                  <c:v>5.5644407888999998</c:v>
                </c:pt>
                <c:pt idx="39">
                  <c:v>11.706259985000001</c:v>
                </c:pt>
                <c:pt idx="40">
                  <c:v>4.3383152373999998</c:v>
                </c:pt>
                <c:pt idx="41">
                  <c:v>4.4851582069000004</c:v>
                </c:pt>
                <c:pt idx="42">
                  <c:v>6.7680616535000002</c:v>
                </c:pt>
                <c:pt idx="43">
                  <c:v>3.4748295970999998</c:v>
                </c:pt>
                <c:pt idx="44">
                  <c:v>6.3203813551000003</c:v>
                </c:pt>
                <c:pt idx="45">
                  <c:v>4.3654511279000001</c:v>
                </c:pt>
                <c:pt idx="46">
                  <c:v>3.4229267605000002</c:v>
                </c:pt>
                <c:pt idx="47">
                  <c:v>3.7552687032000001</c:v>
                </c:pt>
                <c:pt idx="48">
                  <c:v>3.4977843926999999</c:v>
                </c:pt>
                <c:pt idx="49">
                  <c:v>6.3157999250000003</c:v>
                </c:pt>
                <c:pt idx="50">
                  <c:v>3.9945285962999999</c:v>
                </c:pt>
                <c:pt idx="51">
                  <c:v>5.4024943761999999</c:v>
                </c:pt>
                <c:pt idx="52">
                  <c:v>6.0007347598000003</c:v>
                </c:pt>
                <c:pt idx="53">
                  <c:v>11.491731216</c:v>
                </c:pt>
                <c:pt idx="54">
                  <c:v>6.9615584766999996</c:v>
                </c:pt>
                <c:pt idx="55">
                  <c:v>8.0731210116999996</c:v>
                </c:pt>
                <c:pt idx="56">
                  <c:v>5.7340938242000004</c:v>
                </c:pt>
                <c:pt idx="57">
                  <c:v>6.3805772906999998</c:v>
                </c:pt>
                <c:pt idx="58">
                  <c:v>6.5304077069000002</c:v>
                </c:pt>
                <c:pt idx="59">
                  <c:v>9.9389068055000003</c:v>
                </c:pt>
                <c:pt idx="60">
                  <c:v>9.1892780411999997</c:v>
                </c:pt>
                <c:pt idx="61">
                  <c:v>12.978189706</c:v>
                </c:pt>
                <c:pt idx="62">
                  <c:v>9.6708988554000008</c:v>
                </c:pt>
                <c:pt idx="63">
                  <c:v>7.0659790421000004</c:v>
                </c:pt>
                <c:pt idx="64">
                  <c:v>6.0535878581000002</c:v>
                </c:pt>
                <c:pt idx="65">
                  <c:v>11.642798244</c:v>
                </c:pt>
                <c:pt idx="66">
                  <c:v>8.9071408413000004</c:v>
                </c:pt>
                <c:pt idx="67">
                  <c:v>10.533550285</c:v>
                </c:pt>
                <c:pt idx="68">
                  <c:v>12.954313033</c:v>
                </c:pt>
                <c:pt idx="69">
                  <c:v>11.482457974000001</c:v>
                </c:pt>
                <c:pt idx="70">
                  <c:v>14.422757834</c:v>
                </c:pt>
                <c:pt idx="71">
                  <c:v>7.5734660988</c:v>
                </c:pt>
                <c:pt idx="72">
                  <c:v>10.757139493</c:v>
                </c:pt>
                <c:pt idx="73">
                  <c:v>11.14022452</c:v>
                </c:pt>
                <c:pt idx="74">
                  <c:v>7.8090325774</c:v>
                </c:pt>
                <c:pt idx="75">
                  <c:v>9.7533104865000002</c:v>
                </c:pt>
                <c:pt idx="76">
                  <c:v>3.8315451504000002</c:v>
                </c:pt>
                <c:pt idx="77">
                  <c:v>3.7630259294999999</c:v>
                </c:pt>
                <c:pt idx="78">
                  <c:v>3.4483152983999998</c:v>
                </c:pt>
                <c:pt idx="79">
                  <c:v>6.4993183591000001</c:v>
                </c:pt>
                <c:pt idx="80">
                  <c:v>4.3087272338</c:v>
                </c:pt>
                <c:pt idx="81">
                  <c:v>10.753941585</c:v>
                </c:pt>
                <c:pt idx="82">
                  <c:v>5.8721706324999996</c:v>
                </c:pt>
                <c:pt idx="83">
                  <c:v>5.0509285655999996</c:v>
                </c:pt>
                <c:pt idx="84">
                  <c:v>6.3149441140000002</c:v>
                </c:pt>
                <c:pt idx="85">
                  <c:v>6.5210266832999997</c:v>
                </c:pt>
                <c:pt idx="86">
                  <c:v>10.608523854</c:v>
                </c:pt>
                <c:pt idx="87">
                  <c:v>6.7757810152999998</c:v>
                </c:pt>
                <c:pt idx="88">
                  <c:v>6.8171717792999997</c:v>
                </c:pt>
                <c:pt idx="89">
                  <c:v>6.6206574798000002</c:v>
                </c:pt>
                <c:pt idx="90">
                  <c:v>6.7161027462999998</c:v>
                </c:pt>
                <c:pt idx="91">
                  <c:v>3.4646277339</c:v>
                </c:pt>
                <c:pt idx="92">
                  <c:v>4.7369109271000003</c:v>
                </c:pt>
                <c:pt idx="93">
                  <c:v>4.5114745643000003</c:v>
                </c:pt>
                <c:pt idx="94">
                  <c:v>5.01914426</c:v>
                </c:pt>
                <c:pt idx="95">
                  <c:v>4.7465461478000002</c:v>
                </c:pt>
                <c:pt idx="96">
                  <c:v>4.4235182888000004</c:v>
                </c:pt>
                <c:pt idx="97">
                  <c:v>3.7553855963</c:v>
                </c:pt>
                <c:pt idx="98">
                  <c:v>5.1603428494000001</c:v>
                </c:pt>
                <c:pt idx="99">
                  <c:v>6.2801586165999996</c:v>
                </c:pt>
                <c:pt idx="100">
                  <c:v>4.0754968337999999</c:v>
                </c:pt>
                <c:pt idx="101">
                  <c:v>9.4860681178000004</c:v>
                </c:pt>
                <c:pt idx="102">
                  <c:v>6.3364914725999997</c:v>
                </c:pt>
                <c:pt idx="103">
                  <c:v>7.7707477748000002</c:v>
                </c:pt>
                <c:pt idx="104">
                  <c:v>6.4844286472999997</c:v>
                </c:pt>
                <c:pt idx="105">
                  <c:v>6.3369851641999997</c:v>
                </c:pt>
                <c:pt idx="106">
                  <c:v>6.2619666880000002</c:v>
                </c:pt>
                <c:pt idx="107">
                  <c:v>5.7819627413000001</c:v>
                </c:pt>
                <c:pt idx="108">
                  <c:v>5.9510852109999997</c:v>
                </c:pt>
                <c:pt idx="109">
                  <c:v>6.0357903436000004</c:v>
                </c:pt>
                <c:pt idx="110">
                  <c:v>5.9500691922</c:v>
                </c:pt>
                <c:pt idx="111">
                  <c:v>8.8978088780999993</c:v>
                </c:pt>
                <c:pt idx="112">
                  <c:v>7.8579408238999999</c:v>
                </c:pt>
                <c:pt idx="113">
                  <c:v>12.463537313</c:v>
                </c:pt>
                <c:pt idx="114">
                  <c:v>6.1452947929999997</c:v>
                </c:pt>
                <c:pt idx="115">
                  <c:v>5.4258721871000004</c:v>
                </c:pt>
                <c:pt idx="116">
                  <c:v>4.5468808740000002</c:v>
                </c:pt>
                <c:pt idx="117">
                  <c:v>6.5089576509000002</c:v>
                </c:pt>
                <c:pt idx="118">
                  <c:v>5.9874747612999997</c:v>
                </c:pt>
                <c:pt idx="119">
                  <c:v>8.3546490005000003</c:v>
                </c:pt>
                <c:pt idx="120">
                  <c:v>4.8197031044000003</c:v>
                </c:pt>
                <c:pt idx="121">
                  <c:v>4.5113461515999997</c:v>
                </c:pt>
                <c:pt idx="122">
                  <c:v>4.4528024467999998</c:v>
                </c:pt>
                <c:pt idx="123">
                  <c:v>4.8111413222000001</c:v>
                </c:pt>
                <c:pt idx="124">
                  <c:v>5.7619379929000001</c:v>
                </c:pt>
                <c:pt idx="125">
                  <c:v>5.2987431970000003</c:v>
                </c:pt>
                <c:pt idx="126">
                  <c:v>5.8670779488999996</c:v>
                </c:pt>
                <c:pt idx="127">
                  <c:v>6.1842143040000002</c:v>
                </c:pt>
                <c:pt idx="128">
                  <c:v>8.7780910886000001</c:v>
                </c:pt>
                <c:pt idx="129">
                  <c:v>5.5282495229000004</c:v>
                </c:pt>
                <c:pt idx="130">
                  <c:v>8.5153459990000009</c:v>
                </c:pt>
                <c:pt idx="131">
                  <c:v>4.8719848209999999</c:v>
                </c:pt>
                <c:pt idx="132">
                  <c:v>7.4904853278000001</c:v>
                </c:pt>
                <c:pt idx="133">
                  <c:v>6.6864766024</c:v>
                </c:pt>
                <c:pt idx="134">
                  <c:v>6.9893710845000001</c:v>
                </c:pt>
                <c:pt idx="135">
                  <c:v>5.8386597172999997</c:v>
                </c:pt>
                <c:pt idx="136">
                  <c:v>12.061278811999999</c:v>
                </c:pt>
                <c:pt idx="137">
                  <c:v>6.2245772563999999</c:v>
                </c:pt>
                <c:pt idx="138">
                  <c:v>7.6377614386000001</c:v>
                </c:pt>
                <c:pt idx="139">
                  <c:v>5.0619859481000002</c:v>
                </c:pt>
                <c:pt idx="140">
                  <c:v>6.2596591133999997</c:v>
                </c:pt>
                <c:pt idx="141">
                  <c:v>8.7346150038000001</c:v>
                </c:pt>
                <c:pt idx="142">
                  <c:v>6.3256857499999999</c:v>
                </c:pt>
                <c:pt idx="143">
                  <c:v>27.596145380999999</c:v>
                </c:pt>
                <c:pt idx="144">
                  <c:v>18.593075250999998</c:v>
                </c:pt>
                <c:pt idx="145">
                  <c:v>35.855343396999999</c:v>
                </c:pt>
                <c:pt idx="146">
                  <c:v>5.9157270324000004</c:v>
                </c:pt>
                <c:pt idx="147">
                  <c:v>5.7163750747000002</c:v>
                </c:pt>
                <c:pt idx="148">
                  <c:v>5.3842219388999997</c:v>
                </c:pt>
                <c:pt idx="149">
                  <c:v>5.1744922360999999</c:v>
                </c:pt>
                <c:pt idx="150">
                  <c:v>6.3772471967</c:v>
                </c:pt>
                <c:pt idx="151">
                  <c:v>5.2015740604999996</c:v>
                </c:pt>
                <c:pt idx="152">
                  <c:v>4.3055794437000001</c:v>
                </c:pt>
                <c:pt idx="153">
                  <c:v>4.6834919334</c:v>
                </c:pt>
                <c:pt idx="154">
                  <c:v>12.572190363000001</c:v>
                </c:pt>
                <c:pt idx="155">
                  <c:v>285.78084981000001</c:v>
                </c:pt>
                <c:pt idx="156">
                  <c:v>282.36560136999998</c:v>
                </c:pt>
                <c:pt idx="157">
                  <c:v>26.575635469000002</c:v>
                </c:pt>
                <c:pt idx="158">
                  <c:v>12.139130617999999</c:v>
                </c:pt>
                <c:pt idx="159">
                  <c:v>6.7690106918000001</c:v>
                </c:pt>
                <c:pt idx="160">
                  <c:v>6.0935751929000004</c:v>
                </c:pt>
                <c:pt idx="161">
                  <c:v>7.5875766774000004</c:v>
                </c:pt>
                <c:pt idx="162">
                  <c:v>5.1687513045999998</c:v>
                </c:pt>
                <c:pt idx="163">
                  <c:v>9.7982741137999998</c:v>
                </c:pt>
                <c:pt idx="164">
                  <c:v>8.5123946588999999</c:v>
                </c:pt>
                <c:pt idx="165">
                  <c:v>12.261705403000001</c:v>
                </c:pt>
                <c:pt idx="166">
                  <c:v>10.033437048</c:v>
                </c:pt>
                <c:pt idx="167">
                  <c:v>9.1438956222000005</c:v>
                </c:pt>
                <c:pt idx="168">
                  <c:v>7.0680669090999997</c:v>
                </c:pt>
                <c:pt idx="169">
                  <c:v>8.0836212218999997</c:v>
                </c:pt>
                <c:pt idx="170">
                  <c:v>8.9571324584000003</c:v>
                </c:pt>
                <c:pt idx="171">
                  <c:v>10.270864387</c:v>
                </c:pt>
                <c:pt idx="172">
                  <c:v>10.581479664</c:v>
                </c:pt>
                <c:pt idx="173">
                  <c:v>10.057613213</c:v>
                </c:pt>
                <c:pt idx="174">
                  <c:v>7.4984449665000001</c:v>
                </c:pt>
                <c:pt idx="175">
                  <c:v>4.8867989465999999</c:v>
                </c:pt>
                <c:pt idx="176">
                  <c:v>12.994027876000001</c:v>
                </c:pt>
                <c:pt idx="177">
                  <c:v>11.176540086999999</c:v>
                </c:pt>
                <c:pt idx="178">
                  <c:v>6.1703372962999996</c:v>
                </c:pt>
                <c:pt idx="179">
                  <c:v>5.5500172433000001</c:v>
                </c:pt>
                <c:pt idx="180">
                  <c:v>5.6885888777</c:v>
                </c:pt>
                <c:pt idx="181">
                  <c:v>16.213874830000002</c:v>
                </c:pt>
                <c:pt idx="182">
                  <c:v>18.856317593</c:v>
                </c:pt>
                <c:pt idx="183">
                  <c:v>24.634205693999998</c:v>
                </c:pt>
                <c:pt idx="184">
                  <c:v>12.197743634</c:v>
                </c:pt>
                <c:pt idx="185">
                  <c:v>15.444168333</c:v>
                </c:pt>
                <c:pt idx="186">
                  <c:v>18.187822679</c:v>
                </c:pt>
                <c:pt idx="187">
                  <c:v>12.188571651</c:v>
                </c:pt>
                <c:pt idx="188">
                  <c:v>5.3271850957</c:v>
                </c:pt>
                <c:pt idx="189">
                  <c:v>7.7052307854000004</c:v>
                </c:pt>
                <c:pt idx="190">
                  <c:v>10.612143640999999</c:v>
                </c:pt>
                <c:pt idx="191">
                  <c:v>8.4513245911000006</c:v>
                </c:pt>
                <c:pt idx="192">
                  <c:v>5.8501542489</c:v>
                </c:pt>
                <c:pt idx="193">
                  <c:v>6.1485323477999998</c:v>
                </c:pt>
                <c:pt idx="194">
                  <c:v>9.1603581396999996</c:v>
                </c:pt>
                <c:pt idx="195">
                  <c:v>6.4051194093000001</c:v>
                </c:pt>
                <c:pt idx="196">
                  <c:v>4.9599479684999999</c:v>
                </c:pt>
                <c:pt idx="197">
                  <c:v>7.7426916000999997</c:v>
                </c:pt>
                <c:pt idx="198">
                  <c:v>8.8112163350999992</c:v>
                </c:pt>
                <c:pt idx="199">
                  <c:v>6.2778244112000001</c:v>
                </c:pt>
                <c:pt idx="200">
                  <c:v>12.883821637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278528"/>
        <c:axId val="146317312"/>
      </c:lineChart>
      <c:catAx>
        <c:axId val="160278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6317312"/>
        <c:crosses val="autoZero"/>
        <c:auto val="1"/>
        <c:lblAlgn val="ctr"/>
        <c:lblOffset val="100"/>
        <c:noMultiLvlLbl val="0"/>
      </c:catAx>
      <c:valAx>
        <c:axId val="146317312"/>
        <c:scaling>
          <c:orientation val="minMax"/>
          <c:max val="450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crossAx val="1602785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Beta_1_Data!$K$1</c:f>
              <c:strCache>
                <c:ptCount val="1"/>
                <c:pt idx="0">
                  <c:v>FP1</c:v>
                </c:pt>
              </c:strCache>
            </c:strRef>
          </c:tx>
          <c:marker>
            <c:symbol val="none"/>
          </c:marker>
          <c:cat>
            <c:numRef>
              <c:f>Beta_1_Data!$A$13:$A$213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Beta_1_Data!$K$13:$K$213</c:f>
              <c:numCache>
                <c:formatCode>0.00E+00</c:formatCode>
                <c:ptCount val="201"/>
                <c:pt idx="0">
                  <c:v>33.575944507000003</c:v>
                </c:pt>
                <c:pt idx="1">
                  <c:v>15.948108915000001</c:v>
                </c:pt>
                <c:pt idx="2">
                  <c:v>10.119654696</c:v>
                </c:pt>
                <c:pt idx="3">
                  <c:v>30.484223325999999</c:v>
                </c:pt>
                <c:pt idx="4">
                  <c:v>14.407397337000001</c:v>
                </c:pt>
                <c:pt idx="5">
                  <c:v>24.386393090999999</c:v>
                </c:pt>
                <c:pt idx="6">
                  <c:v>5.3069279616999996</c:v>
                </c:pt>
                <c:pt idx="7">
                  <c:v>10.664551741</c:v>
                </c:pt>
                <c:pt idx="8">
                  <c:v>10.340616082</c:v>
                </c:pt>
                <c:pt idx="9">
                  <c:v>9.3636272756000007</c:v>
                </c:pt>
                <c:pt idx="10">
                  <c:v>9.1994040678999998</c:v>
                </c:pt>
                <c:pt idx="11">
                  <c:v>7.5170324246</c:v>
                </c:pt>
                <c:pt idx="12">
                  <c:v>10.010340393</c:v>
                </c:pt>
                <c:pt idx="13">
                  <c:v>7.0628089393</c:v>
                </c:pt>
                <c:pt idx="14">
                  <c:v>42.626790026000002</c:v>
                </c:pt>
                <c:pt idx="15">
                  <c:v>34.346270124999997</c:v>
                </c:pt>
                <c:pt idx="16">
                  <c:v>69.538235946</c:v>
                </c:pt>
                <c:pt idx="17">
                  <c:v>24.627034892000001</c:v>
                </c:pt>
                <c:pt idx="18">
                  <c:v>13.975008987000001</c:v>
                </c:pt>
                <c:pt idx="19">
                  <c:v>10.077807223000001</c:v>
                </c:pt>
                <c:pt idx="20">
                  <c:v>14.181192004</c:v>
                </c:pt>
                <c:pt idx="21">
                  <c:v>14.951414757</c:v>
                </c:pt>
                <c:pt idx="22">
                  <c:v>21.353724435</c:v>
                </c:pt>
                <c:pt idx="23">
                  <c:v>11.082674276000001</c:v>
                </c:pt>
                <c:pt idx="24">
                  <c:v>14.477664645000001</c:v>
                </c:pt>
                <c:pt idx="25">
                  <c:v>16.110231696</c:v>
                </c:pt>
                <c:pt idx="26">
                  <c:v>7.1920143155999998</c:v>
                </c:pt>
                <c:pt idx="27">
                  <c:v>11.735832004000001</c:v>
                </c:pt>
                <c:pt idx="28">
                  <c:v>13.321126819</c:v>
                </c:pt>
                <c:pt idx="29">
                  <c:v>9.2138185707000009</c:v>
                </c:pt>
                <c:pt idx="30">
                  <c:v>9.0228544031000002</c:v>
                </c:pt>
                <c:pt idx="31">
                  <c:v>19.522574540000001</c:v>
                </c:pt>
                <c:pt idx="32">
                  <c:v>11.58936366</c:v>
                </c:pt>
                <c:pt idx="33">
                  <c:v>22.573004355999998</c:v>
                </c:pt>
                <c:pt idx="34">
                  <c:v>18.348083396</c:v>
                </c:pt>
                <c:pt idx="35">
                  <c:v>17.439008872999999</c:v>
                </c:pt>
                <c:pt idx="36">
                  <c:v>19.571958508000002</c:v>
                </c:pt>
                <c:pt idx="37">
                  <c:v>15.661643948</c:v>
                </c:pt>
                <c:pt idx="38">
                  <c:v>10.352560678</c:v>
                </c:pt>
                <c:pt idx="39">
                  <c:v>12.226381163999999</c:v>
                </c:pt>
                <c:pt idx="40">
                  <c:v>9.9826468387999991</c:v>
                </c:pt>
                <c:pt idx="41">
                  <c:v>12.264394269</c:v>
                </c:pt>
                <c:pt idx="42">
                  <c:v>4.6689294887999999</c:v>
                </c:pt>
                <c:pt idx="43">
                  <c:v>4.2870085222999998</c:v>
                </c:pt>
                <c:pt idx="44">
                  <c:v>7.3177071032000001</c:v>
                </c:pt>
                <c:pt idx="45">
                  <c:v>6.5033152077</c:v>
                </c:pt>
                <c:pt idx="46">
                  <c:v>6.4092446717999998</c:v>
                </c:pt>
                <c:pt idx="47">
                  <c:v>6.0248731087999996</c:v>
                </c:pt>
                <c:pt idx="48">
                  <c:v>6.6327696242999998</c:v>
                </c:pt>
                <c:pt idx="49">
                  <c:v>3.8337395773999998</c:v>
                </c:pt>
                <c:pt idx="50">
                  <c:v>6.3488369098000002</c:v>
                </c:pt>
                <c:pt idx="51">
                  <c:v>9.4467101624000005</c:v>
                </c:pt>
                <c:pt idx="52">
                  <c:v>9.1580065607000005</c:v>
                </c:pt>
                <c:pt idx="53">
                  <c:v>14.850780996999999</c:v>
                </c:pt>
                <c:pt idx="54">
                  <c:v>12.748719994</c:v>
                </c:pt>
                <c:pt idx="55">
                  <c:v>7.6072418301000004</c:v>
                </c:pt>
                <c:pt idx="56">
                  <c:v>7.9353993814999999</c:v>
                </c:pt>
                <c:pt idx="57">
                  <c:v>14.869739002999999</c:v>
                </c:pt>
                <c:pt idx="58">
                  <c:v>4.8135855470999998</c:v>
                </c:pt>
                <c:pt idx="59">
                  <c:v>6.4650016830999997</c:v>
                </c:pt>
                <c:pt idx="60">
                  <c:v>10.14538334</c:v>
                </c:pt>
                <c:pt idx="61">
                  <c:v>11.053243787</c:v>
                </c:pt>
                <c:pt idx="62">
                  <c:v>17.390265453000001</c:v>
                </c:pt>
                <c:pt idx="63">
                  <c:v>14.656545233999999</c:v>
                </c:pt>
                <c:pt idx="64">
                  <c:v>18.075232517</c:v>
                </c:pt>
                <c:pt idx="65">
                  <c:v>18.284177375999999</c:v>
                </c:pt>
                <c:pt idx="66">
                  <c:v>19.752684560999999</c:v>
                </c:pt>
                <c:pt idx="67">
                  <c:v>19.316574362000001</c:v>
                </c:pt>
                <c:pt idx="68">
                  <c:v>35.395871401999997</c:v>
                </c:pt>
                <c:pt idx="69">
                  <c:v>31.325353442000001</c:v>
                </c:pt>
                <c:pt idx="70">
                  <c:v>38.197037125999998</c:v>
                </c:pt>
                <c:pt idx="71">
                  <c:v>13.89118611</c:v>
                </c:pt>
                <c:pt idx="72">
                  <c:v>6.9639027051999998</c:v>
                </c:pt>
                <c:pt idx="73">
                  <c:v>11.859753895000001</c:v>
                </c:pt>
                <c:pt idx="74">
                  <c:v>20.071267216999999</c:v>
                </c:pt>
                <c:pt idx="75">
                  <c:v>20.957724139</c:v>
                </c:pt>
                <c:pt idx="76">
                  <c:v>13.926539078999999</c:v>
                </c:pt>
                <c:pt idx="77">
                  <c:v>11.687534339999999</c:v>
                </c:pt>
                <c:pt idx="78">
                  <c:v>8.9533936386999997</c:v>
                </c:pt>
                <c:pt idx="79">
                  <c:v>6.7551375792000004</c:v>
                </c:pt>
                <c:pt idx="80">
                  <c:v>10.374760916</c:v>
                </c:pt>
                <c:pt idx="81">
                  <c:v>17.436903107999999</c:v>
                </c:pt>
                <c:pt idx="82">
                  <c:v>11.874074854</c:v>
                </c:pt>
                <c:pt idx="83">
                  <c:v>7.5746823765000002</c:v>
                </c:pt>
                <c:pt idx="84">
                  <c:v>13.147059242999999</c:v>
                </c:pt>
                <c:pt idx="85">
                  <c:v>15.454645651</c:v>
                </c:pt>
                <c:pt idx="86">
                  <c:v>12.149129872</c:v>
                </c:pt>
                <c:pt idx="87">
                  <c:v>6.9482386109999998</c:v>
                </c:pt>
                <c:pt idx="88">
                  <c:v>9.8805254984000008</c:v>
                </c:pt>
                <c:pt idx="89">
                  <c:v>11.680335153</c:v>
                </c:pt>
                <c:pt idx="90">
                  <c:v>8.1271746954000008</c:v>
                </c:pt>
                <c:pt idx="91">
                  <c:v>15.558437707</c:v>
                </c:pt>
                <c:pt idx="92">
                  <c:v>9.0221570242000002</c:v>
                </c:pt>
                <c:pt idx="93">
                  <c:v>5.4540819979000004</c:v>
                </c:pt>
                <c:pt idx="94">
                  <c:v>7.9029997635999996</c:v>
                </c:pt>
                <c:pt idx="95">
                  <c:v>12.327388079</c:v>
                </c:pt>
                <c:pt idx="96">
                  <c:v>11.174010742</c:v>
                </c:pt>
                <c:pt idx="97">
                  <c:v>4.9770212142999997</c:v>
                </c:pt>
                <c:pt idx="98">
                  <c:v>10.559321511</c:v>
                </c:pt>
                <c:pt idx="99">
                  <c:v>9.2726169270999996</c:v>
                </c:pt>
                <c:pt idx="100">
                  <c:v>11.197899140000001</c:v>
                </c:pt>
                <c:pt idx="101">
                  <c:v>9.9665376313999996</c:v>
                </c:pt>
                <c:pt idx="102">
                  <c:v>8.4369218617000001</c:v>
                </c:pt>
                <c:pt idx="103">
                  <c:v>18.514267157999999</c:v>
                </c:pt>
                <c:pt idx="104">
                  <c:v>14.543402148</c:v>
                </c:pt>
                <c:pt idx="105">
                  <c:v>11.748934220000001</c:v>
                </c:pt>
                <c:pt idx="106">
                  <c:v>9.2066262229000007</c:v>
                </c:pt>
                <c:pt idx="107">
                  <c:v>17.345625547000001</c:v>
                </c:pt>
                <c:pt idx="108">
                  <c:v>8.9126633155999997</c:v>
                </c:pt>
                <c:pt idx="109">
                  <c:v>13.899530746</c:v>
                </c:pt>
                <c:pt idx="110">
                  <c:v>27.581769412</c:v>
                </c:pt>
                <c:pt idx="111">
                  <c:v>17.400715513000002</c:v>
                </c:pt>
                <c:pt idx="112">
                  <c:v>20.022896465999999</c:v>
                </c:pt>
                <c:pt idx="113">
                  <c:v>15.128367919</c:v>
                </c:pt>
                <c:pt idx="114">
                  <c:v>11.057287776000001</c:v>
                </c:pt>
                <c:pt idx="115">
                  <c:v>12.196399955</c:v>
                </c:pt>
                <c:pt idx="116">
                  <c:v>10.179349866000001</c:v>
                </c:pt>
                <c:pt idx="117">
                  <c:v>9.7546106714</c:v>
                </c:pt>
                <c:pt idx="118">
                  <c:v>4.5665035753999996</c:v>
                </c:pt>
                <c:pt idx="119">
                  <c:v>4.4275499026</c:v>
                </c:pt>
                <c:pt idx="120">
                  <c:v>8.5702948045999996</c:v>
                </c:pt>
                <c:pt idx="121">
                  <c:v>10.664254454</c:v>
                </c:pt>
                <c:pt idx="122">
                  <c:v>14.565740945</c:v>
                </c:pt>
                <c:pt idx="123">
                  <c:v>8.3192874385</c:v>
                </c:pt>
                <c:pt idx="124">
                  <c:v>7.5048450140999998</c:v>
                </c:pt>
                <c:pt idx="125">
                  <c:v>6.3428428349999999</c:v>
                </c:pt>
                <c:pt idx="126">
                  <c:v>6.8157164248999997</c:v>
                </c:pt>
                <c:pt idx="127">
                  <c:v>5.0487872214999996</c:v>
                </c:pt>
                <c:pt idx="128">
                  <c:v>5.9712782734000003</c:v>
                </c:pt>
                <c:pt idx="129">
                  <c:v>8.4126847511000005</c:v>
                </c:pt>
                <c:pt idx="130">
                  <c:v>15.674190634</c:v>
                </c:pt>
                <c:pt idx="131">
                  <c:v>11.775521060000001</c:v>
                </c:pt>
                <c:pt idx="132">
                  <c:v>14.224562638</c:v>
                </c:pt>
                <c:pt idx="133">
                  <c:v>10.757328096</c:v>
                </c:pt>
                <c:pt idx="134">
                  <c:v>22.670234070999999</c:v>
                </c:pt>
                <c:pt idx="135">
                  <c:v>16.430483516999999</c:v>
                </c:pt>
                <c:pt idx="136">
                  <c:v>19.330851179</c:v>
                </c:pt>
                <c:pt idx="137">
                  <c:v>13.009924817</c:v>
                </c:pt>
                <c:pt idx="138">
                  <c:v>10.532987728</c:v>
                </c:pt>
                <c:pt idx="139">
                  <c:v>13.724749463</c:v>
                </c:pt>
                <c:pt idx="140">
                  <c:v>11.394757472</c:v>
                </c:pt>
                <c:pt idx="141">
                  <c:v>18.046869714</c:v>
                </c:pt>
                <c:pt idx="142">
                  <c:v>7.6425224755999999</c:v>
                </c:pt>
                <c:pt idx="143">
                  <c:v>17.524684145999998</c:v>
                </c:pt>
                <c:pt idx="144">
                  <c:v>13.574588531</c:v>
                </c:pt>
                <c:pt idx="145">
                  <c:v>16.001410764999999</c:v>
                </c:pt>
                <c:pt idx="146">
                  <c:v>9.221896976</c:v>
                </c:pt>
                <c:pt idx="147">
                  <c:v>10.351720388</c:v>
                </c:pt>
                <c:pt idx="148">
                  <c:v>10.157058783</c:v>
                </c:pt>
                <c:pt idx="149">
                  <c:v>7.3120455975</c:v>
                </c:pt>
                <c:pt idx="150">
                  <c:v>11.653231622</c:v>
                </c:pt>
                <c:pt idx="151">
                  <c:v>9.1237815592999993</c:v>
                </c:pt>
                <c:pt idx="152">
                  <c:v>16.108105537</c:v>
                </c:pt>
                <c:pt idx="153">
                  <c:v>8.8357690741999999</c:v>
                </c:pt>
                <c:pt idx="154">
                  <c:v>18.039159345000002</c:v>
                </c:pt>
                <c:pt idx="155">
                  <c:v>368.74109764000002</c:v>
                </c:pt>
                <c:pt idx="156">
                  <c:v>242.48290054</c:v>
                </c:pt>
                <c:pt idx="157">
                  <c:v>262.39831078999998</c:v>
                </c:pt>
                <c:pt idx="158">
                  <c:v>82.777027412999999</c:v>
                </c:pt>
                <c:pt idx="159">
                  <c:v>39.914393191999999</c:v>
                </c:pt>
                <c:pt idx="160">
                  <c:v>21.307509913000001</c:v>
                </c:pt>
                <c:pt idx="161">
                  <c:v>15.045020091</c:v>
                </c:pt>
                <c:pt idx="162">
                  <c:v>20.546413984000001</c:v>
                </c:pt>
                <c:pt idx="163">
                  <c:v>15.799396011000001</c:v>
                </c:pt>
                <c:pt idx="164">
                  <c:v>9.9448647722000008</c:v>
                </c:pt>
                <c:pt idx="165">
                  <c:v>13.723473942</c:v>
                </c:pt>
                <c:pt idx="166">
                  <c:v>18.000741312999999</c:v>
                </c:pt>
                <c:pt idx="167">
                  <c:v>15.250312992</c:v>
                </c:pt>
                <c:pt idx="168">
                  <c:v>14.378516883</c:v>
                </c:pt>
                <c:pt idx="169">
                  <c:v>17.823935372000001</c:v>
                </c:pt>
                <c:pt idx="170">
                  <c:v>21.921231037999998</c:v>
                </c:pt>
                <c:pt idx="171">
                  <c:v>14.663174077000001</c:v>
                </c:pt>
                <c:pt idx="172">
                  <c:v>20.272387724000001</c:v>
                </c:pt>
                <c:pt idx="173">
                  <c:v>27.306820751</c:v>
                </c:pt>
                <c:pt idx="174">
                  <c:v>15.744490195999999</c:v>
                </c:pt>
                <c:pt idx="175">
                  <c:v>14.401572893999999</c:v>
                </c:pt>
                <c:pt idx="176">
                  <c:v>19.167540033000002</c:v>
                </c:pt>
                <c:pt idx="177">
                  <c:v>20.71384097</c:v>
                </c:pt>
                <c:pt idx="178">
                  <c:v>25.120145576999999</c:v>
                </c:pt>
                <c:pt idx="179">
                  <c:v>38.94206844</c:v>
                </c:pt>
                <c:pt idx="180">
                  <c:v>34.587718897999999</c:v>
                </c:pt>
                <c:pt idx="181">
                  <c:v>33.473531842</c:v>
                </c:pt>
                <c:pt idx="182">
                  <c:v>34.229131649000003</c:v>
                </c:pt>
                <c:pt idx="183">
                  <c:v>24.256612312000001</c:v>
                </c:pt>
                <c:pt idx="184">
                  <c:v>32.095124779000002</c:v>
                </c:pt>
                <c:pt idx="185">
                  <c:v>15.946215054</c:v>
                </c:pt>
                <c:pt idx="186">
                  <c:v>18.272851401</c:v>
                </c:pt>
                <c:pt idx="187">
                  <c:v>18.964851878000001</c:v>
                </c:pt>
                <c:pt idx="188">
                  <c:v>10.742661193</c:v>
                </c:pt>
                <c:pt idx="189">
                  <c:v>16.034567149000001</c:v>
                </c:pt>
                <c:pt idx="190">
                  <c:v>5.7883706293000001</c:v>
                </c:pt>
                <c:pt idx="191">
                  <c:v>9.7451491503999996</c:v>
                </c:pt>
                <c:pt idx="192">
                  <c:v>7.5555853048000001</c:v>
                </c:pt>
                <c:pt idx="193">
                  <c:v>13.148794454000001</c:v>
                </c:pt>
                <c:pt idx="194">
                  <c:v>12.70651077</c:v>
                </c:pt>
                <c:pt idx="195">
                  <c:v>12.109697058</c:v>
                </c:pt>
                <c:pt idx="196">
                  <c:v>16.922399749</c:v>
                </c:pt>
                <c:pt idx="197">
                  <c:v>9.1304482252000003</c:v>
                </c:pt>
                <c:pt idx="198">
                  <c:v>16.645907967999999</c:v>
                </c:pt>
                <c:pt idx="199">
                  <c:v>8.2305523946000001</c:v>
                </c:pt>
                <c:pt idx="200">
                  <c:v>8.0468290018000008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Beta_1_Data!$L$1</c:f>
              <c:strCache>
                <c:ptCount val="1"/>
                <c:pt idx="0">
                  <c:v>FP2</c:v>
                </c:pt>
              </c:strCache>
            </c:strRef>
          </c:tx>
          <c:marker>
            <c:symbol val="none"/>
          </c:marker>
          <c:cat>
            <c:numRef>
              <c:f>Beta_1_Data!$A$13:$A$213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Beta_1_Data!$L$13:$L$213</c:f>
              <c:numCache>
                <c:formatCode>0.00E+00</c:formatCode>
                <c:ptCount val="201"/>
                <c:pt idx="0">
                  <c:v>26.360236912000001</c:v>
                </c:pt>
                <c:pt idx="1">
                  <c:v>14.511979652999999</c:v>
                </c:pt>
                <c:pt idx="2">
                  <c:v>7.6935156737000003</c:v>
                </c:pt>
                <c:pt idx="3">
                  <c:v>18.840787483</c:v>
                </c:pt>
                <c:pt idx="4">
                  <c:v>12.353674673</c:v>
                </c:pt>
                <c:pt idx="5">
                  <c:v>15.761150933</c:v>
                </c:pt>
                <c:pt idx="6">
                  <c:v>5.1986693283000003</c:v>
                </c:pt>
                <c:pt idx="7">
                  <c:v>7.4173781841000004</c:v>
                </c:pt>
                <c:pt idx="8">
                  <c:v>7.9719942463000004</c:v>
                </c:pt>
                <c:pt idx="9">
                  <c:v>6.6419920327000002</c:v>
                </c:pt>
                <c:pt idx="10">
                  <c:v>8.0814483049000003</c:v>
                </c:pt>
                <c:pt idx="11">
                  <c:v>6.3950188427999999</c:v>
                </c:pt>
                <c:pt idx="12">
                  <c:v>8.8133238473999995</c:v>
                </c:pt>
                <c:pt idx="13">
                  <c:v>7.0747854721000003</c:v>
                </c:pt>
                <c:pt idx="14">
                  <c:v>33.476790028000003</c:v>
                </c:pt>
                <c:pt idx="15">
                  <c:v>20.026847756999999</c:v>
                </c:pt>
                <c:pt idx="16">
                  <c:v>48.738857199999998</c:v>
                </c:pt>
                <c:pt idx="17">
                  <c:v>18.168188106999999</c:v>
                </c:pt>
                <c:pt idx="18">
                  <c:v>8.9926525536999993</c:v>
                </c:pt>
                <c:pt idx="19">
                  <c:v>7.2641131413000002</c:v>
                </c:pt>
                <c:pt idx="20">
                  <c:v>10.510181793999999</c:v>
                </c:pt>
                <c:pt idx="21">
                  <c:v>10.432051205</c:v>
                </c:pt>
                <c:pt idx="22">
                  <c:v>13.84924189</c:v>
                </c:pt>
                <c:pt idx="23">
                  <c:v>6.1990725397000004</c:v>
                </c:pt>
                <c:pt idx="24">
                  <c:v>7.8291221729</c:v>
                </c:pt>
                <c:pt idx="25">
                  <c:v>12.740776474</c:v>
                </c:pt>
                <c:pt idx="26">
                  <c:v>8.5694635321000003</c:v>
                </c:pt>
                <c:pt idx="27">
                  <c:v>11.579319351000001</c:v>
                </c:pt>
                <c:pt idx="28">
                  <c:v>14.864823311</c:v>
                </c:pt>
                <c:pt idx="29">
                  <c:v>7.1828298775999997</c:v>
                </c:pt>
                <c:pt idx="30">
                  <c:v>7.2079445485999996</c:v>
                </c:pt>
                <c:pt idx="31">
                  <c:v>14.182324338999999</c:v>
                </c:pt>
                <c:pt idx="32">
                  <c:v>8.1430633959000005</c:v>
                </c:pt>
                <c:pt idx="33">
                  <c:v>16.629155684000001</c:v>
                </c:pt>
                <c:pt idx="34">
                  <c:v>13.196682157</c:v>
                </c:pt>
                <c:pt idx="35">
                  <c:v>9.9008319702000005</c:v>
                </c:pt>
                <c:pt idx="36">
                  <c:v>9.6726136465000003</c:v>
                </c:pt>
                <c:pt idx="37">
                  <c:v>11.552179894</c:v>
                </c:pt>
                <c:pt idx="38">
                  <c:v>8.9309545176</c:v>
                </c:pt>
                <c:pt idx="39">
                  <c:v>7.5922385812000002</c:v>
                </c:pt>
                <c:pt idx="40">
                  <c:v>10.203919506</c:v>
                </c:pt>
                <c:pt idx="41">
                  <c:v>11.038089459</c:v>
                </c:pt>
                <c:pt idx="42">
                  <c:v>5.6714990157000003</c:v>
                </c:pt>
                <c:pt idx="43">
                  <c:v>6.3399615205000002</c:v>
                </c:pt>
                <c:pt idx="44">
                  <c:v>5.3317327496000004</c:v>
                </c:pt>
                <c:pt idx="45">
                  <c:v>7.6410551237000002</c:v>
                </c:pt>
                <c:pt idx="46">
                  <c:v>6.5381460532000002</c:v>
                </c:pt>
                <c:pt idx="47">
                  <c:v>7.0647983016999998</c:v>
                </c:pt>
                <c:pt idx="48">
                  <c:v>7.0890926311999998</c:v>
                </c:pt>
                <c:pt idx="49">
                  <c:v>4.3650524205999996</c:v>
                </c:pt>
                <c:pt idx="50">
                  <c:v>5.8920044707999999</c:v>
                </c:pt>
                <c:pt idx="51">
                  <c:v>6.5822186662000002</c:v>
                </c:pt>
                <c:pt idx="52">
                  <c:v>6.6805536896</c:v>
                </c:pt>
                <c:pt idx="53">
                  <c:v>9.1066170842999998</c:v>
                </c:pt>
                <c:pt idx="54">
                  <c:v>7.408246396</c:v>
                </c:pt>
                <c:pt idx="55">
                  <c:v>4.9610765128000001</c:v>
                </c:pt>
                <c:pt idx="56">
                  <c:v>4.5850983671999996</c:v>
                </c:pt>
                <c:pt idx="57">
                  <c:v>10.010178823</c:v>
                </c:pt>
                <c:pt idx="58">
                  <c:v>4.3713507623999996</c:v>
                </c:pt>
                <c:pt idx="59">
                  <c:v>6.5818363170999996</c:v>
                </c:pt>
                <c:pt idx="60">
                  <c:v>10.39557653</c:v>
                </c:pt>
                <c:pt idx="61">
                  <c:v>9.2750923647000008</c:v>
                </c:pt>
                <c:pt idx="62">
                  <c:v>15.901684555999999</c:v>
                </c:pt>
                <c:pt idx="63">
                  <c:v>9.9881453252999997</c:v>
                </c:pt>
                <c:pt idx="64">
                  <c:v>13.565672939000001</c:v>
                </c:pt>
                <c:pt idx="65">
                  <c:v>13.156204274</c:v>
                </c:pt>
                <c:pt idx="66">
                  <c:v>13.813137663999999</c:v>
                </c:pt>
                <c:pt idx="67">
                  <c:v>16.212093994</c:v>
                </c:pt>
                <c:pt idx="68">
                  <c:v>24.908233603999999</c:v>
                </c:pt>
                <c:pt idx="69">
                  <c:v>26.179347172</c:v>
                </c:pt>
                <c:pt idx="70">
                  <c:v>24.282538408000001</c:v>
                </c:pt>
                <c:pt idx="71">
                  <c:v>10.460737959999999</c:v>
                </c:pt>
                <c:pt idx="72">
                  <c:v>5.9088871196000001</c:v>
                </c:pt>
                <c:pt idx="73">
                  <c:v>4.5268860850000001</c:v>
                </c:pt>
                <c:pt idx="74">
                  <c:v>7.1533526279000004</c:v>
                </c:pt>
                <c:pt idx="75">
                  <c:v>7.7301972149999996</c:v>
                </c:pt>
                <c:pt idx="76">
                  <c:v>3.3071494171000002</c:v>
                </c:pt>
                <c:pt idx="77">
                  <c:v>4.6626264209999997</c:v>
                </c:pt>
                <c:pt idx="78">
                  <c:v>4.9044675891000002</c:v>
                </c:pt>
                <c:pt idx="79">
                  <c:v>4.3702355319999997</c:v>
                </c:pt>
                <c:pt idx="80">
                  <c:v>5.7574465692999999</c:v>
                </c:pt>
                <c:pt idx="81">
                  <c:v>13.416892647999999</c:v>
                </c:pt>
                <c:pt idx="82">
                  <c:v>9.6797295418000004</c:v>
                </c:pt>
                <c:pt idx="83">
                  <c:v>6.1119024813999996</c:v>
                </c:pt>
                <c:pt idx="84">
                  <c:v>10.246585417</c:v>
                </c:pt>
                <c:pt idx="85">
                  <c:v>12.876703603999999</c:v>
                </c:pt>
                <c:pt idx="86">
                  <c:v>8.6697573746999996</c:v>
                </c:pt>
                <c:pt idx="87">
                  <c:v>4.7957366979999998</c:v>
                </c:pt>
                <c:pt idx="88">
                  <c:v>10.807147097</c:v>
                </c:pt>
                <c:pt idx="89">
                  <c:v>8.1690041438000005</c:v>
                </c:pt>
                <c:pt idx="90">
                  <c:v>8.9374292916999991</c:v>
                </c:pt>
                <c:pt idx="91">
                  <c:v>10.408804613999999</c:v>
                </c:pt>
                <c:pt idx="92">
                  <c:v>6.3316469582000003</c:v>
                </c:pt>
                <c:pt idx="93">
                  <c:v>6.5900395748999996</c:v>
                </c:pt>
                <c:pt idx="94">
                  <c:v>5.8812211786999997</c:v>
                </c:pt>
                <c:pt idx="95">
                  <c:v>9.0482546568999993</c:v>
                </c:pt>
                <c:pt idx="96">
                  <c:v>7.6798353164000002</c:v>
                </c:pt>
                <c:pt idx="97">
                  <c:v>4.2781422484</c:v>
                </c:pt>
                <c:pt idx="98">
                  <c:v>7.0718130117999998</c:v>
                </c:pt>
                <c:pt idx="99">
                  <c:v>7.3670250820999996</c:v>
                </c:pt>
                <c:pt idx="100">
                  <c:v>6.0065180843999997</c:v>
                </c:pt>
                <c:pt idx="101">
                  <c:v>6.3685028480000003</c:v>
                </c:pt>
                <c:pt idx="102">
                  <c:v>4.9328974835999997</c:v>
                </c:pt>
                <c:pt idx="103">
                  <c:v>12.178209698</c:v>
                </c:pt>
                <c:pt idx="104">
                  <c:v>7.1937393424999998</c:v>
                </c:pt>
                <c:pt idx="105">
                  <c:v>8.4050360426000008</c:v>
                </c:pt>
                <c:pt idx="106">
                  <c:v>2.8192358869</c:v>
                </c:pt>
                <c:pt idx="107">
                  <c:v>9.0970972987999996</c:v>
                </c:pt>
                <c:pt idx="108">
                  <c:v>11.002645261</c:v>
                </c:pt>
                <c:pt idx="109">
                  <c:v>12.453586648</c:v>
                </c:pt>
                <c:pt idx="110">
                  <c:v>20.893683936999999</c:v>
                </c:pt>
                <c:pt idx="111">
                  <c:v>9.7308214688000003</c:v>
                </c:pt>
                <c:pt idx="112">
                  <c:v>16.660865533999999</c:v>
                </c:pt>
                <c:pt idx="113">
                  <c:v>9.4082274481999999</c:v>
                </c:pt>
                <c:pt idx="114">
                  <c:v>9.5080999207999994</c:v>
                </c:pt>
                <c:pt idx="115">
                  <c:v>7.0790597333000003</c:v>
                </c:pt>
                <c:pt idx="116">
                  <c:v>10.014151418999999</c:v>
                </c:pt>
                <c:pt idx="117">
                  <c:v>8.5471511857000007</c:v>
                </c:pt>
                <c:pt idx="118">
                  <c:v>7.1437026347000003</c:v>
                </c:pt>
                <c:pt idx="119">
                  <c:v>6.7081015267000002</c:v>
                </c:pt>
                <c:pt idx="120">
                  <c:v>5.0464276811</c:v>
                </c:pt>
                <c:pt idx="121">
                  <c:v>7.6620251989000003</c:v>
                </c:pt>
                <c:pt idx="122">
                  <c:v>8.9187327535000005</c:v>
                </c:pt>
                <c:pt idx="123">
                  <c:v>6.6926740516000001</c:v>
                </c:pt>
                <c:pt idx="124">
                  <c:v>4.3614742434</c:v>
                </c:pt>
                <c:pt idx="125">
                  <c:v>5.5056436210999999</c:v>
                </c:pt>
                <c:pt idx="126">
                  <c:v>5.1684677936999996</c:v>
                </c:pt>
                <c:pt idx="127">
                  <c:v>3.1952677974000001</c:v>
                </c:pt>
                <c:pt idx="128">
                  <c:v>6.9801071741999996</c:v>
                </c:pt>
                <c:pt idx="129">
                  <c:v>7.0295361313000004</c:v>
                </c:pt>
                <c:pt idx="130">
                  <c:v>12.122667028</c:v>
                </c:pt>
                <c:pt idx="131">
                  <c:v>6.215895315</c:v>
                </c:pt>
                <c:pt idx="132">
                  <c:v>8.7499785009999993</c:v>
                </c:pt>
                <c:pt idx="133">
                  <c:v>8.7370927285000004</c:v>
                </c:pt>
                <c:pt idx="134">
                  <c:v>18.730462037999999</c:v>
                </c:pt>
                <c:pt idx="135">
                  <c:v>13.398089488</c:v>
                </c:pt>
                <c:pt idx="136">
                  <c:v>16.151697143</c:v>
                </c:pt>
                <c:pt idx="137">
                  <c:v>10.48307883</c:v>
                </c:pt>
                <c:pt idx="138">
                  <c:v>10.416300723000001</c:v>
                </c:pt>
                <c:pt idx="139">
                  <c:v>9.4202954671000008</c:v>
                </c:pt>
                <c:pt idx="140">
                  <c:v>6.2673595182000001</c:v>
                </c:pt>
                <c:pt idx="141">
                  <c:v>17.130171548</c:v>
                </c:pt>
                <c:pt idx="142">
                  <c:v>8.8448393723999992</c:v>
                </c:pt>
                <c:pt idx="143">
                  <c:v>15.578787139999999</c:v>
                </c:pt>
                <c:pt idx="144">
                  <c:v>17.457196810999999</c:v>
                </c:pt>
                <c:pt idx="145">
                  <c:v>20.700692469</c:v>
                </c:pt>
                <c:pt idx="146">
                  <c:v>12.37892111</c:v>
                </c:pt>
                <c:pt idx="147">
                  <c:v>8.7542985884999993</c:v>
                </c:pt>
                <c:pt idx="148">
                  <c:v>6.1898462290999996</c:v>
                </c:pt>
                <c:pt idx="149">
                  <c:v>5.1790467024</c:v>
                </c:pt>
                <c:pt idx="150">
                  <c:v>8.1300715859999997</c:v>
                </c:pt>
                <c:pt idx="151">
                  <c:v>6.5499851726999996</c:v>
                </c:pt>
                <c:pt idx="152">
                  <c:v>13.854360466999999</c:v>
                </c:pt>
                <c:pt idx="153">
                  <c:v>11.354600550000001</c:v>
                </c:pt>
                <c:pt idx="154">
                  <c:v>12.133921991999999</c:v>
                </c:pt>
                <c:pt idx="155">
                  <c:v>371.05167492999999</c:v>
                </c:pt>
                <c:pt idx="156">
                  <c:v>242.87109538999999</c:v>
                </c:pt>
                <c:pt idx="157">
                  <c:v>267.46744297999999</c:v>
                </c:pt>
                <c:pt idx="158">
                  <c:v>85.371452687000001</c:v>
                </c:pt>
                <c:pt idx="159">
                  <c:v>33.963434409000001</c:v>
                </c:pt>
                <c:pt idx="160">
                  <c:v>23.054367243000002</c:v>
                </c:pt>
                <c:pt idx="161">
                  <c:v>17.04045443</c:v>
                </c:pt>
                <c:pt idx="162">
                  <c:v>17.140155841999999</c:v>
                </c:pt>
                <c:pt idx="163">
                  <c:v>11.650692101000001</c:v>
                </c:pt>
                <c:pt idx="164">
                  <c:v>9.3292573318999992</c:v>
                </c:pt>
                <c:pt idx="165">
                  <c:v>13.693577035000001</c:v>
                </c:pt>
                <c:pt idx="166">
                  <c:v>11.668303286</c:v>
                </c:pt>
                <c:pt idx="167">
                  <c:v>14.319890964000001</c:v>
                </c:pt>
                <c:pt idx="168">
                  <c:v>12.060837537999999</c:v>
                </c:pt>
                <c:pt idx="169">
                  <c:v>12.885272742</c:v>
                </c:pt>
                <c:pt idx="170">
                  <c:v>12.688656748</c:v>
                </c:pt>
                <c:pt idx="171">
                  <c:v>10.168937444000001</c:v>
                </c:pt>
                <c:pt idx="172">
                  <c:v>12.360288196000001</c:v>
                </c:pt>
                <c:pt idx="173">
                  <c:v>15.940483451</c:v>
                </c:pt>
                <c:pt idx="174">
                  <c:v>10.081152597000001</c:v>
                </c:pt>
                <c:pt idx="175">
                  <c:v>10.711460143</c:v>
                </c:pt>
                <c:pt idx="176">
                  <c:v>13.964713307</c:v>
                </c:pt>
                <c:pt idx="177">
                  <c:v>16.623560117</c:v>
                </c:pt>
                <c:pt idx="178">
                  <c:v>24.519297208000001</c:v>
                </c:pt>
                <c:pt idx="179">
                  <c:v>19.142475301000001</c:v>
                </c:pt>
                <c:pt idx="180">
                  <c:v>14.965371608</c:v>
                </c:pt>
                <c:pt idx="181">
                  <c:v>19.655907828</c:v>
                </c:pt>
                <c:pt idx="182">
                  <c:v>12.027732393999999</c:v>
                </c:pt>
                <c:pt idx="183">
                  <c:v>13.335362892999999</c:v>
                </c:pt>
                <c:pt idx="184">
                  <c:v>8.3775697836000003</c:v>
                </c:pt>
                <c:pt idx="185">
                  <c:v>16.02840578</c:v>
                </c:pt>
                <c:pt idx="186">
                  <c:v>10.443602526999999</c:v>
                </c:pt>
                <c:pt idx="187">
                  <c:v>17.517703625999999</c:v>
                </c:pt>
                <c:pt idx="188">
                  <c:v>8.961577277</c:v>
                </c:pt>
                <c:pt idx="189">
                  <c:v>11.842073831</c:v>
                </c:pt>
                <c:pt idx="190">
                  <c:v>11.354994006</c:v>
                </c:pt>
                <c:pt idx="191">
                  <c:v>11.112949343</c:v>
                </c:pt>
                <c:pt idx="192">
                  <c:v>10.797269067</c:v>
                </c:pt>
                <c:pt idx="193">
                  <c:v>12.635937158000001</c:v>
                </c:pt>
                <c:pt idx="194">
                  <c:v>8.4530351907999997</c:v>
                </c:pt>
                <c:pt idx="195">
                  <c:v>6.1334639574000001</c:v>
                </c:pt>
                <c:pt idx="196">
                  <c:v>10.296698605</c:v>
                </c:pt>
                <c:pt idx="197">
                  <c:v>5.0147437041999998</c:v>
                </c:pt>
                <c:pt idx="198">
                  <c:v>11.658377158</c:v>
                </c:pt>
                <c:pt idx="199">
                  <c:v>7.9317542104000003</c:v>
                </c:pt>
                <c:pt idx="200">
                  <c:v>8.8101058108999997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538176"/>
        <c:axId val="122318784"/>
      </c:lineChart>
      <c:catAx>
        <c:axId val="167538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2318784"/>
        <c:crosses val="autoZero"/>
        <c:auto val="1"/>
        <c:lblAlgn val="ctr"/>
        <c:lblOffset val="100"/>
        <c:noMultiLvlLbl val="0"/>
      </c:catAx>
      <c:valAx>
        <c:axId val="122318784"/>
        <c:scaling>
          <c:orientation val="minMax"/>
          <c:max val="450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crossAx val="1675381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Beta_1_Data!$C$1</c:f>
              <c:strCache>
                <c:ptCount val="1"/>
                <c:pt idx="0">
                  <c:v>F2</c:v>
                </c:pt>
              </c:strCache>
            </c:strRef>
          </c:tx>
          <c:marker>
            <c:symbol val="none"/>
          </c:marker>
          <c:cat>
            <c:numRef>
              <c:f>Beta_1_Data!$A$13:$A$213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Beta_1_Data!$C$13:$C$213</c:f>
              <c:numCache>
                <c:formatCode>0.00E+00</c:formatCode>
                <c:ptCount val="201"/>
                <c:pt idx="0">
                  <c:v>16.388677374</c:v>
                </c:pt>
                <c:pt idx="1">
                  <c:v>7.8612167861</c:v>
                </c:pt>
                <c:pt idx="2">
                  <c:v>6.3852206274999999</c:v>
                </c:pt>
                <c:pt idx="3">
                  <c:v>9.0061835084999995</c:v>
                </c:pt>
                <c:pt idx="4">
                  <c:v>10.349564445</c:v>
                </c:pt>
                <c:pt idx="5">
                  <c:v>8.5628456771000003</c:v>
                </c:pt>
                <c:pt idx="6">
                  <c:v>4.0465698222000004</c:v>
                </c:pt>
                <c:pt idx="7">
                  <c:v>4.2508546145999997</c:v>
                </c:pt>
                <c:pt idx="8">
                  <c:v>5.6782585594999997</c:v>
                </c:pt>
                <c:pt idx="9">
                  <c:v>3.7403167449999999</c:v>
                </c:pt>
                <c:pt idx="10">
                  <c:v>6.5880689505000003</c:v>
                </c:pt>
                <c:pt idx="11">
                  <c:v>3.7837840877</c:v>
                </c:pt>
                <c:pt idx="12">
                  <c:v>4.9160394224999999</c:v>
                </c:pt>
                <c:pt idx="13">
                  <c:v>4.3485140457</c:v>
                </c:pt>
                <c:pt idx="14">
                  <c:v>4.8785166048999997</c:v>
                </c:pt>
                <c:pt idx="15">
                  <c:v>5.4156483818999996</c:v>
                </c:pt>
                <c:pt idx="16">
                  <c:v>9.3281665889000003</c:v>
                </c:pt>
                <c:pt idx="17">
                  <c:v>7.7991334399000003</c:v>
                </c:pt>
                <c:pt idx="18">
                  <c:v>3.9871388594999999</c:v>
                </c:pt>
                <c:pt idx="19">
                  <c:v>3.7633892628000001</c:v>
                </c:pt>
                <c:pt idx="20">
                  <c:v>4.9421547505000003</c:v>
                </c:pt>
                <c:pt idx="21">
                  <c:v>3.8798238345999998</c:v>
                </c:pt>
                <c:pt idx="22">
                  <c:v>6.1340019993999997</c:v>
                </c:pt>
                <c:pt idx="23">
                  <c:v>2.8704050726000001</c:v>
                </c:pt>
                <c:pt idx="24">
                  <c:v>3.9812958296000001</c:v>
                </c:pt>
                <c:pt idx="25">
                  <c:v>6.2326062625</c:v>
                </c:pt>
                <c:pt idx="26">
                  <c:v>4.9989975763999999</c:v>
                </c:pt>
                <c:pt idx="27">
                  <c:v>3.4400334737999998</c:v>
                </c:pt>
                <c:pt idx="28">
                  <c:v>5.7201650442999998</c:v>
                </c:pt>
                <c:pt idx="29">
                  <c:v>2.9476548095999999</c:v>
                </c:pt>
                <c:pt idx="30">
                  <c:v>2.1449156208</c:v>
                </c:pt>
                <c:pt idx="31">
                  <c:v>5.7075580708000002</c:v>
                </c:pt>
                <c:pt idx="32">
                  <c:v>5.0109550010000001</c:v>
                </c:pt>
                <c:pt idx="33">
                  <c:v>8.0608333941999994</c:v>
                </c:pt>
                <c:pt idx="34">
                  <c:v>6.8673680635999999</c:v>
                </c:pt>
                <c:pt idx="35">
                  <c:v>4.4915175873999997</c:v>
                </c:pt>
                <c:pt idx="36">
                  <c:v>4.2274606372000001</c:v>
                </c:pt>
                <c:pt idx="37">
                  <c:v>5.7035144282000001</c:v>
                </c:pt>
                <c:pt idx="38">
                  <c:v>2.9312433999</c:v>
                </c:pt>
                <c:pt idx="39">
                  <c:v>4.4524076164000004</c:v>
                </c:pt>
                <c:pt idx="40">
                  <c:v>3.6144583900999998</c:v>
                </c:pt>
                <c:pt idx="41">
                  <c:v>4.6119150002999998</c:v>
                </c:pt>
                <c:pt idx="42">
                  <c:v>1.478718089</c:v>
                </c:pt>
                <c:pt idx="43">
                  <c:v>3.3869763239999999</c:v>
                </c:pt>
                <c:pt idx="44">
                  <c:v>4.7433122331000002</c:v>
                </c:pt>
                <c:pt idx="45">
                  <c:v>5.2615261307000001</c:v>
                </c:pt>
                <c:pt idx="46">
                  <c:v>3.5604639869999999</c:v>
                </c:pt>
                <c:pt idx="47">
                  <c:v>4.1543552587999999</c:v>
                </c:pt>
                <c:pt idx="48">
                  <c:v>5.4561287688000002</c:v>
                </c:pt>
                <c:pt idx="49">
                  <c:v>3.4980386961000001</c:v>
                </c:pt>
                <c:pt idx="50">
                  <c:v>3.6793189075999999</c:v>
                </c:pt>
                <c:pt idx="51">
                  <c:v>4.3216298721999999</c:v>
                </c:pt>
                <c:pt idx="52">
                  <c:v>3.9306702625000001</c:v>
                </c:pt>
                <c:pt idx="53">
                  <c:v>6.7957105909999997</c:v>
                </c:pt>
                <c:pt idx="54">
                  <c:v>4.2993090489999997</c:v>
                </c:pt>
                <c:pt idx="55">
                  <c:v>6.4428896300999998</c:v>
                </c:pt>
                <c:pt idx="56">
                  <c:v>4.0830077900999999</c:v>
                </c:pt>
                <c:pt idx="57">
                  <c:v>2.9555271447</c:v>
                </c:pt>
                <c:pt idx="58">
                  <c:v>4.3871432162000001</c:v>
                </c:pt>
                <c:pt idx="59">
                  <c:v>2.78025711</c:v>
                </c:pt>
                <c:pt idx="60">
                  <c:v>7.2065219438000003</c:v>
                </c:pt>
                <c:pt idx="61">
                  <c:v>5.8177324229999998</c:v>
                </c:pt>
                <c:pt idx="62">
                  <c:v>9.1144205503000002</c:v>
                </c:pt>
                <c:pt idx="63">
                  <c:v>6.0577863746</c:v>
                </c:pt>
                <c:pt idx="64">
                  <c:v>4.1316096599999996</c:v>
                </c:pt>
                <c:pt idx="65">
                  <c:v>6.1322165045999997</c:v>
                </c:pt>
                <c:pt idx="66">
                  <c:v>6.4843016681999996</c:v>
                </c:pt>
                <c:pt idx="67">
                  <c:v>10.009728793000001</c:v>
                </c:pt>
                <c:pt idx="68">
                  <c:v>10.067685585</c:v>
                </c:pt>
                <c:pt idx="69">
                  <c:v>7.8392784353999998</c:v>
                </c:pt>
                <c:pt idx="70">
                  <c:v>9.1319530269999998</c:v>
                </c:pt>
                <c:pt idx="71">
                  <c:v>2.9064869576999999</c:v>
                </c:pt>
                <c:pt idx="72">
                  <c:v>3.7384029976000002</c:v>
                </c:pt>
                <c:pt idx="73">
                  <c:v>5.9814645472999999</c:v>
                </c:pt>
                <c:pt idx="74">
                  <c:v>8.0165819187</c:v>
                </c:pt>
                <c:pt idx="75">
                  <c:v>8.6908682145</c:v>
                </c:pt>
                <c:pt idx="76">
                  <c:v>6.3827191354000004</c:v>
                </c:pt>
                <c:pt idx="77">
                  <c:v>6.0899759919000003</c:v>
                </c:pt>
                <c:pt idx="78">
                  <c:v>3.3219297538000001</c:v>
                </c:pt>
                <c:pt idx="79">
                  <c:v>3.3011038376999999</c:v>
                </c:pt>
                <c:pt idx="80">
                  <c:v>3.3981123923999998</c:v>
                </c:pt>
                <c:pt idx="81">
                  <c:v>5.9399170266999999</c:v>
                </c:pt>
                <c:pt idx="82">
                  <c:v>5.4057195085999998</c:v>
                </c:pt>
                <c:pt idx="83">
                  <c:v>5.5037750992000003</c:v>
                </c:pt>
                <c:pt idx="84">
                  <c:v>6.6160960762999999</c:v>
                </c:pt>
                <c:pt idx="85">
                  <c:v>6.8185327899999999</c:v>
                </c:pt>
                <c:pt idx="86">
                  <c:v>7.5928280066999996</c:v>
                </c:pt>
                <c:pt idx="87">
                  <c:v>5.3814037875</c:v>
                </c:pt>
                <c:pt idx="88">
                  <c:v>2.6812685557</c:v>
                </c:pt>
                <c:pt idx="89">
                  <c:v>2.4178928585000001</c:v>
                </c:pt>
                <c:pt idx="90">
                  <c:v>1.937031132</c:v>
                </c:pt>
                <c:pt idx="91">
                  <c:v>4.3439232403999997</c:v>
                </c:pt>
                <c:pt idx="92">
                  <c:v>5.6850920071999997</c:v>
                </c:pt>
                <c:pt idx="93">
                  <c:v>4.7890930513000001</c:v>
                </c:pt>
                <c:pt idx="94">
                  <c:v>2.8787351762000002</c:v>
                </c:pt>
                <c:pt idx="95">
                  <c:v>10.026817855999999</c:v>
                </c:pt>
                <c:pt idx="96">
                  <c:v>6.3011182102000003</c:v>
                </c:pt>
                <c:pt idx="97">
                  <c:v>5.2785211789000002</c:v>
                </c:pt>
                <c:pt idx="98">
                  <c:v>2.9937582885</c:v>
                </c:pt>
                <c:pt idx="99">
                  <c:v>4.5140613744999998</c:v>
                </c:pt>
                <c:pt idx="100">
                  <c:v>3.3725222959000001</c:v>
                </c:pt>
                <c:pt idx="101">
                  <c:v>6.1850686503999999</c:v>
                </c:pt>
                <c:pt idx="102">
                  <c:v>2.1378725912999998</c:v>
                </c:pt>
                <c:pt idx="103">
                  <c:v>6.3745046640999998</c:v>
                </c:pt>
                <c:pt idx="104">
                  <c:v>5.2893089349000002</c:v>
                </c:pt>
                <c:pt idx="105">
                  <c:v>5.3678148744999996</c:v>
                </c:pt>
                <c:pt idx="106">
                  <c:v>5.2407517940000004</c:v>
                </c:pt>
                <c:pt idx="107">
                  <c:v>4.8141126429999996</c:v>
                </c:pt>
                <c:pt idx="108">
                  <c:v>6.8547165643000003</c:v>
                </c:pt>
                <c:pt idx="109">
                  <c:v>7.6533226034000004</c:v>
                </c:pt>
                <c:pt idx="110">
                  <c:v>9.4330643513000005</c:v>
                </c:pt>
                <c:pt idx="111">
                  <c:v>3.7061736879999998</c:v>
                </c:pt>
                <c:pt idx="112">
                  <c:v>6.0509155455999997</c:v>
                </c:pt>
                <c:pt idx="113">
                  <c:v>2.9929433619000001</c:v>
                </c:pt>
                <c:pt idx="114">
                  <c:v>5.0654593606000002</c:v>
                </c:pt>
                <c:pt idx="115">
                  <c:v>6.6395134128000004</c:v>
                </c:pt>
                <c:pt idx="116">
                  <c:v>7.3033861706999996</c:v>
                </c:pt>
                <c:pt idx="117">
                  <c:v>6.0402021717999999</c:v>
                </c:pt>
                <c:pt idx="118">
                  <c:v>7.2360003851999997</c:v>
                </c:pt>
                <c:pt idx="119">
                  <c:v>4.1228515279</c:v>
                </c:pt>
                <c:pt idx="120">
                  <c:v>4.9069857657</c:v>
                </c:pt>
                <c:pt idx="121">
                  <c:v>4.2193173057999998</c:v>
                </c:pt>
                <c:pt idx="122">
                  <c:v>4.7427000047999996</c:v>
                </c:pt>
                <c:pt idx="123">
                  <c:v>6.1557259662000003</c:v>
                </c:pt>
                <c:pt idx="124">
                  <c:v>5.0293672496999999</c:v>
                </c:pt>
                <c:pt idx="125">
                  <c:v>4.5317564353000002</c:v>
                </c:pt>
                <c:pt idx="126">
                  <c:v>5.9691180056000004</c:v>
                </c:pt>
                <c:pt idx="127">
                  <c:v>5.9679615036999998</c:v>
                </c:pt>
                <c:pt idx="128">
                  <c:v>6.6430954853999999</c:v>
                </c:pt>
                <c:pt idx="129">
                  <c:v>6.2065697270999998</c:v>
                </c:pt>
                <c:pt idx="130">
                  <c:v>4.9007196557999997</c:v>
                </c:pt>
                <c:pt idx="131">
                  <c:v>5.9736280339999999</c:v>
                </c:pt>
                <c:pt idx="132">
                  <c:v>5.6724897543999999</c:v>
                </c:pt>
                <c:pt idx="133">
                  <c:v>4.8661232440999997</c:v>
                </c:pt>
                <c:pt idx="134">
                  <c:v>7.3615313587999998</c:v>
                </c:pt>
                <c:pt idx="135">
                  <c:v>5.6123461729999997</c:v>
                </c:pt>
                <c:pt idx="136">
                  <c:v>9.1345800868999998</c:v>
                </c:pt>
                <c:pt idx="137">
                  <c:v>5.7821522770999998</c:v>
                </c:pt>
                <c:pt idx="138">
                  <c:v>4.1829722616999998</c:v>
                </c:pt>
                <c:pt idx="139">
                  <c:v>4.7345674815000001</c:v>
                </c:pt>
                <c:pt idx="140">
                  <c:v>3.0712500500000002</c:v>
                </c:pt>
                <c:pt idx="141">
                  <c:v>6.8283882829999998</c:v>
                </c:pt>
                <c:pt idx="142">
                  <c:v>5.4051096167999999</c:v>
                </c:pt>
                <c:pt idx="143">
                  <c:v>10.447510245</c:v>
                </c:pt>
                <c:pt idx="144">
                  <c:v>17.089645197999999</c:v>
                </c:pt>
                <c:pt idx="145">
                  <c:v>16.927638754</c:v>
                </c:pt>
                <c:pt idx="146">
                  <c:v>8.5492970631999992</c:v>
                </c:pt>
                <c:pt idx="147">
                  <c:v>6.5056702542</c:v>
                </c:pt>
                <c:pt idx="148">
                  <c:v>9.1080736066999997</c:v>
                </c:pt>
                <c:pt idx="149">
                  <c:v>7.6648638374000004</c:v>
                </c:pt>
                <c:pt idx="150">
                  <c:v>4.8234676372000003</c:v>
                </c:pt>
                <c:pt idx="151">
                  <c:v>3.9803337644000001</c:v>
                </c:pt>
                <c:pt idx="152">
                  <c:v>5.8098365364999998</c:v>
                </c:pt>
                <c:pt idx="153">
                  <c:v>8.4425607751000005</c:v>
                </c:pt>
                <c:pt idx="154">
                  <c:v>3.6639949497000002</c:v>
                </c:pt>
                <c:pt idx="155">
                  <c:v>358.18063977000003</c:v>
                </c:pt>
                <c:pt idx="156">
                  <c:v>242.14251633999999</c:v>
                </c:pt>
                <c:pt idx="157">
                  <c:v>263.49634859000003</c:v>
                </c:pt>
                <c:pt idx="158">
                  <c:v>92.756259408000005</c:v>
                </c:pt>
                <c:pt idx="159">
                  <c:v>35.663938506000001</c:v>
                </c:pt>
                <c:pt idx="160">
                  <c:v>20.625714991999999</c:v>
                </c:pt>
                <c:pt idx="161">
                  <c:v>12.986618419999999</c:v>
                </c:pt>
                <c:pt idx="162">
                  <c:v>12.816820243</c:v>
                </c:pt>
                <c:pt idx="163">
                  <c:v>7.1695790223999998</c:v>
                </c:pt>
                <c:pt idx="164">
                  <c:v>5.7220080904000001</c:v>
                </c:pt>
                <c:pt idx="165">
                  <c:v>9.3026680503999994</c:v>
                </c:pt>
                <c:pt idx="166">
                  <c:v>7.1243624823999996</c:v>
                </c:pt>
                <c:pt idx="167">
                  <c:v>6.9281806467999996</c:v>
                </c:pt>
                <c:pt idx="168">
                  <c:v>5.5838351163000004</c:v>
                </c:pt>
                <c:pt idx="169">
                  <c:v>5.7151029776</c:v>
                </c:pt>
                <c:pt idx="170">
                  <c:v>4.2600429792999996</c:v>
                </c:pt>
                <c:pt idx="171">
                  <c:v>4.5183719855</c:v>
                </c:pt>
                <c:pt idx="172">
                  <c:v>4.6213687863999997</c:v>
                </c:pt>
                <c:pt idx="173">
                  <c:v>6.4873744954000001</c:v>
                </c:pt>
                <c:pt idx="174">
                  <c:v>3.8827754175</c:v>
                </c:pt>
                <c:pt idx="175">
                  <c:v>3.8595502767999998</c:v>
                </c:pt>
                <c:pt idx="176">
                  <c:v>5.7318537036999997</c:v>
                </c:pt>
                <c:pt idx="177">
                  <c:v>9.6365698998999996</c:v>
                </c:pt>
                <c:pt idx="178">
                  <c:v>11.964919915999999</c:v>
                </c:pt>
                <c:pt idx="179">
                  <c:v>11.045895139000001</c:v>
                </c:pt>
                <c:pt idx="180">
                  <c:v>5.7711473066999996</c:v>
                </c:pt>
                <c:pt idx="181">
                  <c:v>5.7112473097000001</c:v>
                </c:pt>
                <c:pt idx="182">
                  <c:v>4.9365795915000001</c:v>
                </c:pt>
                <c:pt idx="183">
                  <c:v>6.1972033759</c:v>
                </c:pt>
                <c:pt idx="184">
                  <c:v>5.3924802557999998</c:v>
                </c:pt>
                <c:pt idx="185">
                  <c:v>3.6449637346000001</c:v>
                </c:pt>
                <c:pt idx="186">
                  <c:v>5.2345990488999998</c:v>
                </c:pt>
                <c:pt idx="187">
                  <c:v>8.3004327852999999</c:v>
                </c:pt>
                <c:pt idx="188">
                  <c:v>5.2348891468999996</c:v>
                </c:pt>
                <c:pt idx="189">
                  <c:v>4.8968042716999998</c:v>
                </c:pt>
                <c:pt idx="190">
                  <c:v>4.7941397342999998</c:v>
                </c:pt>
                <c:pt idx="191">
                  <c:v>7.8410161544000001</c:v>
                </c:pt>
                <c:pt idx="192">
                  <c:v>5.0230492419999999</c:v>
                </c:pt>
                <c:pt idx="193">
                  <c:v>5.8457126256</c:v>
                </c:pt>
                <c:pt idx="194">
                  <c:v>4.4921397801999996</c:v>
                </c:pt>
                <c:pt idx="195">
                  <c:v>5.2679112281</c:v>
                </c:pt>
                <c:pt idx="196">
                  <c:v>7.7403268486999997</c:v>
                </c:pt>
                <c:pt idx="197">
                  <c:v>4.6820443797999998</c:v>
                </c:pt>
                <c:pt idx="198">
                  <c:v>6.9132337710999998</c:v>
                </c:pt>
                <c:pt idx="199">
                  <c:v>5.5065894624</c:v>
                </c:pt>
                <c:pt idx="200">
                  <c:v>5.2201668640000003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Beta_1_Data!$D$1</c:f>
              <c:strCache>
                <c:ptCount val="1"/>
                <c:pt idx="0">
                  <c:v>F4</c:v>
                </c:pt>
              </c:strCache>
            </c:strRef>
          </c:tx>
          <c:marker>
            <c:symbol val="none"/>
          </c:marker>
          <c:cat>
            <c:numRef>
              <c:f>Beta_1_Data!$A$13:$A$213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Beta_1_Data!$D$13:$D$213</c:f>
              <c:numCache>
                <c:formatCode>0.00E+00</c:formatCode>
                <c:ptCount val="201"/>
                <c:pt idx="0">
                  <c:v>103.96836748</c:v>
                </c:pt>
                <c:pt idx="1">
                  <c:v>61.474005181999999</c:v>
                </c:pt>
                <c:pt idx="2">
                  <c:v>35.795754131000002</c:v>
                </c:pt>
                <c:pt idx="3">
                  <c:v>25.436164882</c:v>
                </c:pt>
                <c:pt idx="4">
                  <c:v>14.002161340000001</c:v>
                </c:pt>
                <c:pt idx="5">
                  <c:v>4.6532437768000001</c:v>
                </c:pt>
                <c:pt idx="6">
                  <c:v>4.1338004379999997</c:v>
                </c:pt>
                <c:pt idx="7">
                  <c:v>4.6438455113000003</c:v>
                </c:pt>
                <c:pt idx="8">
                  <c:v>4.5106105324000003</c:v>
                </c:pt>
                <c:pt idx="9">
                  <c:v>4.1889152251999997</c:v>
                </c:pt>
                <c:pt idx="10">
                  <c:v>8.0635961907000002</c:v>
                </c:pt>
                <c:pt idx="11">
                  <c:v>6.1516288371999996</c:v>
                </c:pt>
                <c:pt idx="12">
                  <c:v>8.0561199783999999</c:v>
                </c:pt>
                <c:pt idx="13">
                  <c:v>8.0717215063999994</c:v>
                </c:pt>
                <c:pt idx="14">
                  <c:v>11.335203804000001</c:v>
                </c:pt>
                <c:pt idx="15">
                  <c:v>12.147647174999999</c:v>
                </c:pt>
                <c:pt idx="16">
                  <c:v>13.127613132</c:v>
                </c:pt>
                <c:pt idx="17">
                  <c:v>7.4590352260000001</c:v>
                </c:pt>
                <c:pt idx="18">
                  <c:v>7.5724535571000002</c:v>
                </c:pt>
                <c:pt idx="19">
                  <c:v>5.8936326625</c:v>
                </c:pt>
                <c:pt idx="20">
                  <c:v>5.3520609070000003</c:v>
                </c:pt>
                <c:pt idx="21">
                  <c:v>7.8545556848000002</c:v>
                </c:pt>
                <c:pt idx="22">
                  <c:v>4.7162066766999997</c:v>
                </c:pt>
                <c:pt idx="23">
                  <c:v>6.9019142502999999</c:v>
                </c:pt>
                <c:pt idx="24">
                  <c:v>4.7399021446000003</c:v>
                </c:pt>
                <c:pt idx="25">
                  <c:v>3.8201574617</c:v>
                </c:pt>
                <c:pt idx="26">
                  <c:v>5.8206800569999997</c:v>
                </c:pt>
                <c:pt idx="27">
                  <c:v>5.0514470946000003</c:v>
                </c:pt>
                <c:pt idx="28">
                  <c:v>6.2433280374000004</c:v>
                </c:pt>
                <c:pt idx="29">
                  <c:v>7.4370977470000001</c:v>
                </c:pt>
                <c:pt idx="30">
                  <c:v>8.0717716679000002</c:v>
                </c:pt>
                <c:pt idx="31">
                  <c:v>12.435941244</c:v>
                </c:pt>
                <c:pt idx="32">
                  <c:v>5.9386635876999998</c:v>
                </c:pt>
                <c:pt idx="33">
                  <c:v>14.243488936</c:v>
                </c:pt>
                <c:pt idx="34">
                  <c:v>5.3146988657999996</c:v>
                </c:pt>
                <c:pt idx="35">
                  <c:v>9.0671117648999999</c:v>
                </c:pt>
                <c:pt idx="36">
                  <c:v>5.0665140188000004</c:v>
                </c:pt>
                <c:pt idx="37">
                  <c:v>6.7050492154999999</c:v>
                </c:pt>
                <c:pt idx="38">
                  <c:v>4.5786961549000003</c:v>
                </c:pt>
                <c:pt idx="39">
                  <c:v>6.1338107716000003</c:v>
                </c:pt>
                <c:pt idx="40">
                  <c:v>6.5996310425000004</c:v>
                </c:pt>
                <c:pt idx="41">
                  <c:v>5.3360743201999998</c:v>
                </c:pt>
                <c:pt idx="42">
                  <c:v>7.0156394462999998</c:v>
                </c:pt>
                <c:pt idx="43">
                  <c:v>7.3630286504000004</c:v>
                </c:pt>
                <c:pt idx="44">
                  <c:v>5.5915948782999996</c:v>
                </c:pt>
                <c:pt idx="45">
                  <c:v>7.1264897659999997</c:v>
                </c:pt>
                <c:pt idx="46">
                  <c:v>4.8617665056000003</c:v>
                </c:pt>
                <c:pt idx="47">
                  <c:v>6.3840836254999997</c:v>
                </c:pt>
                <c:pt idx="48">
                  <c:v>3.2177061982000001</c:v>
                </c:pt>
                <c:pt idx="49">
                  <c:v>4.8469023985000002</c:v>
                </c:pt>
                <c:pt idx="50">
                  <c:v>8.3860067534000002</c:v>
                </c:pt>
                <c:pt idx="51">
                  <c:v>5.9546196643</c:v>
                </c:pt>
                <c:pt idx="52">
                  <c:v>13.009767842</c:v>
                </c:pt>
                <c:pt idx="53">
                  <c:v>5.2934709523999999</c:v>
                </c:pt>
                <c:pt idx="54">
                  <c:v>5.9119221812999996</c:v>
                </c:pt>
                <c:pt idx="55">
                  <c:v>6.9273435852</c:v>
                </c:pt>
                <c:pt idx="56">
                  <c:v>9.9423771855999998</c:v>
                </c:pt>
                <c:pt idx="57">
                  <c:v>7.0043328769000004</c:v>
                </c:pt>
                <c:pt idx="58">
                  <c:v>5.1337959498999997</c:v>
                </c:pt>
                <c:pt idx="59">
                  <c:v>8.4586853410000007</c:v>
                </c:pt>
                <c:pt idx="60">
                  <c:v>10.317499948</c:v>
                </c:pt>
                <c:pt idx="61">
                  <c:v>5.7210843604999999</c:v>
                </c:pt>
                <c:pt idx="62">
                  <c:v>6.8626181688000001</c:v>
                </c:pt>
                <c:pt idx="63">
                  <c:v>5.2085613365999999</c:v>
                </c:pt>
                <c:pt idx="64">
                  <c:v>8.0635833980000005</c:v>
                </c:pt>
                <c:pt idx="65">
                  <c:v>7.4012218538000001</c:v>
                </c:pt>
                <c:pt idx="66">
                  <c:v>5.9715879846000002</c:v>
                </c:pt>
                <c:pt idx="67">
                  <c:v>4.6884580518999996</c:v>
                </c:pt>
                <c:pt idx="68">
                  <c:v>13.717427737</c:v>
                </c:pt>
                <c:pt idx="69">
                  <c:v>17.744403188</c:v>
                </c:pt>
                <c:pt idx="70">
                  <c:v>14.679526606</c:v>
                </c:pt>
                <c:pt idx="71">
                  <c:v>6.1353606427000003</c:v>
                </c:pt>
                <c:pt idx="72">
                  <c:v>6.6036165821999999</c:v>
                </c:pt>
                <c:pt idx="73">
                  <c:v>9.9455737572</c:v>
                </c:pt>
                <c:pt idx="74">
                  <c:v>14.910238040999999</c:v>
                </c:pt>
                <c:pt idx="75">
                  <c:v>13.666370035</c:v>
                </c:pt>
                <c:pt idx="76">
                  <c:v>3.4853038796</c:v>
                </c:pt>
                <c:pt idx="77">
                  <c:v>6.7313963062999997</c:v>
                </c:pt>
                <c:pt idx="78">
                  <c:v>5.4649127198</c:v>
                </c:pt>
                <c:pt idx="79">
                  <c:v>4.6027730687000004</c:v>
                </c:pt>
                <c:pt idx="80">
                  <c:v>6.0488656725999999</c:v>
                </c:pt>
                <c:pt idx="81">
                  <c:v>8.9867699678000008</c:v>
                </c:pt>
                <c:pt idx="82">
                  <c:v>4.5385371185999999</c:v>
                </c:pt>
                <c:pt idx="83">
                  <c:v>8.9929378029000002</c:v>
                </c:pt>
                <c:pt idx="84">
                  <c:v>5.2438329450000003</c:v>
                </c:pt>
                <c:pt idx="85">
                  <c:v>6.1772906047999996</c:v>
                </c:pt>
                <c:pt idx="86">
                  <c:v>4.4432273653000003</c:v>
                </c:pt>
                <c:pt idx="87">
                  <c:v>3.3146811675999999</c:v>
                </c:pt>
                <c:pt idx="88">
                  <c:v>4.8254716016000003</c:v>
                </c:pt>
                <c:pt idx="89">
                  <c:v>6.1407177593000002</c:v>
                </c:pt>
                <c:pt idx="90">
                  <c:v>9.4627422441999993</c:v>
                </c:pt>
                <c:pt idx="91">
                  <c:v>10.137233577</c:v>
                </c:pt>
                <c:pt idx="92">
                  <c:v>5.0101698960999999</c:v>
                </c:pt>
                <c:pt idx="93">
                  <c:v>5.8408620776999998</c:v>
                </c:pt>
                <c:pt idx="94">
                  <c:v>5.7798866700999998</c:v>
                </c:pt>
                <c:pt idx="95">
                  <c:v>5.8558395082999999</c:v>
                </c:pt>
                <c:pt idx="96">
                  <c:v>7.0615406503000004</c:v>
                </c:pt>
                <c:pt idx="97">
                  <c:v>8.3931335842999992</c:v>
                </c:pt>
                <c:pt idx="98">
                  <c:v>10.321550608000001</c:v>
                </c:pt>
                <c:pt idx="99">
                  <c:v>11.144294148</c:v>
                </c:pt>
                <c:pt idx="100">
                  <c:v>12.429908596000001</c:v>
                </c:pt>
                <c:pt idx="101">
                  <c:v>10.345108232999999</c:v>
                </c:pt>
                <c:pt idx="102">
                  <c:v>7.439970668</c:v>
                </c:pt>
                <c:pt idx="103">
                  <c:v>11.70264985</c:v>
                </c:pt>
                <c:pt idx="104">
                  <c:v>6.2533080103999996</c:v>
                </c:pt>
                <c:pt idx="105">
                  <c:v>7.5621850233999997</c:v>
                </c:pt>
                <c:pt idx="106">
                  <c:v>5.2408977286000002</c:v>
                </c:pt>
                <c:pt idx="107">
                  <c:v>7.8965627053</c:v>
                </c:pt>
                <c:pt idx="108">
                  <c:v>6.4285619890000003</c:v>
                </c:pt>
                <c:pt idx="109">
                  <c:v>9.6588373717000007</c:v>
                </c:pt>
                <c:pt idx="110">
                  <c:v>13.365800798</c:v>
                </c:pt>
                <c:pt idx="111">
                  <c:v>15.636773715</c:v>
                </c:pt>
                <c:pt idx="112">
                  <c:v>9.5219908907999997</c:v>
                </c:pt>
                <c:pt idx="113">
                  <c:v>10.660464615</c:v>
                </c:pt>
                <c:pt idx="114">
                  <c:v>10.867874119</c:v>
                </c:pt>
                <c:pt idx="115">
                  <c:v>4.4429060956999997</c:v>
                </c:pt>
                <c:pt idx="116">
                  <c:v>5.8430761037999996</c:v>
                </c:pt>
                <c:pt idx="117">
                  <c:v>4.7629884024000004</c:v>
                </c:pt>
                <c:pt idx="118">
                  <c:v>4.0332924392000002</c:v>
                </c:pt>
                <c:pt idx="119">
                  <c:v>3.3958004210000001</c:v>
                </c:pt>
                <c:pt idx="120">
                  <c:v>7.7941770041999998</c:v>
                </c:pt>
                <c:pt idx="121">
                  <c:v>6.4836604447999999</c:v>
                </c:pt>
                <c:pt idx="122">
                  <c:v>6.6459316087999998</c:v>
                </c:pt>
                <c:pt idx="123">
                  <c:v>6.9242327466000004</c:v>
                </c:pt>
                <c:pt idx="124">
                  <c:v>6.1705212930000002</c:v>
                </c:pt>
                <c:pt idx="125">
                  <c:v>5.3089099949999996</c:v>
                </c:pt>
                <c:pt idx="126">
                  <c:v>5.6224033023000004</c:v>
                </c:pt>
                <c:pt idx="127">
                  <c:v>6.3258356448999997</c:v>
                </c:pt>
                <c:pt idx="128">
                  <c:v>5.4494547320000004</c:v>
                </c:pt>
                <c:pt idx="129">
                  <c:v>5.6968025894999998</c:v>
                </c:pt>
                <c:pt idx="130">
                  <c:v>8.9510904938000007</c:v>
                </c:pt>
                <c:pt idx="131">
                  <c:v>4.6235703642999999</c:v>
                </c:pt>
                <c:pt idx="132">
                  <c:v>11.027072409000001</c:v>
                </c:pt>
                <c:pt idx="133">
                  <c:v>8.6801021725999998</c:v>
                </c:pt>
                <c:pt idx="134">
                  <c:v>9.9222009569999994</c:v>
                </c:pt>
                <c:pt idx="135">
                  <c:v>12.330725644999999</c:v>
                </c:pt>
                <c:pt idx="136">
                  <c:v>11.229459062</c:v>
                </c:pt>
                <c:pt idx="137">
                  <c:v>7.358473944</c:v>
                </c:pt>
                <c:pt idx="138">
                  <c:v>7.6385592326999996</c:v>
                </c:pt>
                <c:pt idx="139">
                  <c:v>8.2701306413999998</c:v>
                </c:pt>
                <c:pt idx="140">
                  <c:v>7.8715555476999999</c:v>
                </c:pt>
                <c:pt idx="141">
                  <c:v>12.658108682</c:v>
                </c:pt>
                <c:pt idx="142">
                  <c:v>14.399292896</c:v>
                </c:pt>
                <c:pt idx="143">
                  <c:v>10.220548012</c:v>
                </c:pt>
                <c:pt idx="144">
                  <c:v>31.028299961999998</c:v>
                </c:pt>
                <c:pt idx="145">
                  <c:v>41.480287855999997</c:v>
                </c:pt>
                <c:pt idx="146">
                  <c:v>18.882104935000001</c:v>
                </c:pt>
                <c:pt idx="147">
                  <c:v>15.872723142</c:v>
                </c:pt>
                <c:pt idx="148">
                  <c:v>8.6123803514000006</c:v>
                </c:pt>
                <c:pt idx="149">
                  <c:v>6.3231711849999996</c:v>
                </c:pt>
                <c:pt idx="150">
                  <c:v>6.6961339327999996</c:v>
                </c:pt>
                <c:pt idx="151">
                  <c:v>10.834731132</c:v>
                </c:pt>
                <c:pt idx="152">
                  <c:v>9.7127637502000006</c:v>
                </c:pt>
                <c:pt idx="153">
                  <c:v>11.693116270000001</c:v>
                </c:pt>
                <c:pt idx="154">
                  <c:v>8.1807570533000007</c:v>
                </c:pt>
                <c:pt idx="155">
                  <c:v>383.06729572</c:v>
                </c:pt>
                <c:pt idx="156">
                  <c:v>248.14622631</c:v>
                </c:pt>
                <c:pt idx="157">
                  <c:v>275.56701342000002</c:v>
                </c:pt>
                <c:pt idx="158">
                  <c:v>87.040454724</c:v>
                </c:pt>
                <c:pt idx="159">
                  <c:v>29.836284801000001</c:v>
                </c:pt>
                <c:pt idx="160">
                  <c:v>27.663236470000001</c:v>
                </c:pt>
                <c:pt idx="161">
                  <c:v>23.901025920999999</c:v>
                </c:pt>
                <c:pt idx="162">
                  <c:v>22.489237319000001</c:v>
                </c:pt>
                <c:pt idx="163">
                  <c:v>18.696416850999999</c:v>
                </c:pt>
                <c:pt idx="164">
                  <c:v>5.8958562654</c:v>
                </c:pt>
                <c:pt idx="165">
                  <c:v>6.3880056373</c:v>
                </c:pt>
                <c:pt idx="166">
                  <c:v>11.974243719</c:v>
                </c:pt>
                <c:pt idx="167">
                  <c:v>9.7450263718999999</c:v>
                </c:pt>
                <c:pt idx="168">
                  <c:v>14.341002067</c:v>
                </c:pt>
                <c:pt idx="169">
                  <c:v>8.9704583662000008</c:v>
                </c:pt>
                <c:pt idx="170">
                  <c:v>6.3967381046999998</c:v>
                </c:pt>
                <c:pt idx="171">
                  <c:v>4.5564144172000001</c:v>
                </c:pt>
                <c:pt idx="172">
                  <c:v>6.2003063902999997</c:v>
                </c:pt>
                <c:pt idx="173">
                  <c:v>9.7791476533000008</c:v>
                </c:pt>
                <c:pt idx="174">
                  <c:v>7.6107943011000003</c:v>
                </c:pt>
                <c:pt idx="175">
                  <c:v>10.39387082</c:v>
                </c:pt>
                <c:pt idx="176">
                  <c:v>11.396831044000001</c:v>
                </c:pt>
                <c:pt idx="177">
                  <c:v>10.89623853</c:v>
                </c:pt>
                <c:pt idx="178">
                  <c:v>11.856483662</c:v>
                </c:pt>
                <c:pt idx="179">
                  <c:v>10.034742048</c:v>
                </c:pt>
                <c:pt idx="180">
                  <c:v>13.551463102</c:v>
                </c:pt>
                <c:pt idx="181">
                  <c:v>9.2371878007999992</c:v>
                </c:pt>
                <c:pt idx="182">
                  <c:v>22.034908109</c:v>
                </c:pt>
                <c:pt idx="183">
                  <c:v>17.506089516999999</c:v>
                </c:pt>
                <c:pt idx="184">
                  <c:v>23.422535762999999</c:v>
                </c:pt>
                <c:pt idx="185">
                  <c:v>22.846762378000001</c:v>
                </c:pt>
                <c:pt idx="186">
                  <c:v>15.084197864</c:v>
                </c:pt>
                <c:pt idx="187">
                  <c:v>14.416165799</c:v>
                </c:pt>
                <c:pt idx="188">
                  <c:v>18.011559465000001</c:v>
                </c:pt>
                <c:pt idx="189">
                  <c:v>11.497644444000001</c:v>
                </c:pt>
                <c:pt idx="190">
                  <c:v>16.158928468999999</c:v>
                </c:pt>
                <c:pt idx="191">
                  <c:v>6.5181870224000003</c:v>
                </c:pt>
                <c:pt idx="192">
                  <c:v>7.2887148269999997</c:v>
                </c:pt>
                <c:pt idx="193">
                  <c:v>10.742601726</c:v>
                </c:pt>
                <c:pt idx="194">
                  <c:v>10.287655037</c:v>
                </c:pt>
                <c:pt idx="195">
                  <c:v>9.3707901652000007</c:v>
                </c:pt>
                <c:pt idx="196">
                  <c:v>3.7075670471</c:v>
                </c:pt>
                <c:pt idx="197">
                  <c:v>8.7293408934999999</c:v>
                </c:pt>
                <c:pt idx="198">
                  <c:v>10.757260604000001</c:v>
                </c:pt>
                <c:pt idx="199">
                  <c:v>11.195857529</c:v>
                </c:pt>
                <c:pt idx="200">
                  <c:v>10.616622415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Beta_1_Data!$B$1</c:f>
              <c:strCache>
                <c:ptCount val="1"/>
                <c:pt idx="0">
                  <c:v>F3</c:v>
                </c:pt>
              </c:strCache>
            </c:strRef>
          </c:tx>
          <c:marker>
            <c:symbol val="none"/>
          </c:marker>
          <c:cat>
            <c:numRef>
              <c:f>Beta_1_Data!$A$13:$A$213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Beta_1_Data!$B$13:$B$213</c:f>
              <c:numCache>
                <c:formatCode>0.00E+00</c:formatCode>
                <c:ptCount val="201"/>
                <c:pt idx="0">
                  <c:v>60.079089572000001</c:v>
                </c:pt>
                <c:pt idx="1">
                  <c:v>37.888971615000003</c:v>
                </c:pt>
                <c:pt idx="2">
                  <c:v>20.555649484</c:v>
                </c:pt>
                <c:pt idx="3">
                  <c:v>18.027015515999999</c:v>
                </c:pt>
                <c:pt idx="4">
                  <c:v>21.993415083999999</c:v>
                </c:pt>
                <c:pt idx="5">
                  <c:v>17.357755310000002</c:v>
                </c:pt>
                <c:pt idx="6">
                  <c:v>9.5794155676999999</c:v>
                </c:pt>
                <c:pt idx="7">
                  <c:v>9.8374789077999996</c:v>
                </c:pt>
                <c:pt idx="8">
                  <c:v>7.8790795285000002</c:v>
                </c:pt>
                <c:pt idx="9">
                  <c:v>8.0430918992000002</c:v>
                </c:pt>
                <c:pt idx="10">
                  <c:v>10.243807281</c:v>
                </c:pt>
                <c:pt idx="11">
                  <c:v>9.1516736393000002</c:v>
                </c:pt>
                <c:pt idx="12">
                  <c:v>7.8921346207000003</c:v>
                </c:pt>
                <c:pt idx="13">
                  <c:v>5.2045187830000001</c:v>
                </c:pt>
                <c:pt idx="14">
                  <c:v>22.107480258999999</c:v>
                </c:pt>
                <c:pt idx="15">
                  <c:v>23.130137010999999</c:v>
                </c:pt>
                <c:pt idx="16">
                  <c:v>20.969781072</c:v>
                </c:pt>
                <c:pt idx="17">
                  <c:v>13.186332218</c:v>
                </c:pt>
                <c:pt idx="18">
                  <c:v>9.5657803316999992</c:v>
                </c:pt>
                <c:pt idx="19">
                  <c:v>13.054767924</c:v>
                </c:pt>
                <c:pt idx="20">
                  <c:v>9.5343171089999998</c:v>
                </c:pt>
                <c:pt idx="21">
                  <c:v>7.9038859880999999</c:v>
                </c:pt>
                <c:pt idx="22">
                  <c:v>9.0922480280000002</c:v>
                </c:pt>
                <c:pt idx="23">
                  <c:v>7.7413028534999997</c:v>
                </c:pt>
                <c:pt idx="24">
                  <c:v>9.2754968773000002</c:v>
                </c:pt>
                <c:pt idx="25">
                  <c:v>9.7967908938000008</c:v>
                </c:pt>
                <c:pt idx="26">
                  <c:v>7.0492731073000003</c:v>
                </c:pt>
                <c:pt idx="27">
                  <c:v>6.1491812445000003</c:v>
                </c:pt>
                <c:pt idx="28">
                  <c:v>5.9412318420999997</c:v>
                </c:pt>
                <c:pt idx="29">
                  <c:v>6.4628881335999999</c:v>
                </c:pt>
                <c:pt idx="30">
                  <c:v>6.4895627514000003</c:v>
                </c:pt>
                <c:pt idx="31">
                  <c:v>5.7966328164999998</c:v>
                </c:pt>
                <c:pt idx="32">
                  <c:v>3.9677440161000002</c:v>
                </c:pt>
                <c:pt idx="33">
                  <c:v>12.524845214999999</c:v>
                </c:pt>
                <c:pt idx="34">
                  <c:v>8.3474558731999995</c:v>
                </c:pt>
                <c:pt idx="35">
                  <c:v>14.870752920999999</c:v>
                </c:pt>
                <c:pt idx="36">
                  <c:v>19.34434254</c:v>
                </c:pt>
                <c:pt idx="37">
                  <c:v>11.105731264999999</c:v>
                </c:pt>
                <c:pt idx="38">
                  <c:v>11.591449829</c:v>
                </c:pt>
                <c:pt idx="39">
                  <c:v>6.0644171525999999</c:v>
                </c:pt>
                <c:pt idx="40">
                  <c:v>11.369168354999999</c:v>
                </c:pt>
                <c:pt idx="41">
                  <c:v>10.089865204000001</c:v>
                </c:pt>
                <c:pt idx="42">
                  <c:v>7.6653367056999997</c:v>
                </c:pt>
                <c:pt idx="43">
                  <c:v>5.7762392269999996</c:v>
                </c:pt>
                <c:pt idx="44">
                  <c:v>10.261649221000001</c:v>
                </c:pt>
                <c:pt idx="45">
                  <c:v>13.816999796999999</c:v>
                </c:pt>
                <c:pt idx="46">
                  <c:v>13.392936686000001</c:v>
                </c:pt>
                <c:pt idx="47">
                  <c:v>7.4741178249000004</c:v>
                </c:pt>
                <c:pt idx="48">
                  <c:v>7.7303378966</c:v>
                </c:pt>
                <c:pt idx="49">
                  <c:v>11.172180899000001</c:v>
                </c:pt>
                <c:pt idx="50">
                  <c:v>11.296518556000001</c:v>
                </c:pt>
                <c:pt idx="51">
                  <c:v>7.5712416712000001</c:v>
                </c:pt>
                <c:pt idx="52">
                  <c:v>17.369495703999998</c:v>
                </c:pt>
                <c:pt idx="53">
                  <c:v>10.981946592</c:v>
                </c:pt>
                <c:pt idx="54">
                  <c:v>15.368579358</c:v>
                </c:pt>
                <c:pt idx="55">
                  <c:v>20.229534759</c:v>
                </c:pt>
                <c:pt idx="56">
                  <c:v>23.372530674</c:v>
                </c:pt>
                <c:pt idx="57">
                  <c:v>19.476277276000001</c:v>
                </c:pt>
                <c:pt idx="58">
                  <c:v>23.884179701000001</c:v>
                </c:pt>
                <c:pt idx="59">
                  <c:v>18.989741900999999</c:v>
                </c:pt>
                <c:pt idx="60">
                  <c:v>12.181216705000001</c:v>
                </c:pt>
                <c:pt idx="61">
                  <c:v>9.1743659957000006</c:v>
                </c:pt>
                <c:pt idx="62">
                  <c:v>7.302504098</c:v>
                </c:pt>
                <c:pt idx="63">
                  <c:v>12.803887372</c:v>
                </c:pt>
                <c:pt idx="64">
                  <c:v>15.682735024999999</c:v>
                </c:pt>
                <c:pt idx="65">
                  <c:v>17.791028049000001</c:v>
                </c:pt>
                <c:pt idx="66">
                  <c:v>15.066751443999999</c:v>
                </c:pt>
                <c:pt idx="67">
                  <c:v>11.037404615</c:v>
                </c:pt>
                <c:pt idx="68">
                  <c:v>9.7159360534000001</c:v>
                </c:pt>
                <c:pt idx="69">
                  <c:v>19.473902032000002</c:v>
                </c:pt>
                <c:pt idx="70">
                  <c:v>15.207240734000001</c:v>
                </c:pt>
                <c:pt idx="71">
                  <c:v>14.666579778999999</c:v>
                </c:pt>
                <c:pt idx="72">
                  <c:v>16.652867598</c:v>
                </c:pt>
                <c:pt idx="73">
                  <c:v>27.527956528000001</c:v>
                </c:pt>
                <c:pt idx="74">
                  <c:v>32.111350852999998</c:v>
                </c:pt>
                <c:pt idx="75">
                  <c:v>23.067406241</c:v>
                </c:pt>
                <c:pt idx="76">
                  <c:v>14.334835596</c:v>
                </c:pt>
                <c:pt idx="77">
                  <c:v>18.622391948000001</c:v>
                </c:pt>
                <c:pt idx="78">
                  <c:v>13.460608818000001</c:v>
                </c:pt>
                <c:pt idx="79">
                  <c:v>10.282460646000001</c:v>
                </c:pt>
                <c:pt idx="80">
                  <c:v>9.0463884982000007</c:v>
                </c:pt>
                <c:pt idx="81">
                  <c:v>8.6543330833999992</c:v>
                </c:pt>
                <c:pt idx="82">
                  <c:v>8.1881433903000005</c:v>
                </c:pt>
                <c:pt idx="83">
                  <c:v>8.6752195355000001</c:v>
                </c:pt>
                <c:pt idx="84">
                  <c:v>10.127426666</c:v>
                </c:pt>
                <c:pt idx="85">
                  <c:v>7.3213640841999998</c:v>
                </c:pt>
                <c:pt idx="86">
                  <c:v>13.188853805999999</c:v>
                </c:pt>
                <c:pt idx="87">
                  <c:v>8.6260658678999995</c:v>
                </c:pt>
                <c:pt idx="88">
                  <c:v>10.065390635</c:v>
                </c:pt>
                <c:pt idx="89">
                  <c:v>6.1214158475999998</c:v>
                </c:pt>
                <c:pt idx="90">
                  <c:v>14.376569364</c:v>
                </c:pt>
                <c:pt idx="91">
                  <c:v>20.485227116000001</c:v>
                </c:pt>
                <c:pt idx="92">
                  <c:v>10.539753557999999</c:v>
                </c:pt>
                <c:pt idx="93">
                  <c:v>10.762688726</c:v>
                </c:pt>
                <c:pt idx="94">
                  <c:v>9.7569729240999994</c:v>
                </c:pt>
                <c:pt idx="95">
                  <c:v>12.410306317</c:v>
                </c:pt>
                <c:pt idx="96">
                  <c:v>10.605242323000001</c:v>
                </c:pt>
                <c:pt idx="97">
                  <c:v>7.6118081798999997</c:v>
                </c:pt>
                <c:pt idx="98">
                  <c:v>15.901441896</c:v>
                </c:pt>
                <c:pt idx="99">
                  <c:v>14.765777161999999</c:v>
                </c:pt>
                <c:pt idx="100">
                  <c:v>14.912885665999999</c:v>
                </c:pt>
                <c:pt idx="101">
                  <c:v>18.573451809000002</c:v>
                </c:pt>
                <c:pt idx="102">
                  <c:v>12.89024253</c:v>
                </c:pt>
                <c:pt idx="103">
                  <c:v>14.285206336</c:v>
                </c:pt>
                <c:pt idx="104">
                  <c:v>11.909452989</c:v>
                </c:pt>
                <c:pt idx="105">
                  <c:v>16.779025624999999</c:v>
                </c:pt>
                <c:pt idx="106">
                  <c:v>14.86892669</c:v>
                </c:pt>
                <c:pt idx="107">
                  <c:v>12.532543887999999</c:v>
                </c:pt>
                <c:pt idx="108">
                  <c:v>7.6281104313999997</c:v>
                </c:pt>
                <c:pt idx="109">
                  <c:v>19.942851841</c:v>
                </c:pt>
                <c:pt idx="110">
                  <c:v>29.714956147999999</c:v>
                </c:pt>
                <c:pt idx="111">
                  <c:v>23.136103606999999</c:v>
                </c:pt>
                <c:pt idx="112">
                  <c:v>15.804706250000001</c:v>
                </c:pt>
                <c:pt idx="113">
                  <c:v>18.055772148999999</c:v>
                </c:pt>
                <c:pt idx="114">
                  <c:v>15.168536991</c:v>
                </c:pt>
                <c:pt idx="115">
                  <c:v>18.913798839999998</c:v>
                </c:pt>
                <c:pt idx="116">
                  <c:v>17.747433214000001</c:v>
                </c:pt>
                <c:pt idx="117">
                  <c:v>13.454751980999999</c:v>
                </c:pt>
                <c:pt idx="118">
                  <c:v>10.569140403</c:v>
                </c:pt>
                <c:pt idx="119">
                  <c:v>8.5732463860999992</c:v>
                </c:pt>
                <c:pt idx="120">
                  <c:v>12.606937341</c:v>
                </c:pt>
                <c:pt idx="121">
                  <c:v>15.174450891999999</c:v>
                </c:pt>
                <c:pt idx="122">
                  <c:v>14.270029484</c:v>
                </c:pt>
                <c:pt idx="123">
                  <c:v>11.328664235</c:v>
                </c:pt>
                <c:pt idx="124">
                  <c:v>8.3637536172000004</c:v>
                </c:pt>
                <c:pt idx="125">
                  <c:v>13.808151580000001</c:v>
                </c:pt>
                <c:pt idx="126">
                  <c:v>11.254928907</c:v>
                </c:pt>
                <c:pt idx="127">
                  <c:v>12.531547186999999</c:v>
                </c:pt>
                <c:pt idx="128">
                  <c:v>7.0027070077999998</c:v>
                </c:pt>
                <c:pt idx="129">
                  <c:v>14.167409465</c:v>
                </c:pt>
                <c:pt idx="130">
                  <c:v>11.893870443999999</c:v>
                </c:pt>
                <c:pt idx="131">
                  <c:v>16.129933466000001</c:v>
                </c:pt>
                <c:pt idx="132">
                  <c:v>13.049771764000001</c:v>
                </c:pt>
                <c:pt idx="133">
                  <c:v>13.50249949</c:v>
                </c:pt>
                <c:pt idx="134">
                  <c:v>23.283595985000002</c:v>
                </c:pt>
                <c:pt idx="135">
                  <c:v>24.214426991</c:v>
                </c:pt>
                <c:pt idx="136">
                  <c:v>20.282371678000001</c:v>
                </c:pt>
                <c:pt idx="137">
                  <c:v>17.193842634999999</c:v>
                </c:pt>
                <c:pt idx="138">
                  <c:v>25.863905892999998</c:v>
                </c:pt>
                <c:pt idx="139">
                  <c:v>19.305398111999999</c:v>
                </c:pt>
                <c:pt idx="140">
                  <c:v>21.134455851999999</c:v>
                </c:pt>
                <c:pt idx="141">
                  <c:v>20.606890623000002</c:v>
                </c:pt>
                <c:pt idx="142">
                  <c:v>23.38809638</c:v>
                </c:pt>
                <c:pt idx="143">
                  <c:v>15.918048598</c:v>
                </c:pt>
                <c:pt idx="144">
                  <c:v>43.922109804000002</c:v>
                </c:pt>
                <c:pt idx="145">
                  <c:v>46.273246796999999</c:v>
                </c:pt>
                <c:pt idx="146">
                  <c:v>48.056839084000003</c:v>
                </c:pt>
                <c:pt idx="147">
                  <c:v>29.962942963</c:v>
                </c:pt>
                <c:pt idx="148">
                  <c:v>15.943127465</c:v>
                </c:pt>
                <c:pt idx="149">
                  <c:v>12.133164105000001</c:v>
                </c:pt>
                <c:pt idx="150">
                  <c:v>12.810760704</c:v>
                </c:pt>
                <c:pt idx="151">
                  <c:v>11.452333721</c:v>
                </c:pt>
                <c:pt idx="152">
                  <c:v>11.217941116</c:v>
                </c:pt>
                <c:pt idx="153">
                  <c:v>21.186475928</c:v>
                </c:pt>
                <c:pt idx="154">
                  <c:v>13.981169256999999</c:v>
                </c:pt>
                <c:pt idx="155">
                  <c:v>382.42495643000001</c:v>
                </c:pt>
                <c:pt idx="156">
                  <c:v>246.08431701000001</c:v>
                </c:pt>
                <c:pt idx="157">
                  <c:v>275.55703212999998</c:v>
                </c:pt>
                <c:pt idx="158">
                  <c:v>80.473214970000001</c:v>
                </c:pt>
                <c:pt idx="159">
                  <c:v>33.119526708000002</c:v>
                </c:pt>
                <c:pt idx="160">
                  <c:v>32.801092853</c:v>
                </c:pt>
                <c:pt idx="161">
                  <c:v>44.445761464999997</c:v>
                </c:pt>
                <c:pt idx="162">
                  <c:v>55.615878207000002</c:v>
                </c:pt>
                <c:pt idx="163">
                  <c:v>51.287499355999998</c:v>
                </c:pt>
                <c:pt idx="164">
                  <c:v>30.096696244</c:v>
                </c:pt>
                <c:pt idx="165">
                  <c:v>38.650541707999999</c:v>
                </c:pt>
                <c:pt idx="166">
                  <c:v>34.184362120000003</c:v>
                </c:pt>
                <c:pt idx="167">
                  <c:v>12.531732079999999</c:v>
                </c:pt>
                <c:pt idx="168">
                  <c:v>28.042867483999999</c:v>
                </c:pt>
                <c:pt idx="169">
                  <c:v>11.823434611</c:v>
                </c:pt>
                <c:pt idx="170">
                  <c:v>13.844063002</c:v>
                </c:pt>
                <c:pt idx="171">
                  <c:v>7.5217709967999999</c:v>
                </c:pt>
                <c:pt idx="172">
                  <c:v>4.0836271649000002</c:v>
                </c:pt>
                <c:pt idx="173">
                  <c:v>14.567190781000001</c:v>
                </c:pt>
                <c:pt idx="174">
                  <c:v>14.937199224</c:v>
                </c:pt>
                <c:pt idx="175">
                  <c:v>13.422375088000001</c:v>
                </c:pt>
                <c:pt idx="176">
                  <c:v>27.429305286999998</c:v>
                </c:pt>
                <c:pt idx="177">
                  <c:v>22.978482970999998</c:v>
                </c:pt>
                <c:pt idx="178">
                  <c:v>113.70888973</c:v>
                </c:pt>
                <c:pt idx="179">
                  <c:v>71.130492009999998</c:v>
                </c:pt>
                <c:pt idx="180">
                  <c:v>92.635658086999996</c:v>
                </c:pt>
                <c:pt idx="181">
                  <c:v>32.823616180999998</c:v>
                </c:pt>
                <c:pt idx="182">
                  <c:v>24.546107459000002</c:v>
                </c:pt>
                <c:pt idx="183">
                  <c:v>19.633363037999999</c:v>
                </c:pt>
                <c:pt idx="184">
                  <c:v>19.417430451000001</c:v>
                </c:pt>
                <c:pt idx="185">
                  <c:v>15.956263833</c:v>
                </c:pt>
                <c:pt idx="186">
                  <c:v>19.752794921</c:v>
                </c:pt>
                <c:pt idx="187">
                  <c:v>41.930783732000002</c:v>
                </c:pt>
                <c:pt idx="188">
                  <c:v>41.117154452000001</c:v>
                </c:pt>
                <c:pt idx="189">
                  <c:v>44.670512342999999</c:v>
                </c:pt>
                <c:pt idx="190">
                  <c:v>22.758233017999999</c:v>
                </c:pt>
                <c:pt idx="191">
                  <c:v>27.321746233999999</c:v>
                </c:pt>
                <c:pt idx="192">
                  <c:v>12.925715081</c:v>
                </c:pt>
                <c:pt idx="193">
                  <c:v>29.859888538</c:v>
                </c:pt>
                <c:pt idx="194">
                  <c:v>27.022477719000001</c:v>
                </c:pt>
                <c:pt idx="195">
                  <c:v>25.200018388</c:v>
                </c:pt>
                <c:pt idx="196">
                  <c:v>23.507488499000001</c:v>
                </c:pt>
                <c:pt idx="197">
                  <c:v>7.5851918127999998</c:v>
                </c:pt>
                <c:pt idx="198">
                  <c:v>10.939278273999999</c:v>
                </c:pt>
                <c:pt idx="199">
                  <c:v>13.556894431</c:v>
                </c:pt>
                <c:pt idx="200">
                  <c:v>13.212026615999999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Beta_1_Data!$E$1</c:f>
              <c:strCache>
                <c:ptCount val="1"/>
                <c:pt idx="0">
                  <c:v>F8</c:v>
                </c:pt>
              </c:strCache>
            </c:strRef>
          </c:tx>
          <c:marker>
            <c:symbol val="none"/>
          </c:marker>
          <c:cat>
            <c:numRef>
              <c:f>Beta_1_Data!$A$13:$A$213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Beta_1_Data!$E$13:$E$213</c:f>
              <c:numCache>
                <c:formatCode>0.00E+00</c:formatCode>
                <c:ptCount val="201"/>
                <c:pt idx="0">
                  <c:v>3.6435077175999999</c:v>
                </c:pt>
                <c:pt idx="1">
                  <c:v>5.8042696823000002</c:v>
                </c:pt>
                <c:pt idx="2">
                  <c:v>3.6823911449</c:v>
                </c:pt>
                <c:pt idx="3">
                  <c:v>3.8237589544000001</c:v>
                </c:pt>
                <c:pt idx="4">
                  <c:v>3.4257853987</c:v>
                </c:pt>
                <c:pt idx="5">
                  <c:v>3.5999851856</c:v>
                </c:pt>
                <c:pt idx="6">
                  <c:v>1.625040195</c:v>
                </c:pt>
                <c:pt idx="7">
                  <c:v>3.0656540948000002</c:v>
                </c:pt>
                <c:pt idx="8">
                  <c:v>2.3899729567999999</c:v>
                </c:pt>
                <c:pt idx="9">
                  <c:v>1.7735305964000001</c:v>
                </c:pt>
                <c:pt idx="10">
                  <c:v>2.3609722241000002</c:v>
                </c:pt>
                <c:pt idx="11">
                  <c:v>2.0772073464999998</c:v>
                </c:pt>
                <c:pt idx="12">
                  <c:v>4.1337586031000004</c:v>
                </c:pt>
                <c:pt idx="13">
                  <c:v>4.3240893036000001</c:v>
                </c:pt>
                <c:pt idx="14">
                  <c:v>4.7466193852999998</c:v>
                </c:pt>
                <c:pt idx="15">
                  <c:v>4.8100049474000004</c:v>
                </c:pt>
                <c:pt idx="16">
                  <c:v>3.5183770240999999</c:v>
                </c:pt>
                <c:pt idx="17">
                  <c:v>6.1314427531</c:v>
                </c:pt>
                <c:pt idx="18">
                  <c:v>2.7792010740999999</c:v>
                </c:pt>
                <c:pt idx="19">
                  <c:v>3.7275806556000002</c:v>
                </c:pt>
                <c:pt idx="20">
                  <c:v>2.6089519613999999</c:v>
                </c:pt>
                <c:pt idx="21">
                  <c:v>2.4635840274</c:v>
                </c:pt>
                <c:pt idx="22">
                  <c:v>2.059153319</c:v>
                </c:pt>
                <c:pt idx="23">
                  <c:v>2.5617076671999999</c:v>
                </c:pt>
                <c:pt idx="24">
                  <c:v>1.8972006924</c:v>
                </c:pt>
                <c:pt idx="25">
                  <c:v>0.83976236858999997</c:v>
                </c:pt>
                <c:pt idx="26">
                  <c:v>4.5501300773000004</c:v>
                </c:pt>
                <c:pt idx="27">
                  <c:v>3.4814302546999998</c:v>
                </c:pt>
                <c:pt idx="28">
                  <c:v>3.3917613814999998</c:v>
                </c:pt>
                <c:pt idx="29">
                  <c:v>2.7026043593</c:v>
                </c:pt>
                <c:pt idx="30">
                  <c:v>2.9616867016000001</c:v>
                </c:pt>
                <c:pt idx="31">
                  <c:v>3.4054855427000001</c:v>
                </c:pt>
                <c:pt idx="32">
                  <c:v>2.7911210193999998</c:v>
                </c:pt>
                <c:pt idx="33">
                  <c:v>4.9100706659000002</c:v>
                </c:pt>
                <c:pt idx="34">
                  <c:v>3.6386295264999999</c:v>
                </c:pt>
                <c:pt idx="35">
                  <c:v>5.0414583494</c:v>
                </c:pt>
                <c:pt idx="36">
                  <c:v>1.7706565573999999</c:v>
                </c:pt>
                <c:pt idx="37">
                  <c:v>3.4232272774000001</c:v>
                </c:pt>
                <c:pt idx="38">
                  <c:v>2.7023127978999999</c:v>
                </c:pt>
                <c:pt idx="39">
                  <c:v>3.6041935698000001</c:v>
                </c:pt>
                <c:pt idx="40">
                  <c:v>2.0090064910000001</c:v>
                </c:pt>
                <c:pt idx="41">
                  <c:v>5.5365672084000002</c:v>
                </c:pt>
                <c:pt idx="42">
                  <c:v>2.2602988817999998</c:v>
                </c:pt>
                <c:pt idx="43">
                  <c:v>3.3459931267999998</c:v>
                </c:pt>
                <c:pt idx="44">
                  <c:v>2.4393109820999999</c:v>
                </c:pt>
                <c:pt idx="45">
                  <c:v>4.8641750339999996</c:v>
                </c:pt>
                <c:pt idx="46">
                  <c:v>2.3272858026000001</c:v>
                </c:pt>
                <c:pt idx="47">
                  <c:v>2.8792855057</c:v>
                </c:pt>
                <c:pt idx="48">
                  <c:v>3.3615371635</c:v>
                </c:pt>
                <c:pt idx="49">
                  <c:v>4.9601385957000002</c:v>
                </c:pt>
                <c:pt idx="50">
                  <c:v>3.3722519937</c:v>
                </c:pt>
                <c:pt idx="51">
                  <c:v>4.2132568579000003</c:v>
                </c:pt>
                <c:pt idx="52">
                  <c:v>4.3195758752</c:v>
                </c:pt>
                <c:pt idx="53">
                  <c:v>2.2953205737000002</c:v>
                </c:pt>
                <c:pt idx="54">
                  <c:v>4.0079077535999996</c:v>
                </c:pt>
                <c:pt idx="55">
                  <c:v>4.3742101918999996</c:v>
                </c:pt>
                <c:pt idx="56">
                  <c:v>6.0859441085999997</c:v>
                </c:pt>
                <c:pt idx="57">
                  <c:v>6.1551994050000003</c:v>
                </c:pt>
                <c:pt idx="58">
                  <c:v>2.9641278636999999</c:v>
                </c:pt>
                <c:pt idx="59">
                  <c:v>3.4841528514000002</c:v>
                </c:pt>
                <c:pt idx="60">
                  <c:v>3.4471439232000001</c:v>
                </c:pt>
                <c:pt idx="61">
                  <c:v>2.7276663251</c:v>
                </c:pt>
                <c:pt idx="62">
                  <c:v>2.8288948569999999</c:v>
                </c:pt>
                <c:pt idx="63">
                  <c:v>6.0719713453999997</c:v>
                </c:pt>
                <c:pt idx="64">
                  <c:v>3.9076620192</c:v>
                </c:pt>
                <c:pt idx="65">
                  <c:v>6.1504075871000001</c:v>
                </c:pt>
                <c:pt idx="66">
                  <c:v>3.1515139252000002</c:v>
                </c:pt>
                <c:pt idx="67">
                  <c:v>4.3623941441999996</c:v>
                </c:pt>
                <c:pt idx="68">
                  <c:v>6.8958012030000004</c:v>
                </c:pt>
                <c:pt idx="69">
                  <c:v>8.3014850685999999</c:v>
                </c:pt>
                <c:pt idx="70">
                  <c:v>7.3508817948000003</c:v>
                </c:pt>
                <c:pt idx="71">
                  <c:v>4.1083800783999997</c:v>
                </c:pt>
                <c:pt idx="72">
                  <c:v>5.4310025250000002</c:v>
                </c:pt>
                <c:pt idx="73">
                  <c:v>8.9724059665000002</c:v>
                </c:pt>
                <c:pt idx="74">
                  <c:v>12.297536634</c:v>
                </c:pt>
                <c:pt idx="75">
                  <c:v>8.2315293680000003</c:v>
                </c:pt>
                <c:pt idx="76">
                  <c:v>6.6528960782000004</c:v>
                </c:pt>
                <c:pt idx="77">
                  <c:v>6.7403115485000002</c:v>
                </c:pt>
                <c:pt idx="78">
                  <c:v>3.7519048110000002</c:v>
                </c:pt>
                <c:pt idx="79">
                  <c:v>3.0587484802999998</c:v>
                </c:pt>
                <c:pt idx="80">
                  <c:v>3.2182507787999999</c:v>
                </c:pt>
                <c:pt idx="81">
                  <c:v>2.6022422184999998</c:v>
                </c:pt>
                <c:pt idx="82">
                  <c:v>2.859123496</c:v>
                </c:pt>
                <c:pt idx="83">
                  <c:v>4.2658663882000001</c:v>
                </c:pt>
                <c:pt idx="84">
                  <c:v>4.6126211646000002</c:v>
                </c:pt>
                <c:pt idx="85">
                  <c:v>4.4127104446000001</c:v>
                </c:pt>
                <c:pt idx="86">
                  <c:v>5.1243830783000002</c:v>
                </c:pt>
                <c:pt idx="87">
                  <c:v>2.7769332919999998</c:v>
                </c:pt>
                <c:pt idx="88">
                  <c:v>4.6264449684000004</c:v>
                </c:pt>
                <c:pt idx="89">
                  <c:v>2.1114586807000002</c:v>
                </c:pt>
                <c:pt idx="90">
                  <c:v>2.5128778700000001</c:v>
                </c:pt>
                <c:pt idx="91">
                  <c:v>3.8239217081999999</c:v>
                </c:pt>
                <c:pt idx="92">
                  <c:v>3.4006143721000002</c:v>
                </c:pt>
                <c:pt idx="93">
                  <c:v>3.6413116273999999</c:v>
                </c:pt>
                <c:pt idx="94">
                  <c:v>4.3786354443000004</c:v>
                </c:pt>
                <c:pt idx="95">
                  <c:v>4.1047893091000001</c:v>
                </c:pt>
                <c:pt idx="96">
                  <c:v>2.9278900543000002</c:v>
                </c:pt>
                <c:pt idx="97">
                  <c:v>3.5539146079999999</c:v>
                </c:pt>
                <c:pt idx="98">
                  <c:v>4.9557150505000003</c:v>
                </c:pt>
                <c:pt idx="99">
                  <c:v>7.2299293314000002</c:v>
                </c:pt>
                <c:pt idx="100">
                  <c:v>6.1366277004000001</c:v>
                </c:pt>
                <c:pt idx="101">
                  <c:v>6.4036239166</c:v>
                </c:pt>
                <c:pt idx="102">
                  <c:v>5.8351897739999998</c:v>
                </c:pt>
                <c:pt idx="103">
                  <c:v>5.8299263556999996</c:v>
                </c:pt>
                <c:pt idx="104">
                  <c:v>4.5279181987000001</c:v>
                </c:pt>
                <c:pt idx="105">
                  <c:v>4.4941228252999998</c:v>
                </c:pt>
                <c:pt idx="106">
                  <c:v>3.3158776482999999</c:v>
                </c:pt>
                <c:pt idx="107">
                  <c:v>2.3742745038000002</c:v>
                </c:pt>
                <c:pt idx="108">
                  <c:v>2.3780912742</c:v>
                </c:pt>
                <c:pt idx="109">
                  <c:v>3.1760724449</c:v>
                </c:pt>
                <c:pt idx="110">
                  <c:v>6.7411599004999996</c:v>
                </c:pt>
                <c:pt idx="111">
                  <c:v>8.4054327690000008</c:v>
                </c:pt>
                <c:pt idx="112">
                  <c:v>5.6772197674999996</c:v>
                </c:pt>
                <c:pt idx="113">
                  <c:v>8.2380273333999998</c:v>
                </c:pt>
                <c:pt idx="114">
                  <c:v>7.0515863860000003</c:v>
                </c:pt>
                <c:pt idx="115">
                  <c:v>2.2901332948999999</c:v>
                </c:pt>
                <c:pt idx="116">
                  <c:v>4.3252889779999997</c:v>
                </c:pt>
                <c:pt idx="117">
                  <c:v>3.0774458249999999</c:v>
                </c:pt>
                <c:pt idx="118">
                  <c:v>4.6937050387000001</c:v>
                </c:pt>
                <c:pt idx="119">
                  <c:v>2.8453381963000002</c:v>
                </c:pt>
                <c:pt idx="120">
                  <c:v>2.2376702018999999</c:v>
                </c:pt>
                <c:pt idx="121">
                  <c:v>1.4847085046999999</c:v>
                </c:pt>
                <c:pt idx="122">
                  <c:v>4.4563446464999998</c:v>
                </c:pt>
                <c:pt idx="123">
                  <c:v>5.3924291312000001</c:v>
                </c:pt>
                <c:pt idx="124">
                  <c:v>5.8550221887999996</c:v>
                </c:pt>
                <c:pt idx="125">
                  <c:v>4.9391221086000003</c:v>
                </c:pt>
                <c:pt idx="126">
                  <c:v>4.1337371086000001</c:v>
                </c:pt>
                <c:pt idx="127">
                  <c:v>4.7896174623999999</c:v>
                </c:pt>
                <c:pt idx="128">
                  <c:v>1.8754418102999999</c:v>
                </c:pt>
                <c:pt idx="129">
                  <c:v>2.1766852388000002</c:v>
                </c:pt>
                <c:pt idx="130">
                  <c:v>2.4278311108000001</c:v>
                </c:pt>
                <c:pt idx="131">
                  <c:v>3.1627921450000001</c:v>
                </c:pt>
                <c:pt idx="132">
                  <c:v>5.1808168624000004</c:v>
                </c:pt>
                <c:pt idx="133">
                  <c:v>4.3908025420000003</c:v>
                </c:pt>
                <c:pt idx="134">
                  <c:v>6.2880866943999996</c:v>
                </c:pt>
                <c:pt idx="135">
                  <c:v>5.1015551005999997</c:v>
                </c:pt>
                <c:pt idx="136">
                  <c:v>4.2653607769999997</c:v>
                </c:pt>
                <c:pt idx="137">
                  <c:v>4.6321901012</c:v>
                </c:pt>
                <c:pt idx="138">
                  <c:v>4.8847142132999997</c:v>
                </c:pt>
                <c:pt idx="139">
                  <c:v>3.7029630376</c:v>
                </c:pt>
                <c:pt idx="140">
                  <c:v>2.7380055686999998</c:v>
                </c:pt>
                <c:pt idx="141">
                  <c:v>5.2226976702999997</c:v>
                </c:pt>
                <c:pt idx="142">
                  <c:v>4.8692056603999996</c:v>
                </c:pt>
                <c:pt idx="143">
                  <c:v>10.186043275999999</c:v>
                </c:pt>
                <c:pt idx="144">
                  <c:v>30.270077564000001</c:v>
                </c:pt>
                <c:pt idx="145">
                  <c:v>37.985799241000002</c:v>
                </c:pt>
                <c:pt idx="146">
                  <c:v>16.2155497</c:v>
                </c:pt>
                <c:pt idx="147">
                  <c:v>11.520671087</c:v>
                </c:pt>
                <c:pt idx="148">
                  <c:v>7.1744200530000004</c:v>
                </c:pt>
                <c:pt idx="149">
                  <c:v>4.1849789062999996</c:v>
                </c:pt>
                <c:pt idx="150">
                  <c:v>3.3475058012000001</c:v>
                </c:pt>
                <c:pt idx="151">
                  <c:v>2.943097641</c:v>
                </c:pt>
                <c:pt idx="152">
                  <c:v>3.4204741909999998</c:v>
                </c:pt>
                <c:pt idx="153">
                  <c:v>4.5985936108000001</c:v>
                </c:pt>
                <c:pt idx="154">
                  <c:v>3.9461148483000001</c:v>
                </c:pt>
                <c:pt idx="155">
                  <c:v>372.37519835000001</c:v>
                </c:pt>
                <c:pt idx="156">
                  <c:v>246.03233169999999</c:v>
                </c:pt>
                <c:pt idx="157">
                  <c:v>267.40850748000003</c:v>
                </c:pt>
                <c:pt idx="158">
                  <c:v>89.297401984000004</c:v>
                </c:pt>
                <c:pt idx="159">
                  <c:v>29.424598555999999</c:v>
                </c:pt>
                <c:pt idx="160">
                  <c:v>24.380841185000001</c:v>
                </c:pt>
                <c:pt idx="161">
                  <c:v>18.545353895000002</c:v>
                </c:pt>
                <c:pt idx="162">
                  <c:v>11.870001501999999</c:v>
                </c:pt>
                <c:pt idx="163">
                  <c:v>8.9963082544000006</c:v>
                </c:pt>
                <c:pt idx="164">
                  <c:v>2.1016616182000001</c:v>
                </c:pt>
                <c:pt idx="165">
                  <c:v>3.9678661573</c:v>
                </c:pt>
                <c:pt idx="166">
                  <c:v>6.9732638226999999</c:v>
                </c:pt>
                <c:pt idx="167">
                  <c:v>4.1469562668000002</c:v>
                </c:pt>
                <c:pt idx="168">
                  <c:v>6.3440627301000001</c:v>
                </c:pt>
                <c:pt idx="169">
                  <c:v>3.8499525381000002</c:v>
                </c:pt>
                <c:pt idx="170">
                  <c:v>1.8024299908999999</c:v>
                </c:pt>
                <c:pt idx="171">
                  <c:v>2.4711416080999999</c:v>
                </c:pt>
                <c:pt idx="172">
                  <c:v>3.5772685313000001</c:v>
                </c:pt>
                <c:pt idx="173">
                  <c:v>3.1305223718000001</c:v>
                </c:pt>
                <c:pt idx="174">
                  <c:v>3.3340805301000001</c:v>
                </c:pt>
                <c:pt idx="175">
                  <c:v>3.5578098285999999</c:v>
                </c:pt>
                <c:pt idx="176">
                  <c:v>6.9173241550000002</c:v>
                </c:pt>
                <c:pt idx="177">
                  <c:v>6.5486731821999999</c:v>
                </c:pt>
                <c:pt idx="178">
                  <c:v>14.180686422999999</c:v>
                </c:pt>
                <c:pt idx="179">
                  <c:v>6.3626111047</c:v>
                </c:pt>
                <c:pt idx="180">
                  <c:v>9.0394024780999995</c:v>
                </c:pt>
                <c:pt idx="181">
                  <c:v>3.5115943706000001</c:v>
                </c:pt>
                <c:pt idx="182">
                  <c:v>3.1901348295999998</c:v>
                </c:pt>
                <c:pt idx="183">
                  <c:v>4.0832104239999998</c:v>
                </c:pt>
                <c:pt idx="184">
                  <c:v>5.4802194118000003</c:v>
                </c:pt>
                <c:pt idx="185">
                  <c:v>5.5892171618999997</c:v>
                </c:pt>
                <c:pt idx="186">
                  <c:v>5.6803166231000004</c:v>
                </c:pt>
                <c:pt idx="187">
                  <c:v>3.7142979295999998</c:v>
                </c:pt>
                <c:pt idx="188">
                  <c:v>6.9765073161000002</c:v>
                </c:pt>
                <c:pt idx="189">
                  <c:v>4.3516258482000003</c:v>
                </c:pt>
                <c:pt idx="190">
                  <c:v>4.2658415433999997</c:v>
                </c:pt>
                <c:pt idx="191">
                  <c:v>4.3493665247999997</c:v>
                </c:pt>
                <c:pt idx="192">
                  <c:v>3.0450872252000001</c:v>
                </c:pt>
                <c:pt idx="193">
                  <c:v>3.3824569769999999</c:v>
                </c:pt>
                <c:pt idx="194">
                  <c:v>3.5569288107000001</c:v>
                </c:pt>
                <c:pt idx="195">
                  <c:v>5.8210601977999996</c:v>
                </c:pt>
                <c:pt idx="196">
                  <c:v>3.3231861398000002</c:v>
                </c:pt>
                <c:pt idx="197">
                  <c:v>4.4932298732999998</c:v>
                </c:pt>
                <c:pt idx="198">
                  <c:v>4.8812856022000002</c:v>
                </c:pt>
                <c:pt idx="199">
                  <c:v>3.6786207948</c:v>
                </c:pt>
                <c:pt idx="200">
                  <c:v>2.7037401277000002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537664"/>
        <c:axId val="10557632"/>
      </c:lineChart>
      <c:catAx>
        <c:axId val="167537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557632"/>
        <c:crosses val="autoZero"/>
        <c:auto val="1"/>
        <c:lblAlgn val="ctr"/>
        <c:lblOffset val="100"/>
        <c:noMultiLvlLbl val="0"/>
      </c:catAx>
      <c:valAx>
        <c:axId val="10557632"/>
        <c:scaling>
          <c:orientation val="minMax"/>
          <c:max val="450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crossAx val="1675376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Beta_2_Data!$B$1</c:f>
              <c:strCache>
                <c:ptCount val="1"/>
                <c:pt idx="0">
                  <c:v>F3</c:v>
                </c:pt>
              </c:strCache>
            </c:strRef>
          </c:tx>
          <c:marker>
            <c:symbol val="none"/>
          </c:marker>
          <c:cat>
            <c:numRef>
              <c:f>Beta_2_Data!$A$13:$A$213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Beta_2_Data!$B$13:$B$213</c:f>
              <c:numCache>
                <c:formatCode>0.00E+00</c:formatCode>
                <c:ptCount val="201"/>
                <c:pt idx="0">
                  <c:v>5.2519351166000003</c:v>
                </c:pt>
                <c:pt idx="1">
                  <c:v>3.5170208865000001</c:v>
                </c:pt>
                <c:pt idx="2">
                  <c:v>2.9328729080999998</c:v>
                </c:pt>
                <c:pt idx="3">
                  <c:v>4.9431486970999998</c:v>
                </c:pt>
                <c:pt idx="4">
                  <c:v>3.3155717247999998</c:v>
                </c:pt>
                <c:pt idx="5">
                  <c:v>2.7719641649</c:v>
                </c:pt>
                <c:pt idx="6">
                  <c:v>1.749153086</c:v>
                </c:pt>
                <c:pt idx="7">
                  <c:v>3.5302593419999999</c:v>
                </c:pt>
                <c:pt idx="8">
                  <c:v>2.0100372893</c:v>
                </c:pt>
                <c:pt idx="9">
                  <c:v>3.4301492681000001</c:v>
                </c:pt>
                <c:pt idx="10">
                  <c:v>3.3970781068</c:v>
                </c:pt>
                <c:pt idx="11">
                  <c:v>4.3625987300000002</c:v>
                </c:pt>
                <c:pt idx="12">
                  <c:v>6.1898819749999996</c:v>
                </c:pt>
                <c:pt idx="13">
                  <c:v>5.4729511393000001</c:v>
                </c:pt>
                <c:pt idx="14">
                  <c:v>2.0406763773000001</c:v>
                </c:pt>
                <c:pt idx="15">
                  <c:v>6.6170469021000002</c:v>
                </c:pt>
                <c:pt idx="16">
                  <c:v>9.9614622750000006</c:v>
                </c:pt>
                <c:pt idx="17">
                  <c:v>4.5214513518999997</c:v>
                </c:pt>
                <c:pt idx="18">
                  <c:v>5.0580957629999999</c:v>
                </c:pt>
                <c:pt idx="19">
                  <c:v>6.2639554719000001</c:v>
                </c:pt>
                <c:pt idx="20">
                  <c:v>6.6734580692999996</c:v>
                </c:pt>
                <c:pt idx="21">
                  <c:v>5.2879980524999999</c:v>
                </c:pt>
                <c:pt idx="22">
                  <c:v>3.8950305064999999</c:v>
                </c:pt>
                <c:pt idx="23">
                  <c:v>3.4747116759000001</c:v>
                </c:pt>
                <c:pt idx="24">
                  <c:v>4.1692676487</c:v>
                </c:pt>
                <c:pt idx="25">
                  <c:v>4.6361753231999998</c:v>
                </c:pt>
                <c:pt idx="26">
                  <c:v>6.4134448255000001</c:v>
                </c:pt>
                <c:pt idx="27">
                  <c:v>10.647467983</c:v>
                </c:pt>
                <c:pt idx="28">
                  <c:v>5.9367737679000001</c:v>
                </c:pt>
                <c:pt idx="29">
                  <c:v>5.4448851137999998</c:v>
                </c:pt>
                <c:pt idx="30">
                  <c:v>7.2746525048999997</c:v>
                </c:pt>
                <c:pt idx="31">
                  <c:v>4.0426383001000001</c:v>
                </c:pt>
                <c:pt idx="32">
                  <c:v>4.0868792506</c:v>
                </c:pt>
                <c:pt idx="33">
                  <c:v>3.9334209687000001</c:v>
                </c:pt>
                <c:pt idx="34">
                  <c:v>3.3654847857000001</c:v>
                </c:pt>
                <c:pt idx="35">
                  <c:v>3.2436561273</c:v>
                </c:pt>
                <c:pt idx="36">
                  <c:v>11.342452195</c:v>
                </c:pt>
                <c:pt idx="37">
                  <c:v>6.0421152506000002</c:v>
                </c:pt>
                <c:pt idx="38">
                  <c:v>11.693256361</c:v>
                </c:pt>
                <c:pt idx="39">
                  <c:v>4.2865543701000002</c:v>
                </c:pt>
                <c:pt idx="40">
                  <c:v>4.3059851553000001</c:v>
                </c:pt>
                <c:pt idx="41">
                  <c:v>5.3725094670000004</c:v>
                </c:pt>
                <c:pt idx="42">
                  <c:v>5.3916904026000001</c:v>
                </c:pt>
                <c:pt idx="43">
                  <c:v>4.7191760952999999</c:v>
                </c:pt>
                <c:pt idx="44">
                  <c:v>5.2617626915000004</c:v>
                </c:pt>
                <c:pt idx="45">
                  <c:v>5.7208035379000002</c:v>
                </c:pt>
                <c:pt idx="46">
                  <c:v>4.6423147924999997</c:v>
                </c:pt>
                <c:pt idx="47">
                  <c:v>6.6949527432</c:v>
                </c:pt>
                <c:pt idx="48">
                  <c:v>5.5796470684999999</c:v>
                </c:pt>
                <c:pt idx="49">
                  <c:v>8.0818992940999994</c:v>
                </c:pt>
                <c:pt idx="50">
                  <c:v>6.1146863236</c:v>
                </c:pt>
                <c:pt idx="51">
                  <c:v>8.6877548978999997</c:v>
                </c:pt>
                <c:pt idx="52">
                  <c:v>6.9880063081000001</c:v>
                </c:pt>
                <c:pt idx="53">
                  <c:v>5.3383777553999998</c:v>
                </c:pt>
                <c:pt idx="54">
                  <c:v>5.1335317037000001</c:v>
                </c:pt>
                <c:pt idx="55">
                  <c:v>4.8337100356000002</c:v>
                </c:pt>
                <c:pt idx="56">
                  <c:v>4.3455458512999998</c:v>
                </c:pt>
                <c:pt idx="57">
                  <c:v>6.2112246532000004</c:v>
                </c:pt>
                <c:pt idx="58">
                  <c:v>3.6799467182000001</c:v>
                </c:pt>
                <c:pt idx="59">
                  <c:v>7.4434946929999999</c:v>
                </c:pt>
                <c:pt idx="60">
                  <c:v>5.6117221158000001</c:v>
                </c:pt>
                <c:pt idx="61">
                  <c:v>5.2947040686999998</c:v>
                </c:pt>
                <c:pt idx="62">
                  <c:v>5.9797961602000003</c:v>
                </c:pt>
                <c:pt idx="63">
                  <c:v>4.9975008705999997</c:v>
                </c:pt>
                <c:pt idx="64">
                  <c:v>5.4875231635999997</c:v>
                </c:pt>
                <c:pt idx="65">
                  <c:v>8.3129719237999993</c:v>
                </c:pt>
                <c:pt idx="66">
                  <c:v>4.6597984543999997</c:v>
                </c:pt>
                <c:pt idx="67">
                  <c:v>5.6616296979999996</c:v>
                </c:pt>
                <c:pt idx="68">
                  <c:v>7.3703920647999999</c:v>
                </c:pt>
                <c:pt idx="69">
                  <c:v>11.422837732</c:v>
                </c:pt>
                <c:pt idx="70">
                  <c:v>7.3055238460999998</c:v>
                </c:pt>
                <c:pt idx="71">
                  <c:v>9.0021717886000001</c:v>
                </c:pt>
                <c:pt idx="72">
                  <c:v>6.7678929789</c:v>
                </c:pt>
                <c:pt idx="73">
                  <c:v>7.5530057226</c:v>
                </c:pt>
                <c:pt idx="74">
                  <c:v>12.556899289</c:v>
                </c:pt>
                <c:pt idx="75">
                  <c:v>8.8927532591999991</c:v>
                </c:pt>
                <c:pt idx="76">
                  <c:v>15.711220886</c:v>
                </c:pt>
                <c:pt idx="77">
                  <c:v>5.1607972846000001</c:v>
                </c:pt>
                <c:pt idx="78">
                  <c:v>4.2643736955999998</c:v>
                </c:pt>
                <c:pt idx="79">
                  <c:v>8.2095818416000004</c:v>
                </c:pt>
                <c:pt idx="80">
                  <c:v>4.0816969387000004</c:v>
                </c:pt>
                <c:pt idx="81">
                  <c:v>7.6398322820000004</c:v>
                </c:pt>
                <c:pt idx="82">
                  <c:v>10.041681777000001</c:v>
                </c:pt>
                <c:pt idx="83">
                  <c:v>13.88901866</c:v>
                </c:pt>
                <c:pt idx="84">
                  <c:v>8.7556863347</c:v>
                </c:pt>
                <c:pt idx="85">
                  <c:v>3.7952895117000001</c:v>
                </c:pt>
                <c:pt idx="86">
                  <c:v>7.8218520196999997</c:v>
                </c:pt>
                <c:pt idx="87">
                  <c:v>3.6534252109000001</c:v>
                </c:pt>
                <c:pt idx="88">
                  <c:v>4.2010466437999998</c:v>
                </c:pt>
                <c:pt idx="89">
                  <c:v>9.1167961508000008</c:v>
                </c:pt>
                <c:pt idx="90">
                  <c:v>7.2405478799000003</c:v>
                </c:pt>
                <c:pt idx="91">
                  <c:v>11.770625471000001</c:v>
                </c:pt>
                <c:pt idx="92">
                  <c:v>8.6289753399000002</c:v>
                </c:pt>
                <c:pt idx="93">
                  <c:v>14.941251209000001</c:v>
                </c:pt>
                <c:pt idx="94">
                  <c:v>7.3173682677</c:v>
                </c:pt>
                <c:pt idx="95">
                  <c:v>6.1532216255999996</c:v>
                </c:pt>
                <c:pt idx="96">
                  <c:v>7.6502533285999998</c:v>
                </c:pt>
                <c:pt idx="97">
                  <c:v>8.9930084664999992</c:v>
                </c:pt>
                <c:pt idx="98">
                  <c:v>5.5552895193999996</c:v>
                </c:pt>
                <c:pt idx="99">
                  <c:v>13.587050211999999</c:v>
                </c:pt>
                <c:pt idx="100">
                  <c:v>6.3195527203999999</c:v>
                </c:pt>
                <c:pt idx="101">
                  <c:v>9.2658476325999999</c:v>
                </c:pt>
                <c:pt idx="102">
                  <c:v>3.8047374032999999</c:v>
                </c:pt>
                <c:pt idx="103">
                  <c:v>7.0150108329999998</c:v>
                </c:pt>
                <c:pt idx="104">
                  <c:v>3.9204480078000001</c:v>
                </c:pt>
                <c:pt idx="105">
                  <c:v>4.2048438667000001</c:v>
                </c:pt>
                <c:pt idx="106">
                  <c:v>7.6471814759000001</c:v>
                </c:pt>
                <c:pt idx="107">
                  <c:v>5.9408215531000002</c:v>
                </c:pt>
                <c:pt idx="108">
                  <c:v>5.0328949671999998</c:v>
                </c:pt>
                <c:pt idx="109">
                  <c:v>6.6889654292999996</c:v>
                </c:pt>
                <c:pt idx="110">
                  <c:v>10.431816438</c:v>
                </c:pt>
                <c:pt idx="111">
                  <c:v>9.1464795352999992</c:v>
                </c:pt>
                <c:pt idx="112">
                  <c:v>9.5416623451000007</c:v>
                </c:pt>
                <c:pt idx="113">
                  <c:v>8.9975040584000006</c:v>
                </c:pt>
                <c:pt idx="114">
                  <c:v>10.199974117</c:v>
                </c:pt>
                <c:pt idx="115">
                  <c:v>8.9837485463999993</c:v>
                </c:pt>
                <c:pt idx="116">
                  <c:v>6.9548411000000003</c:v>
                </c:pt>
                <c:pt idx="117">
                  <c:v>7.5773414718999996</c:v>
                </c:pt>
                <c:pt idx="118">
                  <c:v>10.030541592000001</c:v>
                </c:pt>
                <c:pt idx="119">
                  <c:v>10.480883502999999</c:v>
                </c:pt>
                <c:pt idx="120">
                  <c:v>4.6593487587000002</c:v>
                </c:pt>
                <c:pt idx="121">
                  <c:v>5.0162732677999999</c:v>
                </c:pt>
                <c:pt idx="122">
                  <c:v>5.4221327613000003</c:v>
                </c:pt>
                <c:pt idx="123">
                  <c:v>3.7234651438999999</c:v>
                </c:pt>
                <c:pt idx="124">
                  <c:v>5.2620247715000001</c:v>
                </c:pt>
                <c:pt idx="125">
                  <c:v>5.1655810206000004</c:v>
                </c:pt>
                <c:pt idx="126">
                  <c:v>8.9356592331000009</c:v>
                </c:pt>
                <c:pt idx="127">
                  <c:v>4.8133207862000003</c:v>
                </c:pt>
                <c:pt idx="128">
                  <c:v>7.7426575393999997</c:v>
                </c:pt>
                <c:pt idx="129">
                  <c:v>5.3417634797</c:v>
                </c:pt>
                <c:pt idx="130">
                  <c:v>6.7342359566000001</c:v>
                </c:pt>
                <c:pt idx="131">
                  <c:v>5.2948676652</c:v>
                </c:pt>
                <c:pt idx="132">
                  <c:v>5.7848539404999997</c:v>
                </c:pt>
                <c:pt idx="133">
                  <c:v>9.4425376121000006</c:v>
                </c:pt>
                <c:pt idx="134">
                  <c:v>10.243534406</c:v>
                </c:pt>
                <c:pt idx="135">
                  <c:v>11.025263102</c:v>
                </c:pt>
                <c:pt idx="136">
                  <c:v>8.2746863066999996</c:v>
                </c:pt>
                <c:pt idx="137">
                  <c:v>8.5952110561000001</c:v>
                </c:pt>
                <c:pt idx="138">
                  <c:v>6.5039982275000003</c:v>
                </c:pt>
                <c:pt idx="139">
                  <c:v>9.2172286633000002</c:v>
                </c:pt>
                <c:pt idx="140">
                  <c:v>7.9646915369000002</c:v>
                </c:pt>
                <c:pt idx="141">
                  <c:v>6.8387571442999997</c:v>
                </c:pt>
                <c:pt idx="142">
                  <c:v>7.5422041946</c:v>
                </c:pt>
                <c:pt idx="143">
                  <c:v>8.4735224050000006</c:v>
                </c:pt>
                <c:pt idx="144">
                  <c:v>14.56596439</c:v>
                </c:pt>
                <c:pt idx="145">
                  <c:v>15.122968472</c:v>
                </c:pt>
                <c:pt idx="146">
                  <c:v>12.464217541</c:v>
                </c:pt>
                <c:pt idx="147">
                  <c:v>4.4426656937000004</c:v>
                </c:pt>
                <c:pt idx="148">
                  <c:v>13.095008104</c:v>
                </c:pt>
                <c:pt idx="149">
                  <c:v>5.9912645054000002</c:v>
                </c:pt>
                <c:pt idx="150">
                  <c:v>4.3043617593999999</c:v>
                </c:pt>
                <c:pt idx="151">
                  <c:v>6.6738322477000001</c:v>
                </c:pt>
                <c:pt idx="152">
                  <c:v>5.1139575935000003</c:v>
                </c:pt>
                <c:pt idx="153">
                  <c:v>10.201911414</c:v>
                </c:pt>
                <c:pt idx="154">
                  <c:v>6.7602432281000002</c:v>
                </c:pt>
                <c:pt idx="155">
                  <c:v>179.58283591</c:v>
                </c:pt>
                <c:pt idx="156">
                  <c:v>102.67743682</c:v>
                </c:pt>
                <c:pt idx="157">
                  <c:v>127.72619625999999</c:v>
                </c:pt>
                <c:pt idx="158">
                  <c:v>27.719377317999999</c:v>
                </c:pt>
                <c:pt idx="159">
                  <c:v>8.8194689635000003</c:v>
                </c:pt>
                <c:pt idx="160">
                  <c:v>10.993125252</c:v>
                </c:pt>
                <c:pt idx="161">
                  <c:v>8.7262797074999998</c:v>
                </c:pt>
                <c:pt idx="162">
                  <c:v>12.826728499</c:v>
                </c:pt>
                <c:pt idx="163">
                  <c:v>14.313652478</c:v>
                </c:pt>
                <c:pt idx="164">
                  <c:v>10.184694018</c:v>
                </c:pt>
                <c:pt idx="165">
                  <c:v>15.765148738000001</c:v>
                </c:pt>
                <c:pt idx="166">
                  <c:v>10.138293098</c:v>
                </c:pt>
                <c:pt idx="167">
                  <c:v>7.4313085219000001</c:v>
                </c:pt>
                <c:pt idx="168">
                  <c:v>8.7178747221999995</c:v>
                </c:pt>
                <c:pt idx="169">
                  <c:v>3.8621524986</c:v>
                </c:pt>
                <c:pt idx="170">
                  <c:v>6.7752976745</c:v>
                </c:pt>
                <c:pt idx="171">
                  <c:v>7.3455617641000002</c:v>
                </c:pt>
                <c:pt idx="172">
                  <c:v>5.7104896054000003</c:v>
                </c:pt>
                <c:pt idx="173">
                  <c:v>3.8692083704</c:v>
                </c:pt>
                <c:pt idx="174">
                  <c:v>9.2730373902000007</c:v>
                </c:pt>
                <c:pt idx="175">
                  <c:v>9.7800726558999997</c:v>
                </c:pt>
                <c:pt idx="176">
                  <c:v>28.249183505000001</c:v>
                </c:pt>
                <c:pt idx="177">
                  <c:v>19.763426330000001</c:v>
                </c:pt>
                <c:pt idx="178">
                  <c:v>24.299552070000001</c:v>
                </c:pt>
                <c:pt idx="179">
                  <c:v>11.212417874</c:v>
                </c:pt>
                <c:pt idx="180">
                  <c:v>13.804678561999999</c:v>
                </c:pt>
                <c:pt idx="181">
                  <c:v>7.1921556241999998</c:v>
                </c:pt>
                <c:pt idx="182">
                  <c:v>8.2477539917999998</c:v>
                </c:pt>
                <c:pt idx="183">
                  <c:v>10.063899691</c:v>
                </c:pt>
                <c:pt idx="184">
                  <c:v>15.636960685</c:v>
                </c:pt>
                <c:pt idx="185">
                  <c:v>16.340460762999999</c:v>
                </c:pt>
                <c:pt idx="186">
                  <c:v>8.2641694559999994</c:v>
                </c:pt>
                <c:pt idx="187">
                  <c:v>16.311409032</c:v>
                </c:pt>
                <c:pt idx="188">
                  <c:v>10.02400941</c:v>
                </c:pt>
                <c:pt idx="189">
                  <c:v>12.609742769</c:v>
                </c:pt>
                <c:pt idx="190">
                  <c:v>15.569747435</c:v>
                </c:pt>
                <c:pt idx="191">
                  <c:v>12.421774906</c:v>
                </c:pt>
                <c:pt idx="192">
                  <c:v>14.564563145999999</c:v>
                </c:pt>
                <c:pt idx="193">
                  <c:v>13.459980419000001</c:v>
                </c:pt>
                <c:pt idx="194">
                  <c:v>8.0381730584</c:v>
                </c:pt>
                <c:pt idx="195">
                  <c:v>7.9784880915</c:v>
                </c:pt>
                <c:pt idx="196">
                  <c:v>10.007450829</c:v>
                </c:pt>
                <c:pt idx="197">
                  <c:v>10.927796282999999</c:v>
                </c:pt>
                <c:pt idx="198">
                  <c:v>7.7314618809000004</c:v>
                </c:pt>
                <c:pt idx="199">
                  <c:v>5.1684963984000003</c:v>
                </c:pt>
                <c:pt idx="200">
                  <c:v>6.0299982019999998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Beta_2_Data!$C$1</c:f>
              <c:strCache>
                <c:ptCount val="1"/>
                <c:pt idx="0">
                  <c:v>F2</c:v>
                </c:pt>
              </c:strCache>
            </c:strRef>
          </c:tx>
          <c:marker>
            <c:symbol val="none"/>
          </c:marker>
          <c:cat>
            <c:numRef>
              <c:f>Beta_2_Data!$A$13:$A$213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Beta_2_Data!$C$13:$C$213</c:f>
              <c:numCache>
                <c:formatCode>0.00E+00</c:formatCode>
                <c:ptCount val="201"/>
                <c:pt idx="0">
                  <c:v>1.6210049726</c:v>
                </c:pt>
                <c:pt idx="1">
                  <c:v>1.4621951751</c:v>
                </c:pt>
                <c:pt idx="2">
                  <c:v>2.0521036383000002</c:v>
                </c:pt>
                <c:pt idx="3">
                  <c:v>5.5945332869</c:v>
                </c:pt>
                <c:pt idx="4">
                  <c:v>3.3612764585999999</c:v>
                </c:pt>
                <c:pt idx="5">
                  <c:v>4.0591085454</c:v>
                </c:pt>
                <c:pt idx="6">
                  <c:v>2.3767248574000002</c:v>
                </c:pt>
                <c:pt idx="7">
                  <c:v>2.0095185951999999</c:v>
                </c:pt>
                <c:pt idx="8">
                  <c:v>2.0060368488</c:v>
                </c:pt>
                <c:pt idx="9">
                  <c:v>1.9121761883999999</c:v>
                </c:pt>
                <c:pt idx="10">
                  <c:v>1.3160447895</c:v>
                </c:pt>
                <c:pt idx="11">
                  <c:v>1.6307349256000001</c:v>
                </c:pt>
                <c:pt idx="12">
                  <c:v>1.5228800521000001</c:v>
                </c:pt>
                <c:pt idx="13">
                  <c:v>1.2750529494</c:v>
                </c:pt>
                <c:pt idx="14">
                  <c:v>4.1043593477</c:v>
                </c:pt>
                <c:pt idx="15">
                  <c:v>3.7970603605000002</c:v>
                </c:pt>
                <c:pt idx="16">
                  <c:v>4.6449994886999999</c:v>
                </c:pt>
                <c:pt idx="17">
                  <c:v>2.1800032347</c:v>
                </c:pt>
                <c:pt idx="18">
                  <c:v>2.0467416092000001</c:v>
                </c:pt>
                <c:pt idx="19">
                  <c:v>2.7255178858</c:v>
                </c:pt>
                <c:pt idx="20">
                  <c:v>1.7818686483999999</c:v>
                </c:pt>
                <c:pt idx="21">
                  <c:v>1.6216495931999999</c:v>
                </c:pt>
                <c:pt idx="22">
                  <c:v>2.8253549009999999</c:v>
                </c:pt>
                <c:pt idx="23">
                  <c:v>3.2127191899</c:v>
                </c:pt>
                <c:pt idx="24">
                  <c:v>2.6460260128000002</c:v>
                </c:pt>
                <c:pt idx="25">
                  <c:v>1.4799156755</c:v>
                </c:pt>
                <c:pt idx="26">
                  <c:v>1.2980421842000001</c:v>
                </c:pt>
                <c:pt idx="27">
                  <c:v>1.1902328767999999</c:v>
                </c:pt>
                <c:pt idx="28">
                  <c:v>2.1215352829</c:v>
                </c:pt>
                <c:pt idx="29">
                  <c:v>1.5378847983999999</c:v>
                </c:pt>
                <c:pt idx="30">
                  <c:v>1.6916948279999999</c:v>
                </c:pt>
                <c:pt idx="31">
                  <c:v>1.2855512733000001</c:v>
                </c:pt>
                <c:pt idx="32">
                  <c:v>1.9645849888</c:v>
                </c:pt>
                <c:pt idx="33">
                  <c:v>1.6015917041000001</c:v>
                </c:pt>
                <c:pt idx="34">
                  <c:v>2.2138471295</c:v>
                </c:pt>
                <c:pt idx="35">
                  <c:v>1.2898724949</c:v>
                </c:pt>
                <c:pt idx="36">
                  <c:v>0.98823548163999997</c:v>
                </c:pt>
                <c:pt idx="37">
                  <c:v>1.5719834274</c:v>
                </c:pt>
                <c:pt idx="38">
                  <c:v>2.0065777868999999</c:v>
                </c:pt>
                <c:pt idx="39">
                  <c:v>1.5353057481000001</c:v>
                </c:pt>
                <c:pt idx="40">
                  <c:v>2.2265014520999999</c:v>
                </c:pt>
                <c:pt idx="41">
                  <c:v>1.4289033698</c:v>
                </c:pt>
                <c:pt idx="42">
                  <c:v>1.2688539808999999</c:v>
                </c:pt>
                <c:pt idx="43">
                  <c:v>1.5414834673</c:v>
                </c:pt>
                <c:pt idx="44">
                  <c:v>1.5314514088</c:v>
                </c:pt>
                <c:pt idx="45">
                  <c:v>2.0389290188000002</c:v>
                </c:pt>
                <c:pt idx="46">
                  <c:v>1.8325802385000001</c:v>
                </c:pt>
                <c:pt idx="47">
                  <c:v>1.0553997821000001</c:v>
                </c:pt>
                <c:pt idx="48">
                  <c:v>3.3635183217</c:v>
                </c:pt>
                <c:pt idx="49">
                  <c:v>1.3793005010999999</c:v>
                </c:pt>
                <c:pt idx="50">
                  <c:v>1.7174213248000001</c:v>
                </c:pt>
                <c:pt idx="51">
                  <c:v>1.5606706578</c:v>
                </c:pt>
                <c:pt idx="52">
                  <c:v>2.412699683</c:v>
                </c:pt>
                <c:pt idx="53">
                  <c:v>3.0992982391999999</c:v>
                </c:pt>
                <c:pt idx="54">
                  <c:v>2.6680056052999999</c:v>
                </c:pt>
                <c:pt idx="55">
                  <c:v>1.6033856721999999</c:v>
                </c:pt>
                <c:pt idx="56">
                  <c:v>2.4790658489999999</c:v>
                </c:pt>
                <c:pt idx="57">
                  <c:v>4.0144475543000002</c:v>
                </c:pt>
                <c:pt idx="58">
                  <c:v>2.5959585475</c:v>
                </c:pt>
                <c:pt idx="59">
                  <c:v>2.6804621447999999</c:v>
                </c:pt>
                <c:pt idx="60">
                  <c:v>4.8448185240999999</c:v>
                </c:pt>
                <c:pt idx="61">
                  <c:v>2.7784585346999999</c:v>
                </c:pt>
                <c:pt idx="62">
                  <c:v>3.4650380126</c:v>
                </c:pt>
                <c:pt idx="63">
                  <c:v>4.6082743041000001</c:v>
                </c:pt>
                <c:pt idx="64">
                  <c:v>2.1203384298999999</c:v>
                </c:pt>
                <c:pt idx="65">
                  <c:v>4.7079516689999998</c:v>
                </c:pt>
                <c:pt idx="66">
                  <c:v>2.9283529109000002</c:v>
                </c:pt>
                <c:pt idx="67">
                  <c:v>1.7629041116999999</c:v>
                </c:pt>
                <c:pt idx="68">
                  <c:v>3.9503725127</c:v>
                </c:pt>
                <c:pt idx="69">
                  <c:v>4.9396505393999997</c:v>
                </c:pt>
                <c:pt idx="70">
                  <c:v>4.3291621222999996</c:v>
                </c:pt>
                <c:pt idx="71">
                  <c:v>4.4467193255000002</c:v>
                </c:pt>
                <c:pt idx="72">
                  <c:v>4.3597344148000001</c:v>
                </c:pt>
                <c:pt idx="73">
                  <c:v>3.3253280215999999</c:v>
                </c:pt>
                <c:pt idx="74">
                  <c:v>3.8339260886000002</c:v>
                </c:pt>
                <c:pt idx="75">
                  <c:v>3.6322971445999999</c:v>
                </c:pt>
                <c:pt idx="76">
                  <c:v>2.7435207225</c:v>
                </c:pt>
                <c:pt idx="77">
                  <c:v>2.8000865786000002</c:v>
                </c:pt>
                <c:pt idx="78">
                  <c:v>2.4878276549999998</c:v>
                </c:pt>
                <c:pt idx="79">
                  <c:v>1.9483634768</c:v>
                </c:pt>
                <c:pt idx="80">
                  <c:v>4.4098557379000001</c:v>
                </c:pt>
                <c:pt idx="81">
                  <c:v>1.7713042549</c:v>
                </c:pt>
                <c:pt idx="82">
                  <c:v>1.7774030730999999</c:v>
                </c:pt>
                <c:pt idx="83">
                  <c:v>1.9067384942000001</c:v>
                </c:pt>
                <c:pt idx="84">
                  <c:v>2.3455214685999999</c:v>
                </c:pt>
                <c:pt idx="85">
                  <c:v>2.1379441432999999</c:v>
                </c:pt>
                <c:pt idx="86">
                  <c:v>3.1914555774000002</c:v>
                </c:pt>
                <c:pt idx="87">
                  <c:v>2.7643357343999999</c:v>
                </c:pt>
                <c:pt idx="88">
                  <c:v>3.4266940365999998</c:v>
                </c:pt>
                <c:pt idx="89">
                  <c:v>3.6165919357999998</c:v>
                </c:pt>
                <c:pt idx="90">
                  <c:v>1.5819685909000001</c:v>
                </c:pt>
                <c:pt idx="91">
                  <c:v>2.2671659911000002</c:v>
                </c:pt>
                <c:pt idx="92">
                  <c:v>2.1751741401000002</c:v>
                </c:pt>
                <c:pt idx="93">
                  <c:v>2.7965901727000002</c:v>
                </c:pt>
                <c:pt idx="94">
                  <c:v>2.3652707661000001</c:v>
                </c:pt>
                <c:pt idx="95">
                  <c:v>3.4490761581</c:v>
                </c:pt>
                <c:pt idx="96">
                  <c:v>1.5567432132000001</c:v>
                </c:pt>
                <c:pt idx="97">
                  <c:v>3.578167605</c:v>
                </c:pt>
                <c:pt idx="98">
                  <c:v>2.4628744242999998</c:v>
                </c:pt>
                <c:pt idx="99">
                  <c:v>1.8137876653</c:v>
                </c:pt>
                <c:pt idx="100">
                  <c:v>2.3586245008</c:v>
                </c:pt>
                <c:pt idx="101">
                  <c:v>3.7703290788000001</c:v>
                </c:pt>
                <c:pt idx="102">
                  <c:v>2.0531097393</c:v>
                </c:pt>
                <c:pt idx="103">
                  <c:v>3.1605035496</c:v>
                </c:pt>
                <c:pt idx="104">
                  <c:v>3.7187077814</c:v>
                </c:pt>
                <c:pt idx="105">
                  <c:v>1.9375600559999999</c:v>
                </c:pt>
                <c:pt idx="106">
                  <c:v>2.8801786169999999</c:v>
                </c:pt>
                <c:pt idx="107">
                  <c:v>1.7927627108999999</c:v>
                </c:pt>
                <c:pt idx="108">
                  <c:v>1.9455927314999999</c:v>
                </c:pt>
                <c:pt idx="109">
                  <c:v>2.1107512375000002</c:v>
                </c:pt>
                <c:pt idx="110">
                  <c:v>2.7119912369999999</c:v>
                </c:pt>
                <c:pt idx="111">
                  <c:v>1.2210917848</c:v>
                </c:pt>
                <c:pt idx="112">
                  <c:v>3.4145593636</c:v>
                </c:pt>
                <c:pt idx="113">
                  <c:v>2.897073717</c:v>
                </c:pt>
                <c:pt idx="114">
                  <c:v>2.4287501536999998</c:v>
                </c:pt>
                <c:pt idx="115">
                  <c:v>2.9107799651000001</c:v>
                </c:pt>
                <c:pt idx="116">
                  <c:v>2.9833028686</c:v>
                </c:pt>
                <c:pt idx="117">
                  <c:v>1.5949181018</c:v>
                </c:pt>
                <c:pt idx="118">
                  <c:v>3.5692546844000002</c:v>
                </c:pt>
                <c:pt idx="119">
                  <c:v>3.0604371044000001</c:v>
                </c:pt>
                <c:pt idx="120">
                  <c:v>4.2199214993999998</c:v>
                </c:pt>
                <c:pt idx="121">
                  <c:v>3.8016093553000001</c:v>
                </c:pt>
                <c:pt idx="122">
                  <c:v>1.7023769743999999</c:v>
                </c:pt>
                <c:pt idx="123">
                  <c:v>2.0237300633999999</c:v>
                </c:pt>
                <c:pt idx="124">
                  <c:v>5.1382158412000001</c:v>
                </c:pt>
                <c:pt idx="125">
                  <c:v>3.0025221688000001</c:v>
                </c:pt>
                <c:pt idx="126">
                  <c:v>3.3776046031</c:v>
                </c:pt>
                <c:pt idx="127">
                  <c:v>2.8983352737999999</c:v>
                </c:pt>
                <c:pt idx="128">
                  <c:v>3.1407923343999999</c:v>
                </c:pt>
                <c:pt idx="129">
                  <c:v>2.2888162810999999</c:v>
                </c:pt>
                <c:pt idx="130">
                  <c:v>4.2984695707</c:v>
                </c:pt>
                <c:pt idx="131">
                  <c:v>3.047902637</c:v>
                </c:pt>
                <c:pt idx="132">
                  <c:v>4.6443130726000001</c:v>
                </c:pt>
                <c:pt idx="133">
                  <c:v>5.1129460813999996</c:v>
                </c:pt>
                <c:pt idx="134">
                  <c:v>3.9403235307000002</c:v>
                </c:pt>
                <c:pt idx="135">
                  <c:v>1.7816974720000001</c:v>
                </c:pt>
                <c:pt idx="136">
                  <c:v>1.290314527</c:v>
                </c:pt>
                <c:pt idx="137">
                  <c:v>1.1010883535</c:v>
                </c:pt>
                <c:pt idx="138">
                  <c:v>1.1986032217</c:v>
                </c:pt>
                <c:pt idx="139">
                  <c:v>1.9572885808</c:v>
                </c:pt>
                <c:pt idx="140">
                  <c:v>2.8896374872999999</c:v>
                </c:pt>
                <c:pt idx="141">
                  <c:v>2.8278794709000001</c:v>
                </c:pt>
                <c:pt idx="142">
                  <c:v>2.8462302783000002</c:v>
                </c:pt>
                <c:pt idx="143">
                  <c:v>2.5025854588000001</c:v>
                </c:pt>
                <c:pt idx="144">
                  <c:v>10.346343678</c:v>
                </c:pt>
                <c:pt idx="145">
                  <c:v>8.0383678957000004</c:v>
                </c:pt>
                <c:pt idx="146">
                  <c:v>5.0878352630999997</c:v>
                </c:pt>
                <c:pt idx="147">
                  <c:v>2.4248284868000001</c:v>
                </c:pt>
                <c:pt idx="148">
                  <c:v>2.8218365606</c:v>
                </c:pt>
                <c:pt idx="149">
                  <c:v>1.637203323</c:v>
                </c:pt>
                <c:pt idx="150">
                  <c:v>2.2481109644999999</c:v>
                </c:pt>
                <c:pt idx="151">
                  <c:v>1.1261571731</c:v>
                </c:pt>
                <c:pt idx="152">
                  <c:v>2.0494046473999998</c:v>
                </c:pt>
                <c:pt idx="153">
                  <c:v>1.09051097</c:v>
                </c:pt>
                <c:pt idx="154">
                  <c:v>2.2048875295000001</c:v>
                </c:pt>
                <c:pt idx="155">
                  <c:v>176.65276319</c:v>
                </c:pt>
                <c:pt idx="156">
                  <c:v>96.992352269999998</c:v>
                </c:pt>
                <c:pt idx="157">
                  <c:v>130.33720163000001</c:v>
                </c:pt>
                <c:pt idx="158">
                  <c:v>21.009008502</c:v>
                </c:pt>
                <c:pt idx="159">
                  <c:v>3.1971326994</c:v>
                </c:pt>
                <c:pt idx="160">
                  <c:v>1.7691221986000001</c:v>
                </c:pt>
                <c:pt idx="161">
                  <c:v>1.4014877576</c:v>
                </c:pt>
                <c:pt idx="162">
                  <c:v>2.6590002606000001</c:v>
                </c:pt>
                <c:pt idx="163">
                  <c:v>2.2326676358999999</c:v>
                </c:pt>
                <c:pt idx="164">
                  <c:v>4.3269921613999998</c:v>
                </c:pt>
                <c:pt idx="165">
                  <c:v>1.7589246598999999</c:v>
                </c:pt>
                <c:pt idx="166">
                  <c:v>2.3279651367</c:v>
                </c:pt>
                <c:pt idx="167">
                  <c:v>1.7739418941</c:v>
                </c:pt>
                <c:pt idx="168">
                  <c:v>2.2452216466000001</c:v>
                </c:pt>
                <c:pt idx="169">
                  <c:v>3.5077294431000001</c:v>
                </c:pt>
                <c:pt idx="170">
                  <c:v>3.3126813064</c:v>
                </c:pt>
                <c:pt idx="171">
                  <c:v>2.1530178975999998</c:v>
                </c:pt>
                <c:pt idx="172">
                  <c:v>1.5141822943000001</c:v>
                </c:pt>
                <c:pt idx="173">
                  <c:v>2.1548229967000001</c:v>
                </c:pt>
                <c:pt idx="174">
                  <c:v>1.4133425545</c:v>
                </c:pt>
                <c:pt idx="175">
                  <c:v>1.1032332365999999</c:v>
                </c:pt>
                <c:pt idx="176">
                  <c:v>2.8157856914999999</c:v>
                </c:pt>
                <c:pt idx="177">
                  <c:v>1.3072347564</c:v>
                </c:pt>
                <c:pt idx="178">
                  <c:v>5.8816240129999997</c:v>
                </c:pt>
                <c:pt idx="179">
                  <c:v>3.2796703841000001</c:v>
                </c:pt>
                <c:pt idx="180">
                  <c:v>4.4202357157999996</c:v>
                </c:pt>
                <c:pt idx="181">
                  <c:v>2.0395145398999999</c:v>
                </c:pt>
                <c:pt idx="182">
                  <c:v>2.2543076306000001</c:v>
                </c:pt>
                <c:pt idx="183">
                  <c:v>2.0300307034</c:v>
                </c:pt>
                <c:pt idx="184">
                  <c:v>1.4398445161</c:v>
                </c:pt>
                <c:pt idx="185">
                  <c:v>3.2965685125999999</c:v>
                </c:pt>
                <c:pt idx="186">
                  <c:v>2.4962888530999998</c:v>
                </c:pt>
                <c:pt idx="187">
                  <c:v>3.9704819847000001</c:v>
                </c:pt>
                <c:pt idx="188">
                  <c:v>0.97980594836000001</c:v>
                </c:pt>
                <c:pt idx="189">
                  <c:v>2.7209377195000002</c:v>
                </c:pt>
                <c:pt idx="190">
                  <c:v>1.2964011995</c:v>
                </c:pt>
                <c:pt idx="191">
                  <c:v>1.6541912539000001</c:v>
                </c:pt>
                <c:pt idx="192">
                  <c:v>1.4362246745</c:v>
                </c:pt>
                <c:pt idx="193">
                  <c:v>2.4444497944000001</c:v>
                </c:pt>
                <c:pt idx="194">
                  <c:v>1.7534020787</c:v>
                </c:pt>
                <c:pt idx="195">
                  <c:v>2.1572261175</c:v>
                </c:pt>
                <c:pt idx="196">
                  <c:v>2.9288431163999999</c:v>
                </c:pt>
                <c:pt idx="197">
                  <c:v>2.5764675819999998</c:v>
                </c:pt>
                <c:pt idx="198">
                  <c:v>4.1033268513000003</c:v>
                </c:pt>
                <c:pt idx="199">
                  <c:v>2.4019197102000001</c:v>
                </c:pt>
                <c:pt idx="200">
                  <c:v>2.5487286630999999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Beta_2_Data!$D$1</c:f>
              <c:strCache>
                <c:ptCount val="1"/>
                <c:pt idx="0">
                  <c:v>F4</c:v>
                </c:pt>
              </c:strCache>
            </c:strRef>
          </c:tx>
          <c:marker>
            <c:symbol val="none"/>
          </c:marker>
          <c:cat>
            <c:numRef>
              <c:f>Beta_2_Data!$A$13:$A$213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Beta_2_Data!$D$13:$D$213</c:f>
              <c:numCache>
                <c:formatCode>0.00E+00</c:formatCode>
                <c:ptCount val="201"/>
                <c:pt idx="0">
                  <c:v>3.1854366235999998</c:v>
                </c:pt>
                <c:pt idx="1">
                  <c:v>3.4442810866000002</c:v>
                </c:pt>
                <c:pt idx="2">
                  <c:v>2.5282753411000001</c:v>
                </c:pt>
                <c:pt idx="3">
                  <c:v>2.9728262034999999</c:v>
                </c:pt>
                <c:pt idx="4">
                  <c:v>2.5971050680999999</c:v>
                </c:pt>
                <c:pt idx="5">
                  <c:v>3.9164467440999999</c:v>
                </c:pt>
                <c:pt idx="6">
                  <c:v>2.0184067913999999</c:v>
                </c:pt>
                <c:pt idx="7">
                  <c:v>1.6348860988</c:v>
                </c:pt>
                <c:pt idx="8">
                  <c:v>1.7675219276</c:v>
                </c:pt>
                <c:pt idx="9">
                  <c:v>1.8055016445000001</c:v>
                </c:pt>
                <c:pt idx="10">
                  <c:v>2.9503099988999999</c:v>
                </c:pt>
                <c:pt idx="11">
                  <c:v>3.6291021975</c:v>
                </c:pt>
                <c:pt idx="12">
                  <c:v>4.2948503422000002</c:v>
                </c:pt>
                <c:pt idx="13">
                  <c:v>3.6019267802999999</c:v>
                </c:pt>
                <c:pt idx="14">
                  <c:v>3.5212201852999998</c:v>
                </c:pt>
                <c:pt idx="15">
                  <c:v>8.3304680713000003</c:v>
                </c:pt>
                <c:pt idx="16">
                  <c:v>3.8104379050000001</c:v>
                </c:pt>
                <c:pt idx="17">
                  <c:v>6.4954402704999996</c:v>
                </c:pt>
                <c:pt idx="18">
                  <c:v>2.6348177765999998</c:v>
                </c:pt>
                <c:pt idx="19">
                  <c:v>3.4403372891999999</c:v>
                </c:pt>
                <c:pt idx="20">
                  <c:v>3.4768350933000001</c:v>
                </c:pt>
                <c:pt idx="21">
                  <c:v>2.5641929315</c:v>
                </c:pt>
                <c:pt idx="22">
                  <c:v>2.4575353742999999</c:v>
                </c:pt>
                <c:pt idx="23">
                  <c:v>2.3647510881999998</c:v>
                </c:pt>
                <c:pt idx="24">
                  <c:v>3.3350831562000001</c:v>
                </c:pt>
                <c:pt idx="25">
                  <c:v>1.1194803168</c:v>
                </c:pt>
                <c:pt idx="26">
                  <c:v>2.2051760365000002</c:v>
                </c:pt>
                <c:pt idx="27">
                  <c:v>4.0191342122</c:v>
                </c:pt>
                <c:pt idx="28">
                  <c:v>2.7356156810000001</c:v>
                </c:pt>
                <c:pt idx="29">
                  <c:v>3.0646362627000001</c:v>
                </c:pt>
                <c:pt idx="30">
                  <c:v>2.3909697129</c:v>
                </c:pt>
                <c:pt idx="31">
                  <c:v>1.5454000601</c:v>
                </c:pt>
                <c:pt idx="32">
                  <c:v>3.0717047396999999</c:v>
                </c:pt>
                <c:pt idx="33">
                  <c:v>2.3399540815000002</c:v>
                </c:pt>
                <c:pt idx="34">
                  <c:v>2.5452182242000001</c:v>
                </c:pt>
                <c:pt idx="35">
                  <c:v>2.0406729197</c:v>
                </c:pt>
                <c:pt idx="36">
                  <c:v>2.5936745787</c:v>
                </c:pt>
                <c:pt idx="37">
                  <c:v>2.5325223651000002</c:v>
                </c:pt>
                <c:pt idx="38">
                  <c:v>3.0476140402</c:v>
                </c:pt>
                <c:pt idx="39">
                  <c:v>2.0913771028000001</c:v>
                </c:pt>
                <c:pt idx="40">
                  <c:v>1.4890929455999999</c:v>
                </c:pt>
                <c:pt idx="41">
                  <c:v>2.1970503862999999</c:v>
                </c:pt>
                <c:pt idx="42">
                  <c:v>2.6855452054</c:v>
                </c:pt>
                <c:pt idx="43">
                  <c:v>3.5387147963999999</c:v>
                </c:pt>
                <c:pt idx="44">
                  <c:v>2.9815785447000001</c:v>
                </c:pt>
                <c:pt idx="45">
                  <c:v>1.9225817046</c:v>
                </c:pt>
                <c:pt idx="46">
                  <c:v>1.9291351271999999</c:v>
                </c:pt>
                <c:pt idx="47">
                  <c:v>2.5645719851000002</c:v>
                </c:pt>
                <c:pt idx="48">
                  <c:v>1.7987461837000001</c:v>
                </c:pt>
                <c:pt idx="49">
                  <c:v>3.7345396258000001</c:v>
                </c:pt>
                <c:pt idx="50">
                  <c:v>5.3198257155000004</c:v>
                </c:pt>
                <c:pt idx="51">
                  <c:v>4.8336342820000002</c:v>
                </c:pt>
                <c:pt idx="52">
                  <c:v>3.4847625600000001</c:v>
                </c:pt>
                <c:pt idx="53">
                  <c:v>5.4661516557000001</c:v>
                </c:pt>
                <c:pt idx="54">
                  <c:v>3.0403897031999998</c:v>
                </c:pt>
                <c:pt idx="55">
                  <c:v>1.7402870042</c:v>
                </c:pt>
                <c:pt idx="56">
                  <c:v>3.5353493292999998</c:v>
                </c:pt>
                <c:pt idx="57">
                  <c:v>3.6320474237</c:v>
                </c:pt>
                <c:pt idx="58">
                  <c:v>2.5610873832999999</c:v>
                </c:pt>
                <c:pt idx="59">
                  <c:v>1.6107794651</c:v>
                </c:pt>
                <c:pt idx="60">
                  <c:v>2.1037563798000001</c:v>
                </c:pt>
                <c:pt idx="61">
                  <c:v>2.0702879506</c:v>
                </c:pt>
                <c:pt idx="62">
                  <c:v>2.4944468513000002</c:v>
                </c:pt>
                <c:pt idx="63">
                  <c:v>3.581128852</c:v>
                </c:pt>
                <c:pt idx="64">
                  <c:v>2.3418382732</c:v>
                </c:pt>
                <c:pt idx="65">
                  <c:v>4.1383878977000004</c:v>
                </c:pt>
                <c:pt idx="66">
                  <c:v>4.5448888730999997</c:v>
                </c:pt>
                <c:pt idx="67">
                  <c:v>2.7014419455000001</c:v>
                </c:pt>
                <c:pt idx="68">
                  <c:v>11.53211889</c:v>
                </c:pt>
                <c:pt idx="69">
                  <c:v>9.6084249136000004</c:v>
                </c:pt>
                <c:pt idx="70">
                  <c:v>16.561436015000002</c:v>
                </c:pt>
                <c:pt idx="71">
                  <c:v>6.6107317118999998</c:v>
                </c:pt>
                <c:pt idx="72">
                  <c:v>6.4914412390000003</c:v>
                </c:pt>
                <c:pt idx="73">
                  <c:v>1.6262334996000001</c:v>
                </c:pt>
                <c:pt idx="74">
                  <c:v>6.1112549521000004</c:v>
                </c:pt>
                <c:pt idx="75">
                  <c:v>2.9776751199999998</c:v>
                </c:pt>
                <c:pt idx="76">
                  <c:v>6.2309377984000003</c:v>
                </c:pt>
                <c:pt idx="77">
                  <c:v>4.9277992234000001</c:v>
                </c:pt>
                <c:pt idx="78">
                  <c:v>1.9016728651999999</c:v>
                </c:pt>
                <c:pt idx="79">
                  <c:v>5.6291149012000004</c:v>
                </c:pt>
                <c:pt idx="80">
                  <c:v>3.0583726588000002</c:v>
                </c:pt>
                <c:pt idx="81">
                  <c:v>3.0745058306000002</c:v>
                </c:pt>
                <c:pt idx="82">
                  <c:v>4.8645918634000003</c:v>
                </c:pt>
                <c:pt idx="83">
                  <c:v>4.3883499083000004</c:v>
                </c:pt>
                <c:pt idx="84">
                  <c:v>2.9310203395999999</c:v>
                </c:pt>
                <c:pt idx="85">
                  <c:v>3.3790095041999999</c:v>
                </c:pt>
                <c:pt idx="86">
                  <c:v>4.9421472055000004</c:v>
                </c:pt>
                <c:pt idx="87">
                  <c:v>2.6249511922000002</c:v>
                </c:pt>
                <c:pt idx="88">
                  <c:v>4.4590987571999996</c:v>
                </c:pt>
                <c:pt idx="89">
                  <c:v>3.3860992683000002</c:v>
                </c:pt>
                <c:pt idx="90">
                  <c:v>6.3267833659999999</c:v>
                </c:pt>
                <c:pt idx="91">
                  <c:v>4.0183918886000001</c:v>
                </c:pt>
                <c:pt idx="92">
                  <c:v>5.5149917843000003</c:v>
                </c:pt>
                <c:pt idx="93">
                  <c:v>7.6752731138000003</c:v>
                </c:pt>
                <c:pt idx="94">
                  <c:v>4.7719922201999996</c:v>
                </c:pt>
                <c:pt idx="95">
                  <c:v>4.5371804199000003</c:v>
                </c:pt>
                <c:pt idx="96">
                  <c:v>3.2057566857999999</c:v>
                </c:pt>
                <c:pt idx="97">
                  <c:v>3.7197064528000001</c:v>
                </c:pt>
                <c:pt idx="98">
                  <c:v>2.4335440075000001</c:v>
                </c:pt>
                <c:pt idx="99">
                  <c:v>3.7982998716999998</c:v>
                </c:pt>
                <c:pt idx="100">
                  <c:v>4.1607576136000004</c:v>
                </c:pt>
                <c:pt idx="101">
                  <c:v>6.6635492770999996</c:v>
                </c:pt>
                <c:pt idx="102">
                  <c:v>3.2449633122999999</c:v>
                </c:pt>
                <c:pt idx="103">
                  <c:v>2.5237526661</c:v>
                </c:pt>
                <c:pt idx="104">
                  <c:v>3.4210121390000001</c:v>
                </c:pt>
                <c:pt idx="105">
                  <c:v>4.2685123450000004</c:v>
                </c:pt>
                <c:pt idx="106">
                  <c:v>3.8497813720999998</c:v>
                </c:pt>
                <c:pt idx="107">
                  <c:v>1.9779770006999999</c:v>
                </c:pt>
                <c:pt idx="108">
                  <c:v>4.8243751897999996</c:v>
                </c:pt>
                <c:pt idx="109">
                  <c:v>3.7297131528</c:v>
                </c:pt>
                <c:pt idx="110">
                  <c:v>4.9496736329999997</c:v>
                </c:pt>
                <c:pt idx="111">
                  <c:v>4.5033710187000002</c:v>
                </c:pt>
                <c:pt idx="112">
                  <c:v>7.2395322635000001</c:v>
                </c:pt>
                <c:pt idx="113">
                  <c:v>4.1977335638</c:v>
                </c:pt>
                <c:pt idx="114">
                  <c:v>4.3846364506000004</c:v>
                </c:pt>
                <c:pt idx="115">
                  <c:v>2.9388466668</c:v>
                </c:pt>
                <c:pt idx="116">
                  <c:v>3.5484416549</c:v>
                </c:pt>
                <c:pt idx="117">
                  <c:v>1.5055632806000001</c:v>
                </c:pt>
                <c:pt idx="118">
                  <c:v>1.414034327</c:v>
                </c:pt>
                <c:pt idx="119">
                  <c:v>2.5218754097999998</c:v>
                </c:pt>
                <c:pt idx="120">
                  <c:v>4.6253231351000004</c:v>
                </c:pt>
                <c:pt idx="121">
                  <c:v>2.3082667932000001</c:v>
                </c:pt>
                <c:pt idx="122">
                  <c:v>4.2252655610999996</c:v>
                </c:pt>
                <c:pt idx="123">
                  <c:v>1.3120775166</c:v>
                </c:pt>
                <c:pt idx="124">
                  <c:v>2.1017517043999998</c:v>
                </c:pt>
                <c:pt idx="125">
                  <c:v>2.3817695029000001</c:v>
                </c:pt>
                <c:pt idx="126">
                  <c:v>2.2751605673999999</c:v>
                </c:pt>
                <c:pt idx="127">
                  <c:v>3.2994389356</c:v>
                </c:pt>
                <c:pt idx="128">
                  <c:v>3.1432616753999998</c:v>
                </c:pt>
                <c:pt idx="129">
                  <c:v>1.7840555079</c:v>
                </c:pt>
                <c:pt idx="130">
                  <c:v>3.4683502964000001</c:v>
                </c:pt>
                <c:pt idx="131">
                  <c:v>2.2890323215000001</c:v>
                </c:pt>
                <c:pt idx="132">
                  <c:v>1.9919114296</c:v>
                </c:pt>
                <c:pt idx="133">
                  <c:v>3.7762057758999998</c:v>
                </c:pt>
                <c:pt idx="134">
                  <c:v>2.68225829</c:v>
                </c:pt>
                <c:pt idx="135">
                  <c:v>4.3110344799</c:v>
                </c:pt>
                <c:pt idx="136">
                  <c:v>4.0549329692000002</c:v>
                </c:pt>
                <c:pt idx="137">
                  <c:v>2.8586457583999998</c:v>
                </c:pt>
                <c:pt idx="138">
                  <c:v>1.4409104862</c:v>
                </c:pt>
                <c:pt idx="139">
                  <c:v>2.0232632951</c:v>
                </c:pt>
                <c:pt idx="140">
                  <c:v>1.8815124341</c:v>
                </c:pt>
                <c:pt idx="141">
                  <c:v>2.4473562615</c:v>
                </c:pt>
                <c:pt idx="142">
                  <c:v>4.9806342097999998</c:v>
                </c:pt>
                <c:pt idx="143">
                  <c:v>6.4076088376999998</c:v>
                </c:pt>
                <c:pt idx="144">
                  <c:v>12.895458107</c:v>
                </c:pt>
                <c:pt idx="145">
                  <c:v>14.703312187</c:v>
                </c:pt>
                <c:pt idx="146">
                  <c:v>4.5068927484000003</c:v>
                </c:pt>
                <c:pt idx="147">
                  <c:v>1.8965042622999999</c:v>
                </c:pt>
                <c:pt idx="148">
                  <c:v>2.5331928991999999</c:v>
                </c:pt>
                <c:pt idx="149">
                  <c:v>2.6713093467000002</c:v>
                </c:pt>
                <c:pt idx="150">
                  <c:v>1.9890614521000001</c:v>
                </c:pt>
                <c:pt idx="151">
                  <c:v>3.3793582020000001</c:v>
                </c:pt>
                <c:pt idx="152">
                  <c:v>2.7406890615999999</c:v>
                </c:pt>
                <c:pt idx="153">
                  <c:v>4.6593389533999998</c:v>
                </c:pt>
                <c:pt idx="154">
                  <c:v>2.7719582172999999</c:v>
                </c:pt>
                <c:pt idx="155">
                  <c:v>185.95990653000001</c:v>
                </c:pt>
                <c:pt idx="156">
                  <c:v>106.17511188</c:v>
                </c:pt>
                <c:pt idx="157">
                  <c:v>134.43221113999999</c:v>
                </c:pt>
                <c:pt idx="158">
                  <c:v>25.930001539999999</c:v>
                </c:pt>
                <c:pt idx="159">
                  <c:v>6.1246712988000001</c:v>
                </c:pt>
                <c:pt idx="160">
                  <c:v>3.0975559527000001</c:v>
                </c:pt>
                <c:pt idx="161">
                  <c:v>2.3974446735999999</c:v>
                </c:pt>
                <c:pt idx="162">
                  <c:v>2.4864244511</c:v>
                </c:pt>
                <c:pt idx="163">
                  <c:v>4.5338298779999997</c:v>
                </c:pt>
                <c:pt idx="164">
                  <c:v>3.7336607118999998</c:v>
                </c:pt>
                <c:pt idx="165">
                  <c:v>3.8014258006000001</c:v>
                </c:pt>
                <c:pt idx="166">
                  <c:v>7.1785889982000004</c:v>
                </c:pt>
                <c:pt idx="167">
                  <c:v>3.7238647630999999</c:v>
                </c:pt>
                <c:pt idx="168">
                  <c:v>7.7089373879999998</c:v>
                </c:pt>
                <c:pt idx="169">
                  <c:v>2.9549268894999998</c:v>
                </c:pt>
                <c:pt idx="170">
                  <c:v>5.3686280069999999</c:v>
                </c:pt>
                <c:pt idx="171">
                  <c:v>6.4721773675999996</c:v>
                </c:pt>
                <c:pt idx="172">
                  <c:v>4.8575591963000004</c:v>
                </c:pt>
                <c:pt idx="173">
                  <c:v>3.0709596106000001</c:v>
                </c:pt>
                <c:pt idx="174">
                  <c:v>5.3244497056000002</c:v>
                </c:pt>
                <c:pt idx="175">
                  <c:v>1.5893938821</c:v>
                </c:pt>
                <c:pt idx="176">
                  <c:v>5.2904695349999997</c:v>
                </c:pt>
                <c:pt idx="177">
                  <c:v>4.8000032100999999</c:v>
                </c:pt>
                <c:pt idx="178">
                  <c:v>6.4952467263999996</c:v>
                </c:pt>
                <c:pt idx="179">
                  <c:v>3.7889638124</c:v>
                </c:pt>
                <c:pt idx="180">
                  <c:v>6.1053714093</c:v>
                </c:pt>
                <c:pt idx="181">
                  <c:v>6.1690853837999997</c:v>
                </c:pt>
                <c:pt idx="182">
                  <c:v>8.1686649457999998</c:v>
                </c:pt>
                <c:pt idx="183">
                  <c:v>11.302412109</c:v>
                </c:pt>
                <c:pt idx="184">
                  <c:v>8.2940122607000006</c:v>
                </c:pt>
                <c:pt idx="185">
                  <c:v>10.999990499999999</c:v>
                </c:pt>
                <c:pt idx="186">
                  <c:v>6.0787152403000002</c:v>
                </c:pt>
                <c:pt idx="187">
                  <c:v>8.1824377726000002</c:v>
                </c:pt>
                <c:pt idx="188">
                  <c:v>6.0244009263000002</c:v>
                </c:pt>
                <c:pt idx="189">
                  <c:v>11.204648798999999</c:v>
                </c:pt>
                <c:pt idx="190">
                  <c:v>7.1786968707999996</c:v>
                </c:pt>
                <c:pt idx="191">
                  <c:v>5.4934544045999996</c:v>
                </c:pt>
                <c:pt idx="192">
                  <c:v>5.1765228261000003</c:v>
                </c:pt>
                <c:pt idx="193">
                  <c:v>5.9098786539999999</c:v>
                </c:pt>
                <c:pt idx="194">
                  <c:v>4.9951840080999999</c:v>
                </c:pt>
                <c:pt idx="195">
                  <c:v>5.0688824443999998</c:v>
                </c:pt>
                <c:pt idx="196">
                  <c:v>5.8492955832</c:v>
                </c:pt>
                <c:pt idx="197">
                  <c:v>2.1861435642</c:v>
                </c:pt>
                <c:pt idx="198">
                  <c:v>4.8451397002999999</c:v>
                </c:pt>
                <c:pt idx="199">
                  <c:v>4.6413049338999999</c:v>
                </c:pt>
                <c:pt idx="200">
                  <c:v>2.5557619034000001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Beta_2_Data!$E$1</c:f>
              <c:strCache>
                <c:ptCount val="1"/>
                <c:pt idx="0">
                  <c:v>F8</c:v>
                </c:pt>
              </c:strCache>
            </c:strRef>
          </c:tx>
          <c:marker>
            <c:symbol val="none"/>
          </c:marker>
          <c:cat>
            <c:numRef>
              <c:f>Beta_2_Data!$A$13:$A$213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Beta_2_Data!$E$13:$E$213</c:f>
              <c:numCache>
                <c:formatCode>0.00E+00</c:formatCode>
                <c:ptCount val="201"/>
                <c:pt idx="0">
                  <c:v>2.9061851505999998</c:v>
                </c:pt>
                <c:pt idx="1">
                  <c:v>2.5831626983999998</c:v>
                </c:pt>
                <c:pt idx="2">
                  <c:v>2.0771762834</c:v>
                </c:pt>
                <c:pt idx="3">
                  <c:v>1.0332927466999999</c:v>
                </c:pt>
                <c:pt idx="4">
                  <c:v>1.9164095589000001</c:v>
                </c:pt>
                <c:pt idx="5">
                  <c:v>1.0770264737999999</c:v>
                </c:pt>
                <c:pt idx="6">
                  <c:v>1.2605909925000001</c:v>
                </c:pt>
                <c:pt idx="7">
                  <c:v>0.74114261152000005</c:v>
                </c:pt>
                <c:pt idx="8">
                  <c:v>1.4708046318000001</c:v>
                </c:pt>
                <c:pt idx="9">
                  <c:v>1.2826272270000001</c:v>
                </c:pt>
                <c:pt idx="10">
                  <c:v>2.2195097132999999</c:v>
                </c:pt>
                <c:pt idx="11">
                  <c:v>1.5234848285</c:v>
                </c:pt>
                <c:pt idx="12">
                  <c:v>2.0209955954000001</c:v>
                </c:pt>
                <c:pt idx="13">
                  <c:v>1.840276136</c:v>
                </c:pt>
                <c:pt idx="14">
                  <c:v>1.1578569051000001</c:v>
                </c:pt>
                <c:pt idx="15">
                  <c:v>2.8236878070000002</c:v>
                </c:pt>
                <c:pt idx="16">
                  <c:v>1.9844364967000001</c:v>
                </c:pt>
                <c:pt idx="17">
                  <c:v>1.878002051</c:v>
                </c:pt>
                <c:pt idx="18">
                  <c:v>1.8648534049000001</c:v>
                </c:pt>
                <c:pt idx="19">
                  <c:v>2.4008056932000001</c:v>
                </c:pt>
                <c:pt idx="20">
                  <c:v>1.3854482443</c:v>
                </c:pt>
                <c:pt idx="21">
                  <c:v>2.0664323862999998</c:v>
                </c:pt>
                <c:pt idx="22">
                  <c:v>2.9849631033000001</c:v>
                </c:pt>
                <c:pt idx="23">
                  <c:v>2.3774696471999999</c:v>
                </c:pt>
                <c:pt idx="24">
                  <c:v>2.6891868503</c:v>
                </c:pt>
                <c:pt idx="25">
                  <c:v>1.3599233868</c:v>
                </c:pt>
                <c:pt idx="26">
                  <c:v>1.291714512</c:v>
                </c:pt>
                <c:pt idx="27">
                  <c:v>2.0033746878000001</c:v>
                </c:pt>
                <c:pt idx="28">
                  <c:v>1.5248078121999999</c:v>
                </c:pt>
                <c:pt idx="29">
                  <c:v>1.2513191759</c:v>
                </c:pt>
                <c:pt idx="30">
                  <c:v>1.0255009169</c:v>
                </c:pt>
                <c:pt idx="31">
                  <c:v>0.61947801762999999</c:v>
                </c:pt>
                <c:pt idx="32">
                  <c:v>0.70555006004999998</c:v>
                </c:pt>
                <c:pt idx="33">
                  <c:v>1.0677476831999999</c:v>
                </c:pt>
                <c:pt idx="34">
                  <c:v>1.3125620680000001</c:v>
                </c:pt>
                <c:pt idx="35">
                  <c:v>0.98705709915999995</c:v>
                </c:pt>
                <c:pt idx="36">
                  <c:v>1.6836947111</c:v>
                </c:pt>
                <c:pt idx="37">
                  <c:v>1.2592978764</c:v>
                </c:pt>
                <c:pt idx="38">
                  <c:v>2.0473236536999999</c:v>
                </c:pt>
                <c:pt idx="39">
                  <c:v>0.67405781416999999</c:v>
                </c:pt>
                <c:pt idx="40">
                  <c:v>1.2860167948000001</c:v>
                </c:pt>
                <c:pt idx="41">
                  <c:v>1.7053111400000001</c:v>
                </c:pt>
                <c:pt idx="42">
                  <c:v>1.7990166456000001</c:v>
                </c:pt>
                <c:pt idx="43">
                  <c:v>1.3675767216000001</c:v>
                </c:pt>
                <c:pt idx="44">
                  <c:v>1.4265757422000001</c:v>
                </c:pt>
                <c:pt idx="45">
                  <c:v>1.5042072303</c:v>
                </c:pt>
                <c:pt idx="46">
                  <c:v>0.77250599052000002</c:v>
                </c:pt>
                <c:pt idx="47">
                  <c:v>1.9932430887999999</c:v>
                </c:pt>
                <c:pt idx="48">
                  <c:v>0.83424641731000004</c:v>
                </c:pt>
                <c:pt idx="49">
                  <c:v>2.0082443913999999</c:v>
                </c:pt>
                <c:pt idx="50">
                  <c:v>2.0461186929999999</c:v>
                </c:pt>
                <c:pt idx="51">
                  <c:v>2.3737380001999999</c:v>
                </c:pt>
                <c:pt idx="52">
                  <c:v>2.0405570004000002</c:v>
                </c:pt>
                <c:pt idx="53">
                  <c:v>3.4607016936999999</c:v>
                </c:pt>
                <c:pt idx="54">
                  <c:v>3.8362377492999999</c:v>
                </c:pt>
                <c:pt idx="55">
                  <c:v>1.3854339093000001</c:v>
                </c:pt>
                <c:pt idx="56">
                  <c:v>3.4337669529000001</c:v>
                </c:pt>
                <c:pt idx="57">
                  <c:v>3.2870350598</c:v>
                </c:pt>
                <c:pt idx="58">
                  <c:v>2.1788332815000002</c:v>
                </c:pt>
                <c:pt idx="59">
                  <c:v>2.3129816437000001</c:v>
                </c:pt>
                <c:pt idx="60">
                  <c:v>1.5115062495</c:v>
                </c:pt>
                <c:pt idx="61">
                  <c:v>1.1740045983</c:v>
                </c:pt>
                <c:pt idx="62">
                  <c:v>3.0784546634000001</c:v>
                </c:pt>
                <c:pt idx="63">
                  <c:v>2.1963796583000001</c:v>
                </c:pt>
                <c:pt idx="64">
                  <c:v>1.9295331068999999</c:v>
                </c:pt>
                <c:pt idx="65">
                  <c:v>3.4985111891999998</c:v>
                </c:pt>
                <c:pt idx="66">
                  <c:v>3.6534710375000001</c:v>
                </c:pt>
                <c:pt idx="67">
                  <c:v>3.7382154598000001</c:v>
                </c:pt>
                <c:pt idx="68">
                  <c:v>5.0112695652000001</c:v>
                </c:pt>
                <c:pt idx="69">
                  <c:v>3.7476182660999999</c:v>
                </c:pt>
                <c:pt idx="70">
                  <c:v>6.3152598850999997</c:v>
                </c:pt>
                <c:pt idx="71">
                  <c:v>4.3583392939000003</c:v>
                </c:pt>
                <c:pt idx="72">
                  <c:v>2.5962919874999999</c:v>
                </c:pt>
                <c:pt idx="73">
                  <c:v>1.600969598</c:v>
                </c:pt>
                <c:pt idx="74">
                  <c:v>4.0321978250999999</c:v>
                </c:pt>
                <c:pt idx="75">
                  <c:v>2.1396829785000002</c:v>
                </c:pt>
                <c:pt idx="76">
                  <c:v>5.2576735485999997</c:v>
                </c:pt>
                <c:pt idx="77">
                  <c:v>2.4233468632999999</c:v>
                </c:pt>
                <c:pt idx="78">
                  <c:v>1.7066420820999999</c:v>
                </c:pt>
                <c:pt idx="79">
                  <c:v>3.9391235862</c:v>
                </c:pt>
                <c:pt idx="80">
                  <c:v>3.2152677615999998</c:v>
                </c:pt>
                <c:pt idx="81">
                  <c:v>3.7758537374999999</c:v>
                </c:pt>
                <c:pt idx="82">
                  <c:v>4.7816744289999997</c:v>
                </c:pt>
                <c:pt idx="83">
                  <c:v>3.8592266778000002</c:v>
                </c:pt>
                <c:pt idx="84">
                  <c:v>3.0580089012</c:v>
                </c:pt>
                <c:pt idx="85">
                  <c:v>2.0760137150000002</c:v>
                </c:pt>
                <c:pt idx="86">
                  <c:v>3.1232286596000001</c:v>
                </c:pt>
                <c:pt idx="87">
                  <c:v>2.0476215405999998</c:v>
                </c:pt>
                <c:pt idx="88">
                  <c:v>3.4359832218999999</c:v>
                </c:pt>
                <c:pt idx="89">
                  <c:v>2.1259834897999998</c:v>
                </c:pt>
                <c:pt idx="90">
                  <c:v>2.4083677529999998</c:v>
                </c:pt>
                <c:pt idx="91">
                  <c:v>1.7398722154999999</c:v>
                </c:pt>
                <c:pt idx="92">
                  <c:v>2.1957062438000001</c:v>
                </c:pt>
                <c:pt idx="93">
                  <c:v>3.2412311632000002</c:v>
                </c:pt>
                <c:pt idx="94">
                  <c:v>1.9850835051</c:v>
                </c:pt>
                <c:pt idx="95">
                  <c:v>1.6351718652</c:v>
                </c:pt>
                <c:pt idx="96">
                  <c:v>1.8588211589000001</c:v>
                </c:pt>
                <c:pt idx="97">
                  <c:v>2.0268095143</c:v>
                </c:pt>
                <c:pt idx="98">
                  <c:v>2.5660279177</c:v>
                </c:pt>
                <c:pt idx="99">
                  <c:v>2.7885893056</c:v>
                </c:pt>
                <c:pt idx="100">
                  <c:v>1.6577090026000001</c:v>
                </c:pt>
                <c:pt idx="101">
                  <c:v>2.2018533272999998</c:v>
                </c:pt>
                <c:pt idx="102">
                  <c:v>1.2934330468999999</c:v>
                </c:pt>
                <c:pt idx="103">
                  <c:v>1.3499384072</c:v>
                </c:pt>
                <c:pt idx="104">
                  <c:v>1.6088061953999999</c:v>
                </c:pt>
                <c:pt idx="105">
                  <c:v>2.2174975761</c:v>
                </c:pt>
                <c:pt idx="106">
                  <c:v>1.6751972691999999</c:v>
                </c:pt>
                <c:pt idx="107">
                  <c:v>0.98446863185</c:v>
                </c:pt>
                <c:pt idx="108">
                  <c:v>2.9966439791999999</c:v>
                </c:pt>
                <c:pt idx="109">
                  <c:v>2.6794532639000002</c:v>
                </c:pt>
                <c:pt idx="110">
                  <c:v>2.5846440999000002</c:v>
                </c:pt>
                <c:pt idx="111">
                  <c:v>3.8620706845999999</c:v>
                </c:pt>
                <c:pt idx="112">
                  <c:v>3.4758658894000001</c:v>
                </c:pt>
                <c:pt idx="113">
                  <c:v>2.0326589682999998</c:v>
                </c:pt>
                <c:pt idx="114">
                  <c:v>2.8684216565999998</c:v>
                </c:pt>
                <c:pt idx="115">
                  <c:v>3.1382625053000002</c:v>
                </c:pt>
                <c:pt idx="116">
                  <c:v>1.5382145089999999</c:v>
                </c:pt>
                <c:pt idx="117">
                  <c:v>2.0475444773000002</c:v>
                </c:pt>
                <c:pt idx="118">
                  <c:v>1.8180373321000001</c:v>
                </c:pt>
                <c:pt idx="119">
                  <c:v>1.7992900286</c:v>
                </c:pt>
                <c:pt idx="120">
                  <c:v>2.8134986334000001</c:v>
                </c:pt>
                <c:pt idx="121">
                  <c:v>1.3294093909</c:v>
                </c:pt>
                <c:pt idx="122">
                  <c:v>2.7785984779000001</c:v>
                </c:pt>
                <c:pt idx="123">
                  <c:v>2.0546580525999998</c:v>
                </c:pt>
                <c:pt idx="124">
                  <c:v>2.2013664599</c:v>
                </c:pt>
                <c:pt idx="125">
                  <c:v>1.3942405146000001</c:v>
                </c:pt>
                <c:pt idx="126">
                  <c:v>2.2545945865000001</c:v>
                </c:pt>
                <c:pt idx="127">
                  <c:v>2.1353460550999999</c:v>
                </c:pt>
                <c:pt idx="128">
                  <c:v>0.92854785394999995</c:v>
                </c:pt>
                <c:pt idx="129">
                  <c:v>2.0070188819000001</c:v>
                </c:pt>
                <c:pt idx="130">
                  <c:v>1.3332492095999999</c:v>
                </c:pt>
                <c:pt idx="131">
                  <c:v>1.5435821094</c:v>
                </c:pt>
                <c:pt idx="132">
                  <c:v>1.8606468993</c:v>
                </c:pt>
                <c:pt idx="133">
                  <c:v>3.2695960566000002</c:v>
                </c:pt>
                <c:pt idx="134">
                  <c:v>2.5564486200999998</c:v>
                </c:pt>
                <c:pt idx="135">
                  <c:v>3.6280032055000002</c:v>
                </c:pt>
                <c:pt idx="136">
                  <c:v>1.7344416970000001</c:v>
                </c:pt>
                <c:pt idx="137">
                  <c:v>1.5071337443999999</c:v>
                </c:pt>
                <c:pt idx="138">
                  <c:v>0.89105163657999997</c:v>
                </c:pt>
                <c:pt idx="139">
                  <c:v>1.178787869</c:v>
                </c:pt>
                <c:pt idx="140">
                  <c:v>1.9116921634999999</c:v>
                </c:pt>
                <c:pt idx="141">
                  <c:v>2.1597285846999998</c:v>
                </c:pt>
                <c:pt idx="142">
                  <c:v>2.8943120408</c:v>
                </c:pt>
                <c:pt idx="143">
                  <c:v>3.0524172521000001</c:v>
                </c:pt>
                <c:pt idx="144">
                  <c:v>11.771916983000001</c:v>
                </c:pt>
                <c:pt idx="145">
                  <c:v>10.928480946000001</c:v>
                </c:pt>
                <c:pt idx="146">
                  <c:v>4.7596289562000003</c:v>
                </c:pt>
                <c:pt idx="147">
                  <c:v>1.3901955959000001</c:v>
                </c:pt>
                <c:pt idx="148">
                  <c:v>2.9827182499</c:v>
                </c:pt>
                <c:pt idx="149">
                  <c:v>1.869871394</c:v>
                </c:pt>
                <c:pt idx="150">
                  <c:v>2.3972586317000002</c:v>
                </c:pt>
                <c:pt idx="151">
                  <c:v>1.1313839450000001</c:v>
                </c:pt>
                <c:pt idx="152">
                  <c:v>2.1036877669999998</c:v>
                </c:pt>
                <c:pt idx="153">
                  <c:v>2.0374882696999999</c:v>
                </c:pt>
                <c:pt idx="154">
                  <c:v>1.6805289972999999</c:v>
                </c:pt>
                <c:pt idx="155">
                  <c:v>179.0993296</c:v>
                </c:pt>
                <c:pt idx="156">
                  <c:v>100.68969838</c:v>
                </c:pt>
                <c:pt idx="157">
                  <c:v>130.17192084000001</c:v>
                </c:pt>
                <c:pt idx="158">
                  <c:v>22.251580433000001</c:v>
                </c:pt>
                <c:pt idx="159">
                  <c:v>4.5328122212000004</c:v>
                </c:pt>
                <c:pt idx="160">
                  <c:v>3.0489810554000001</c:v>
                </c:pt>
                <c:pt idx="161">
                  <c:v>2.0896657071</c:v>
                </c:pt>
                <c:pt idx="162">
                  <c:v>2.5595644600999998</c:v>
                </c:pt>
                <c:pt idx="163">
                  <c:v>3.382794605</c:v>
                </c:pt>
                <c:pt idx="164">
                  <c:v>1.9481539346000001</c:v>
                </c:pt>
                <c:pt idx="165">
                  <c:v>2.1571782798000001</c:v>
                </c:pt>
                <c:pt idx="166">
                  <c:v>3.1141401517</c:v>
                </c:pt>
                <c:pt idx="167">
                  <c:v>2.1692105104000001</c:v>
                </c:pt>
                <c:pt idx="168">
                  <c:v>2.8426926479999999</c:v>
                </c:pt>
                <c:pt idx="169">
                  <c:v>1.7398237284</c:v>
                </c:pt>
                <c:pt idx="170">
                  <c:v>1.5376621427999999</c:v>
                </c:pt>
                <c:pt idx="171">
                  <c:v>1.4213238270999999</c:v>
                </c:pt>
                <c:pt idx="172">
                  <c:v>1.7440967242000001</c:v>
                </c:pt>
                <c:pt idx="173">
                  <c:v>1.0221692665</c:v>
                </c:pt>
                <c:pt idx="174">
                  <c:v>2.5196636079000001</c:v>
                </c:pt>
                <c:pt idx="175">
                  <c:v>2.5805234086</c:v>
                </c:pt>
                <c:pt idx="176">
                  <c:v>3.9810327979000002</c:v>
                </c:pt>
                <c:pt idx="177">
                  <c:v>3.7589784666999999</c:v>
                </c:pt>
                <c:pt idx="178">
                  <c:v>6.2553575260000001</c:v>
                </c:pt>
                <c:pt idx="179">
                  <c:v>2.5222950748000001</c:v>
                </c:pt>
                <c:pt idx="180">
                  <c:v>5.9903267485000002</c:v>
                </c:pt>
                <c:pt idx="181">
                  <c:v>2.0538272337999999</c:v>
                </c:pt>
                <c:pt idx="182">
                  <c:v>2.5024802422999999</c:v>
                </c:pt>
                <c:pt idx="183">
                  <c:v>3.7947024258000002</c:v>
                </c:pt>
                <c:pt idx="184">
                  <c:v>2.6801833405000002</c:v>
                </c:pt>
                <c:pt idx="185">
                  <c:v>3.3784332228</c:v>
                </c:pt>
                <c:pt idx="186">
                  <c:v>2.4979247531</c:v>
                </c:pt>
                <c:pt idx="187">
                  <c:v>3.0826201845000001</c:v>
                </c:pt>
                <c:pt idx="188">
                  <c:v>1.6587702894</c:v>
                </c:pt>
                <c:pt idx="189">
                  <c:v>5.4843266561000004</c:v>
                </c:pt>
                <c:pt idx="190">
                  <c:v>5.0993770193000003</c:v>
                </c:pt>
                <c:pt idx="191">
                  <c:v>4.4867199693000002</c:v>
                </c:pt>
                <c:pt idx="192">
                  <c:v>2.7772974664999999</c:v>
                </c:pt>
                <c:pt idx="193">
                  <c:v>1.8754457733000001</c:v>
                </c:pt>
                <c:pt idx="194">
                  <c:v>1.5455964288999999</c:v>
                </c:pt>
                <c:pt idx="195">
                  <c:v>1.8436522580000001</c:v>
                </c:pt>
                <c:pt idx="196">
                  <c:v>2.316059149</c:v>
                </c:pt>
                <c:pt idx="197">
                  <c:v>1.3832254177000001</c:v>
                </c:pt>
                <c:pt idx="198">
                  <c:v>2.5099854335999998</c:v>
                </c:pt>
                <c:pt idx="199">
                  <c:v>2.3789626569000002</c:v>
                </c:pt>
                <c:pt idx="200">
                  <c:v>2.0838642799999998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556288"/>
        <c:axId val="149087936"/>
      </c:lineChart>
      <c:catAx>
        <c:axId val="156556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9087936"/>
        <c:crosses val="autoZero"/>
        <c:auto val="1"/>
        <c:lblAlgn val="ctr"/>
        <c:lblOffset val="100"/>
        <c:noMultiLvlLbl val="0"/>
      </c:catAx>
      <c:valAx>
        <c:axId val="149087936"/>
        <c:scaling>
          <c:orientation val="minMax"/>
          <c:max val="450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crossAx val="1565562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Beta_3_Data!$B$1</c:f>
              <c:strCache>
                <c:ptCount val="1"/>
                <c:pt idx="0">
                  <c:v>F3</c:v>
                </c:pt>
              </c:strCache>
            </c:strRef>
          </c:tx>
          <c:marker>
            <c:symbol val="none"/>
          </c:marker>
          <c:cat>
            <c:numRef>
              <c:f>Beta_3_Data!$A$13:$A$213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Beta_3_Data!$B$13:$B$213</c:f>
              <c:numCache>
                <c:formatCode>0.00E+00</c:formatCode>
                <c:ptCount val="201"/>
                <c:pt idx="0">
                  <c:v>8.8179637965000008</c:v>
                </c:pt>
                <c:pt idx="1">
                  <c:v>6.0360232158000002</c:v>
                </c:pt>
                <c:pt idx="2">
                  <c:v>6.4245953646</c:v>
                </c:pt>
                <c:pt idx="3">
                  <c:v>8.7661842979000006</c:v>
                </c:pt>
                <c:pt idx="4">
                  <c:v>12.087839962</c:v>
                </c:pt>
                <c:pt idx="5">
                  <c:v>10.595582311999999</c:v>
                </c:pt>
                <c:pt idx="6">
                  <c:v>8.6242428382000007</c:v>
                </c:pt>
                <c:pt idx="7">
                  <c:v>4.5436965252999997</c:v>
                </c:pt>
                <c:pt idx="8">
                  <c:v>5.7461606700000001</c:v>
                </c:pt>
                <c:pt idx="9">
                  <c:v>8.2484966083</c:v>
                </c:pt>
                <c:pt idx="10">
                  <c:v>7.1108441914</c:v>
                </c:pt>
                <c:pt idx="11">
                  <c:v>7.1804480216000002</c:v>
                </c:pt>
                <c:pt idx="12">
                  <c:v>7.8811611827999997</c:v>
                </c:pt>
                <c:pt idx="13">
                  <c:v>6.3576422138000002</c:v>
                </c:pt>
                <c:pt idx="14">
                  <c:v>9.2718321445999994</c:v>
                </c:pt>
                <c:pt idx="15">
                  <c:v>17.571616431999999</c:v>
                </c:pt>
                <c:pt idx="16">
                  <c:v>20.212750929999999</c:v>
                </c:pt>
                <c:pt idx="17">
                  <c:v>16.204865311999999</c:v>
                </c:pt>
                <c:pt idx="18">
                  <c:v>18.301313338</c:v>
                </c:pt>
                <c:pt idx="19">
                  <c:v>11.477265128999999</c:v>
                </c:pt>
                <c:pt idx="20">
                  <c:v>10.513347548</c:v>
                </c:pt>
                <c:pt idx="21">
                  <c:v>12.070799441</c:v>
                </c:pt>
                <c:pt idx="22">
                  <c:v>14.248752204000001</c:v>
                </c:pt>
                <c:pt idx="23">
                  <c:v>11.441150637</c:v>
                </c:pt>
                <c:pt idx="24">
                  <c:v>13.641045181999999</c:v>
                </c:pt>
                <c:pt idx="25">
                  <c:v>14.162393116000001</c:v>
                </c:pt>
                <c:pt idx="26">
                  <c:v>28.107786989000001</c:v>
                </c:pt>
                <c:pt idx="27">
                  <c:v>17.063249197000001</c:v>
                </c:pt>
                <c:pt idx="28">
                  <c:v>24.588567616999999</c:v>
                </c:pt>
                <c:pt idx="29">
                  <c:v>15.923516048</c:v>
                </c:pt>
                <c:pt idx="30">
                  <c:v>10.080835306999999</c:v>
                </c:pt>
                <c:pt idx="31">
                  <c:v>11.971948187000001</c:v>
                </c:pt>
                <c:pt idx="32">
                  <c:v>12.137329545</c:v>
                </c:pt>
                <c:pt idx="33">
                  <c:v>16.209210564999999</c:v>
                </c:pt>
                <c:pt idx="34">
                  <c:v>18.019274644999999</c:v>
                </c:pt>
                <c:pt idx="35">
                  <c:v>29.355134807999999</c:v>
                </c:pt>
                <c:pt idx="36">
                  <c:v>28.498261174</c:v>
                </c:pt>
                <c:pt idx="37">
                  <c:v>29.796583976000001</c:v>
                </c:pt>
                <c:pt idx="38">
                  <c:v>12.807940637</c:v>
                </c:pt>
                <c:pt idx="39">
                  <c:v>13.255151231999999</c:v>
                </c:pt>
                <c:pt idx="40">
                  <c:v>12.634284151999999</c:v>
                </c:pt>
                <c:pt idx="41">
                  <c:v>13.695840463</c:v>
                </c:pt>
                <c:pt idx="42">
                  <c:v>9.7368749784999995</c:v>
                </c:pt>
                <c:pt idx="43">
                  <c:v>8.4253380168999996</c:v>
                </c:pt>
                <c:pt idx="44">
                  <c:v>6.9629063814999999</c:v>
                </c:pt>
                <c:pt idx="45">
                  <c:v>8.8137165692000004</c:v>
                </c:pt>
                <c:pt idx="46">
                  <c:v>12.077232721</c:v>
                </c:pt>
                <c:pt idx="47">
                  <c:v>14.005814776999999</c:v>
                </c:pt>
                <c:pt idx="48">
                  <c:v>15.13502136</c:v>
                </c:pt>
                <c:pt idx="49">
                  <c:v>19.908195196000001</c:v>
                </c:pt>
                <c:pt idx="50">
                  <c:v>14.819237328</c:v>
                </c:pt>
                <c:pt idx="51">
                  <c:v>14.469775085</c:v>
                </c:pt>
                <c:pt idx="52">
                  <c:v>16.509920395000002</c:v>
                </c:pt>
                <c:pt idx="53">
                  <c:v>11.655102939000001</c:v>
                </c:pt>
                <c:pt idx="54">
                  <c:v>15.530842121999999</c:v>
                </c:pt>
                <c:pt idx="55">
                  <c:v>16.453331351999999</c:v>
                </c:pt>
                <c:pt idx="56">
                  <c:v>15.755750747</c:v>
                </c:pt>
                <c:pt idx="57">
                  <c:v>7.9729603759999996</c:v>
                </c:pt>
                <c:pt idx="58">
                  <c:v>13.559441988</c:v>
                </c:pt>
                <c:pt idx="59">
                  <c:v>16.179284279000001</c:v>
                </c:pt>
                <c:pt idx="60">
                  <c:v>12.597069196</c:v>
                </c:pt>
                <c:pt idx="61">
                  <c:v>16.603230046</c:v>
                </c:pt>
                <c:pt idx="62">
                  <c:v>9.5183884488999997</c:v>
                </c:pt>
                <c:pt idx="63">
                  <c:v>17.851502742000001</c:v>
                </c:pt>
                <c:pt idx="64">
                  <c:v>16.604062241000001</c:v>
                </c:pt>
                <c:pt idx="65">
                  <c:v>20.905460446999999</c:v>
                </c:pt>
                <c:pt idx="66">
                  <c:v>32.851242393</c:v>
                </c:pt>
                <c:pt idx="67">
                  <c:v>23.803017990000001</c:v>
                </c:pt>
                <c:pt idx="68">
                  <c:v>38.527137154000002</c:v>
                </c:pt>
                <c:pt idx="69">
                  <c:v>23.215720401999999</c:v>
                </c:pt>
                <c:pt idx="70">
                  <c:v>37.079968612000002</c:v>
                </c:pt>
                <c:pt idx="71">
                  <c:v>18.551827679999999</c:v>
                </c:pt>
                <c:pt idx="72">
                  <c:v>17.722391322</c:v>
                </c:pt>
                <c:pt idx="73">
                  <c:v>22.169302555000002</c:v>
                </c:pt>
                <c:pt idx="74">
                  <c:v>24.074124705999999</c:v>
                </c:pt>
                <c:pt idx="75">
                  <c:v>20.514591641999999</c:v>
                </c:pt>
                <c:pt idx="76">
                  <c:v>26.388710062000001</c:v>
                </c:pt>
                <c:pt idx="77">
                  <c:v>20.884608639</c:v>
                </c:pt>
                <c:pt idx="78">
                  <c:v>21.228150589999998</c:v>
                </c:pt>
                <c:pt idx="79">
                  <c:v>19.253222918999999</c:v>
                </c:pt>
                <c:pt idx="80">
                  <c:v>22.576151776</c:v>
                </c:pt>
                <c:pt idx="81">
                  <c:v>25.004214474000001</c:v>
                </c:pt>
                <c:pt idx="82">
                  <c:v>29.370796618</c:v>
                </c:pt>
                <c:pt idx="83">
                  <c:v>17.653811791999999</c:v>
                </c:pt>
                <c:pt idx="84">
                  <c:v>24.699352097999999</c:v>
                </c:pt>
                <c:pt idx="85">
                  <c:v>30.848049775</c:v>
                </c:pt>
                <c:pt idx="86">
                  <c:v>20.149296235000001</c:v>
                </c:pt>
                <c:pt idx="87">
                  <c:v>27.013445577999999</c:v>
                </c:pt>
                <c:pt idx="88">
                  <c:v>23.622118031999999</c:v>
                </c:pt>
                <c:pt idx="89">
                  <c:v>20.423838309000001</c:v>
                </c:pt>
                <c:pt idx="90">
                  <c:v>22.370437643999999</c:v>
                </c:pt>
                <c:pt idx="91">
                  <c:v>17.470472237999999</c:v>
                </c:pt>
                <c:pt idx="92">
                  <c:v>20.908078962000001</c:v>
                </c:pt>
                <c:pt idx="93">
                  <c:v>25.194908119000001</c:v>
                </c:pt>
                <c:pt idx="94">
                  <c:v>22.463181345999999</c:v>
                </c:pt>
                <c:pt idx="95">
                  <c:v>23.964639333000001</c:v>
                </c:pt>
                <c:pt idx="96">
                  <c:v>14.388217752999999</c:v>
                </c:pt>
                <c:pt idx="97">
                  <c:v>18.275055995999999</c:v>
                </c:pt>
                <c:pt idx="98">
                  <c:v>16.703084109999999</c:v>
                </c:pt>
                <c:pt idx="99">
                  <c:v>20.108553218000001</c:v>
                </c:pt>
                <c:pt idx="100">
                  <c:v>27.225581137999999</c:v>
                </c:pt>
                <c:pt idx="101">
                  <c:v>18.390048725</c:v>
                </c:pt>
                <c:pt idx="102">
                  <c:v>26.779155832000001</c:v>
                </c:pt>
                <c:pt idx="103">
                  <c:v>16.934927593000001</c:v>
                </c:pt>
                <c:pt idx="104">
                  <c:v>14.766139969999999</c:v>
                </c:pt>
                <c:pt idx="105">
                  <c:v>18.084287203999999</c:v>
                </c:pt>
                <c:pt idx="106">
                  <c:v>15.109131654</c:v>
                </c:pt>
                <c:pt idx="107">
                  <c:v>19.389901755</c:v>
                </c:pt>
                <c:pt idx="108">
                  <c:v>19.141761117000001</c:v>
                </c:pt>
                <c:pt idx="109">
                  <c:v>18.826737918999999</c:v>
                </c:pt>
                <c:pt idx="110">
                  <c:v>25.239349146999999</c:v>
                </c:pt>
                <c:pt idx="111">
                  <c:v>35.038514245000002</c:v>
                </c:pt>
                <c:pt idx="112">
                  <c:v>20.238750942999999</c:v>
                </c:pt>
                <c:pt idx="113">
                  <c:v>14.185542191</c:v>
                </c:pt>
                <c:pt idx="114">
                  <c:v>13.377085301999999</c:v>
                </c:pt>
                <c:pt idx="115">
                  <c:v>14.038758954</c:v>
                </c:pt>
                <c:pt idx="116">
                  <c:v>17.350617225000001</c:v>
                </c:pt>
                <c:pt idx="117">
                  <c:v>18.120835118999999</c:v>
                </c:pt>
                <c:pt idx="118">
                  <c:v>11.409889432</c:v>
                </c:pt>
                <c:pt idx="119">
                  <c:v>17.867391815000001</c:v>
                </c:pt>
                <c:pt idx="120">
                  <c:v>16.874682291999999</c:v>
                </c:pt>
                <c:pt idx="121">
                  <c:v>22.937364248000002</c:v>
                </c:pt>
                <c:pt idx="122">
                  <c:v>18.565834906999999</c:v>
                </c:pt>
                <c:pt idx="123">
                  <c:v>20.635616139</c:v>
                </c:pt>
                <c:pt idx="124">
                  <c:v>22.749368254</c:v>
                </c:pt>
                <c:pt idx="125">
                  <c:v>24.618771484</c:v>
                </c:pt>
                <c:pt idx="126">
                  <c:v>18.627740165999999</c:v>
                </c:pt>
                <c:pt idx="127">
                  <c:v>17.869705051</c:v>
                </c:pt>
                <c:pt idx="128">
                  <c:v>24.531004952</c:v>
                </c:pt>
                <c:pt idx="129">
                  <c:v>14.256447969</c:v>
                </c:pt>
                <c:pt idx="130">
                  <c:v>29.113330876999999</c:v>
                </c:pt>
                <c:pt idx="131">
                  <c:v>13.893737109</c:v>
                </c:pt>
                <c:pt idx="132">
                  <c:v>19.487999671000001</c:v>
                </c:pt>
                <c:pt idx="133">
                  <c:v>18.223662958999999</c:v>
                </c:pt>
                <c:pt idx="134">
                  <c:v>30.962135467</c:v>
                </c:pt>
                <c:pt idx="135">
                  <c:v>45.031840664999997</c:v>
                </c:pt>
                <c:pt idx="136">
                  <c:v>39.268409018</c:v>
                </c:pt>
                <c:pt idx="137">
                  <c:v>30.31166107</c:v>
                </c:pt>
                <c:pt idx="138">
                  <c:v>24.766671804000001</c:v>
                </c:pt>
                <c:pt idx="139">
                  <c:v>20.585105204000001</c:v>
                </c:pt>
                <c:pt idx="140">
                  <c:v>16.530899595000001</c:v>
                </c:pt>
                <c:pt idx="141">
                  <c:v>23.730087328</c:v>
                </c:pt>
                <c:pt idx="142">
                  <c:v>27.97905927</c:v>
                </c:pt>
                <c:pt idx="143">
                  <c:v>50.724764762</c:v>
                </c:pt>
                <c:pt idx="144">
                  <c:v>24.553982516000001</c:v>
                </c:pt>
                <c:pt idx="145">
                  <c:v>47.905849957000001</c:v>
                </c:pt>
                <c:pt idx="146">
                  <c:v>23.337305832999999</c:v>
                </c:pt>
                <c:pt idx="147">
                  <c:v>17.631958416</c:v>
                </c:pt>
                <c:pt idx="148">
                  <c:v>18.826277600000001</c:v>
                </c:pt>
                <c:pt idx="149">
                  <c:v>18.07297603</c:v>
                </c:pt>
                <c:pt idx="150">
                  <c:v>19.046265173999998</c:v>
                </c:pt>
                <c:pt idx="151">
                  <c:v>22.648521578</c:v>
                </c:pt>
                <c:pt idx="152">
                  <c:v>30.053387788999999</c:v>
                </c:pt>
                <c:pt idx="153">
                  <c:v>19.883280614</c:v>
                </c:pt>
                <c:pt idx="154">
                  <c:v>29.960228236999999</c:v>
                </c:pt>
                <c:pt idx="155">
                  <c:v>310.78347292000001</c:v>
                </c:pt>
                <c:pt idx="156">
                  <c:v>301.28173049999998</c:v>
                </c:pt>
                <c:pt idx="157">
                  <c:v>29.523990769000001</c:v>
                </c:pt>
                <c:pt idx="158">
                  <c:v>40.140823808</c:v>
                </c:pt>
                <c:pt idx="159">
                  <c:v>36.405846087999997</c:v>
                </c:pt>
                <c:pt idx="160">
                  <c:v>32.775498738000003</c:v>
                </c:pt>
                <c:pt idx="161">
                  <c:v>42.7921397</c:v>
                </c:pt>
                <c:pt idx="162">
                  <c:v>37.459278259000001</c:v>
                </c:pt>
                <c:pt idx="163">
                  <c:v>36.955470212999998</c:v>
                </c:pt>
                <c:pt idx="164">
                  <c:v>21.890795891</c:v>
                </c:pt>
                <c:pt idx="165">
                  <c:v>19.508791176999999</c:v>
                </c:pt>
                <c:pt idx="166">
                  <c:v>22.374987552</c:v>
                </c:pt>
                <c:pt idx="167">
                  <c:v>33.519335609999999</c:v>
                </c:pt>
                <c:pt idx="168">
                  <c:v>24.199411452</c:v>
                </c:pt>
                <c:pt idx="169">
                  <c:v>22.070429327999999</c:v>
                </c:pt>
                <c:pt idx="170">
                  <c:v>19.005481985999999</c:v>
                </c:pt>
                <c:pt idx="171">
                  <c:v>25.866643075999999</c:v>
                </c:pt>
                <c:pt idx="172">
                  <c:v>25.796192822999998</c:v>
                </c:pt>
                <c:pt idx="173">
                  <c:v>34.775485046</c:v>
                </c:pt>
                <c:pt idx="174">
                  <c:v>31.214549286</c:v>
                </c:pt>
                <c:pt idx="175">
                  <c:v>20.585956016000001</c:v>
                </c:pt>
                <c:pt idx="176">
                  <c:v>35.787929380999998</c:v>
                </c:pt>
                <c:pt idx="177">
                  <c:v>39.601605581000001</c:v>
                </c:pt>
                <c:pt idx="178">
                  <c:v>68.948982608999998</c:v>
                </c:pt>
                <c:pt idx="179">
                  <c:v>54.901598063999998</c:v>
                </c:pt>
                <c:pt idx="180">
                  <c:v>35.579161141</c:v>
                </c:pt>
                <c:pt idx="181">
                  <c:v>36.363347064000003</c:v>
                </c:pt>
                <c:pt idx="182">
                  <c:v>31.996369058999999</c:v>
                </c:pt>
                <c:pt idx="183">
                  <c:v>36.875724312000003</c:v>
                </c:pt>
                <c:pt idx="184">
                  <c:v>28.982718390999999</c:v>
                </c:pt>
                <c:pt idx="185">
                  <c:v>40.819195000000001</c:v>
                </c:pt>
                <c:pt idx="186">
                  <c:v>42.746852736999998</c:v>
                </c:pt>
                <c:pt idx="187">
                  <c:v>23.928855656</c:v>
                </c:pt>
                <c:pt idx="188">
                  <c:v>30.091623924</c:v>
                </c:pt>
                <c:pt idx="189">
                  <c:v>26.752838401999998</c:v>
                </c:pt>
                <c:pt idx="190">
                  <c:v>30.47374486</c:v>
                </c:pt>
                <c:pt idx="191">
                  <c:v>23.408213343</c:v>
                </c:pt>
                <c:pt idx="192">
                  <c:v>29.591679052</c:v>
                </c:pt>
                <c:pt idx="193">
                  <c:v>23.103296035</c:v>
                </c:pt>
                <c:pt idx="194">
                  <c:v>27.632019086</c:v>
                </c:pt>
                <c:pt idx="195">
                  <c:v>28.138590057999998</c:v>
                </c:pt>
                <c:pt idx="196">
                  <c:v>32.122686997999999</c:v>
                </c:pt>
                <c:pt idx="197">
                  <c:v>30.041643024999999</c:v>
                </c:pt>
                <c:pt idx="198">
                  <c:v>27.356807280999998</c:v>
                </c:pt>
                <c:pt idx="199">
                  <c:v>33.853107704000003</c:v>
                </c:pt>
                <c:pt idx="200">
                  <c:v>20.425104341000001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Beta_3_Data!$C$1</c:f>
              <c:strCache>
                <c:ptCount val="1"/>
                <c:pt idx="0">
                  <c:v>F2</c:v>
                </c:pt>
              </c:strCache>
            </c:strRef>
          </c:tx>
          <c:marker>
            <c:symbol val="none"/>
          </c:marker>
          <c:cat>
            <c:numRef>
              <c:f>Beta_3_Data!$A$13:$A$213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Beta_3_Data!$C$13:$C$213</c:f>
              <c:numCache>
                <c:formatCode>0.00E+00</c:formatCode>
                <c:ptCount val="201"/>
                <c:pt idx="0">
                  <c:v>4.0989941084000003</c:v>
                </c:pt>
                <c:pt idx="1">
                  <c:v>4.5497801640000004</c:v>
                </c:pt>
                <c:pt idx="2">
                  <c:v>4.3686582281000002</c:v>
                </c:pt>
                <c:pt idx="3">
                  <c:v>4.8682183782999999</c:v>
                </c:pt>
                <c:pt idx="4">
                  <c:v>6.1556092991</c:v>
                </c:pt>
                <c:pt idx="5">
                  <c:v>3.2024432094000002</c:v>
                </c:pt>
                <c:pt idx="6">
                  <c:v>2.4539734737000001</c:v>
                </c:pt>
                <c:pt idx="7">
                  <c:v>2.4803616787</c:v>
                </c:pt>
                <c:pt idx="8">
                  <c:v>3.0908465442000002</c:v>
                </c:pt>
                <c:pt idx="9">
                  <c:v>2.9319811592999998</c:v>
                </c:pt>
                <c:pt idx="10">
                  <c:v>3.0578064439000001</c:v>
                </c:pt>
                <c:pt idx="11">
                  <c:v>2.8327696710999999</c:v>
                </c:pt>
                <c:pt idx="12">
                  <c:v>2.4897716986999998</c:v>
                </c:pt>
                <c:pt idx="13">
                  <c:v>5.3076060727999996</c:v>
                </c:pt>
                <c:pt idx="14">
                  <c:v>4.5014190641000003</c:v>
                </c:pt>
                <c:pt idx="15">
                  <c:v>9.3583530235999994</c:v>
                </c:pt>
                <c:pt idx="16">
                  <c:v>6.6870185029</c:v>
                </c:pt>
                <c:pt idx="17">
                  <c:v>5.0235076871000004</c:v>
                </c:pt>
                <c:pt idx="18">
                  <c:v>4.5867966620000002</c:v>
                </c:pt>
                <c:pt idx="19">
                  <c:v>3.6806794145000001</c:v>
                </c:pt>
                <c:pt idx="20">
                  <c:v>5.3240285687000002</c:v>
                </c:pt>
                <c:pt idx="21">
                  <c:v>3.5581236167000001</c:v>
                </c:pt>
                <c:pt idx="22">
                  <c:v>3.5686763654</c:v>
                </c:pt>
                <c:pt idx="23">
                  <c:v>3.7930498115</c:v>
                </c:pt>
                <c:pt idx="24">
                  <c:v>2.5966070505999999</c:v>
                </c:pt>
                <c:pt idx="25">
                  <c:v>3.5184388162000002</c:v>
                </c:pt>
                <c:pt idx="26">
                  <c:v>3.1449005334</c:v>
                </c:pt>
                <c:pt idx="27">
                  <c:v>2.1952920158000002</c:v>
                </c:pt>
                <c:pt idx="28">
                  <c:v>3.1541572927999999</c:v>
                </c:pt>
                <c:pt idx="29">
                  <c:v>2.9369400486999999</c:v>
                </c:pt>
                <c:pt idx="30">
                  <c:v>2.6374289919999998</c:v>
                </c:pt>
                <c:pt idx="31">
                  <c:v>3.0572725232</c:v>
                </c:pt>
                <c:pt idx="32">
                  <c:v>3.4431636973000002</c:v>
                </c:pt>
                <c:pt idx="33">
                  <c:v>2.8366053971</c:v>
                </c:pt>
                <c:pt idx="34">
                  <c:v>3.4763525763000001</c:v>
                </c:pt>
                <c:pt idx="35">
                  <c:v>2.7368261490000001</c:v>
                </c:pt>
                <c:pt idx="36">
                  <c:v>3.1226076152000002</c:v>
                </c:pt>
                <c:pt idx="37">
                  <c:v>6.6762040652000003</c:v>
                </c:pt>
                <c:pt idx="38">
                  <c:v>3.8488609182000002</c:v>
                </c:pt>
                <c:pt idx="39">
                  <c:v>6.6037856999000004</c:v>
                </c:pt>
                <c:pt idx="40">
                  <c:v>2.8346184077999999</c:v>
                </c:pt>
                <c:pt idx="41">
                  <c:v>3.1290456184000002</c:v>
                </c:pt>
                <c:pt idx="42">
                  <c:v>4.1309520834000004</c:v>
                </c:pt>
                <c:pt idx="43">
                  <c:v>1.8494169383000001</c:v>
                </c:pt>
                <c:pt idx="44">
                  <c:v>2.5696735538</c:v>
                </c:pt>
                <c:pt idx="45">
                  <c:v>4.8112117092000002</c:v>
                </c:pt>
                <c:pt idx="46">
                  <c:v>3.1990743983000001</c:v>
                </c:pt>
                <c:pt idx="47">
                  <c:v>3.7292529755000001</c:v>
                </c:pt>
                <c:pt idx="48">
                  <c:v>2.4234228083999998</c:v>
                </c:pt>
                <c:pt idx="49">
                  <c:v>3.2237438858999998</c:v>
                </c:pt>
                <c:pt idx="50">
                  <c:v>2.3556870964000001</c:v>
                </c:pt>
                <c:pt idx="51">
                  <c:v>2.6994396406000001</c:v>
                </c:pt>
                <c:pt idx="52">
                  <c:v>2.9402092889000002</c:v>
                </c:pt>
                <c:pt idx="53">
                  <c:v>4.9957805255999999</c:v>
                </c:pt>
                <c:pt idx="54">
                  <c:v>3.244192043</c:v>
                </c:pt>
                <c:pt idx="55">
                  <c:v>3.5337759233999999</c:v>
                </c:pt>
                <c:pt idx="56">
                  <c:v>4.3393518721</c:v>
                </c:pt>
                <c:pt idx="57">
                  <c:v>3.2175637846999998</c:v>
                </c:pt>
                <c:pt idx="58">
                  <c:v>3.7730741825999998</c:v>
                </c:pt>
                <c:pt idx="59">
                  <c:v>5.3705487997999999</c:v>
                </c:pt>
                <c:pt idx="60">
                  <c:v>4.6721771072999996</c:v>
                </c:pt>
                <c:pt idx="61">
                  <c:v>6.4136860334000003</c:v>
                </c:pt>
                <c:pt idx="62">
                  <c:v>5.7686701885999998</c:v>
                </c:pt>
                <c:pt idx="63">
                  <c:v>4.0627611417000002</c:v>
                </c:pt>
                <c:pt idx="64">
                  <c:v>5.4213648751000001</c:v>
                </c:pt>
                <c:pt idx="65">
                  <c:v>7.8241573666999997</c:v>
                </c:pt>
                <c:pt idx="66">
                  <c:v>4.9860796649000001</c:v>
                </c:pt>
                <c:pt idx="67">
                  <c:v>6.9649244297999999</c:v>
                </c:pt>
                <c:pt idx="68">
                  <c:v>5.2410426134000003</c:v>
                </c:pt>
                <c:pt idx="69">
                  <c:v>6.7603495247999996</c:v>
                </c:pt>
                <c:pt idx="70">
                  <c:v>7.7091070321000004</c:v>
                </c:pt>
                <c:pt idx="71">
                  <c:v>8.0556635390999993</c:v>
                </c:pt>
                <c:pt idx="72">
                  <c:v>7.4183210634999996</c:v>
                </c:pt>
                <c:pt idx="73">
                  <c:v>7.2832930528000004</c:v>
                </c:pt>
                <c:pt idx="74">
                  <c:v>4.4710877981000001</c:v>
                </c:pt>
                <c:pt idx="75">
                  <c:v>6.6898383419999998</c:v>
                </c:pt>
                <c:pt idx="76">
                  <c:v>4.0324354077000004</c:v>
                </c:pt>
                <c:pt idx="77">
                  <c:v>3.4771572663999999</c:v>
                </c:pt>
                <c:pt idx="78">
                  <c:v>4.5930320366000004</c:v>
                </c:pt>
                <c:pt idx="79">
                  <c:v>3.4009760935000002</c:v>
                </c:pt>
                <c:pt idx="80">
                  <c:v>2.9318599027999999</c:v>
                </c:pt>
                <c:pt idx="81">
                  <c:v>4.6322892546999999</c:v>
                </c:pt>
                <c:pt idx="82">
                  <c:v>3.2482082102000001</c:v>
                </c:pt>
                <c:pt idx="83">
                  <c:v>3.6887977060999999</c:v>
                </c:pt>
                <c:pt idx="84">
                  <c:v>2.3961155706000001</c:v>
                </c:pt>
                <c:pt idx="85">
                  <c:v>2.9634969532</c:v>
                </c:pt>
                <c:pt idx="86">
                  <c:v>5.4134515107999999</c:v>
                </c:pt>
                <c:pt idx="87">
                  <c:v>5.5595067095999999</c:v>
                </c:pt>
                <c:pt idx="88">
                  <c:v>3.9965665860000001</c:v>
                </c:pt>
                <c:pt idx="89">
                  <c:v>4.7532524296999998</c:v>
                </c:pt>
                <c:pt idx="90">
                  <c:v>5.3152097392000002</c:v>
                </c:pt>
                <c:pt idx="91">
                  <c:v>3.4191713144000002</c:v>
                </c:pt>
                <c:pt idx="92">
                  <c:v>4.8498357057000003</c:v>
                </c:pt>
                <c:pt idx="93">
                  <c:v>4.0881443625999996</c:v>
                </c:pt>
                <c:pt idx="94">
                  <c:v>3.6253105451000001</c:v>
                </c:pt>
                <c:pt idx="95">
                  <c:v>3.4462904711000002</c:v>
                </c:pt>
                <c:pt idx="96">
                  <c:v>3.3811186465</c:v>
                </c:pt>
                <c:pt idx="97">
                  <c:v>2.1606667776999999</c:v>
                </c:pt>
                <c:pt idx="98">
                  <c:v>2.8134976025</c:v>
                </c:pt>
                <c:pt idx="99">
                  <c:v>4.5150706604000002</c:v>
                </c:pt>
                <c:pt idx="100">
                  <c:v>2.8851099023</c:v>
                </c:pt>
                <c:pt idx="101">
                  <c:v>6.0072263216000001</c:v>
                </c:pt>
                <c:pt idx="102">
                  <c:v>4.7636370435000002</c:v>
                </c:pt>
                <c:pt idx="103">
                  <c:v>5.1614822132000002</c:v>
                </c:pt>
                <c:pt idx="104">
                  <c:v>4.9812459671999996</c:v>
                </c:pt>
                <c:pt idx="105">
                  <c:v>5.1497823892000003</c:v>
                </c:pt>
                <c:pt idx="106">
                  <c:v>3.7742425782</c:v>
                </c:pt>
                <c:pt idx="107">
                  <c:v>3.4128082568</c:v>
                </c:pt>
                <c:pt idx="108">
                  <c:v>3.9364950783000001</c:v>
                </c:pt>
                <c:pt idx="109">
                  <c:v>3.4693498981999999</c:v>
                </c:pt>
                <c:pt idx="110">
                  <c:v>4.4991985266999999</c:v>
                </c:pt>
                <c:pt idx="111">
                  <c:v>6.1387141890999999</c:v>
                </c:pt>
                <c:pt idx="112">
                  <c:v>3.3881989430999999</c:v>
                </c:pt>
                <c:pt idx="113">
                  <c:v>7.0485160994999996</c:v>
                </c:pt>
                <c:pt idx="114">
                  <c:v>3.8067729844999998</c:v>
                </c:pt>
                <c:pt idx="115">
                  <c:v>3.9760889391999998</c:v>
                </c:pt>
                <c:pt idx="116">
                  <c:v>3.1748828136</c:v>
                </c:pt>
                <c:pt idx="117">
                  <c:v>4.1945528361999997</c:v>
                </c:pt>
                <c:pt idx="118">
                  <c:v>3.3193643212000001</c:v>
                </c:pt>
                <c:pt idx="119">
                  <c:v>4.5607348882999998</c:v>
                </c:pt>
                <c:pt idx="120">
                  <c:v>3.2241515676999999</c:v>
                </c:pt>
                <c:pt idx="121">
                  <c:v>4.3541221456999999</c:v>
                </c:pt>
                <c:pt idx="122">
                  <c:v>3.9334216873000001</c:v>
                </c:pt>
                <c:pt idx="123">
                  <c:v>4.3724018278000001</c:v>
                </c:pt>
                <c:pt idx="124">
                  <c:v>5.0048965969000001</c:v>
                </c:pt>
                <c:pt idx="125">
                  <c:v>4.2945809195000004</c:v>
                </c:pt>
                <c:pt idx="126">
                  <c:v>4.7757902843000002</c:v>
                </c:pt>
                <c:pt idx="127">
                  <c:v>4.7164016555000003</c:v>
                </c:pt>
                <c:pt idx="128">
                  <c:v>7.1290603724999997</c:v>
                </c:pt>
                <c:pt idx="129">
                  <c:v>3.6897163139</c:v>
                </c:pt>
                <c:pt idx="130">
                  <c:v>5.2788178107999997</c:v>
                </c:pt>
                <c:pt idx="131">
                  <c:v>3.9585169628000001</c:v>
                </c:pt>
                <c:pt idx="132">
                  <c:v>4.7087282092000002</c:v>
                </c:pt>
                <c:pt idx="133">
                  <c:v>3.6543479229</c:v>
                </c:pt>
                <c:pt idx="134">
                  <c:v>3.6088860329000001</c:v>
                </c:pt>
                <c:pt idx="135">
                  <c:v>3.5944147885</c:v>
                </c:pt>
                <c:pt idx="136">
                  <c:v>4.9485576543000001</c:v>
                </c:pt>
                <c:pt idx="137">
                  <c:v>4.4874876916000002</c:v>
                </c:pt>
                <c:pt idx="138">
                  <c:v>4.8698717186999998</c:v>
                </c:pt>
                <c:pt idx="139">
                  <c:v>2.4044299461</c:v>
                </c:pt>
                <c:pt idx="140">
                  <c:v>2.8617128733000001</c:v>
                </c:pt>
                <c:pt idx="141">
                  <c:v>4.2657301101999998</c:v>
                </c:pt>
                <c:pt idx="142">
                  <c:v>3.4269892729000002</c:v>
                </c:pt>
                <c:pt idx="143">
                  <c:v>27.358647797</c:v>
                </c:pt>
                <c:pt idx="144">
                  <c:v>15.706010022999999</c:v>
                </c:pt>
                <c:pt idx="145">
                  <c:v>31.664217077</c:v>
                </c:pt>
                <c:pt idx="146">
                  <c:v>4.4091257391000003</c:v>
                </c:pt>
                <c:pt idx="147">
                  <c:v>4.1278837162000004</c:v>
                </c:pt>
                <c:pt idx="148">
                  <c:v>4.4546665266999996</c:v>
                </c:pt>
                <c:pt idx="149">
                  <c:v>4.0324865020000003</c:v>
                </c:pt>
                <c:pt idx="150">
                  <c:v>4.0711771948999997</c:v>
                </c:pt>
                <c:pt idx="151">
                  <c:v>3.1951189705999998</c:v>
                </c:pt>
                <c:pt idx="152">
                  <c:v>2.3995868441999999</c:v>
                </c:pt>
                <c:pt idx="153">
                  <c:v>4.2576770085</c:v>
                </c:pt>
                <c:pt idx="154">
                  <c:v>6.4382850291000002</c:v>
                </c:pt>
                <c:pt idx="155">
                  <c:v>281.08072591000001</c:v>
                </c:pt>
                <c:pt idx="156">
                  <c:v>280.12878123000002</c:v>
                </c:pt>
                <c:pt idx="157">
                  <c:v>26.741410379000001</c:v>
                </c:pt>
                <c:pt idx="158">
                  <c:v>12.644675928</c:v>
                </c:pt>
                <c:pt idx="159">
                  <c:v>4.2170960652999998</c:v>
                </c:pt>
                <c:pt idx="160">
                  <c:v>3.6070389332000001</c:v>
                </c:pt>
                <c:pt idx="161">
                  <c:v>3.5744359856000001</c:v>
                </c:pt>
                <c:pt idx="162">
                  <c:v>1.7146051571000001</c:v>
                </c:pt>
                <c:pt idx="163">
                  <c:v>3.1390799254999999</c:v>
                </c:pt>
                <c:pt idx="164">
                  <c:v>3.8692781636000002</c:v>
                </c:pt>
                <c:pt idx="165">
                  <c:v>3.9313935372</c:v>
                </c:pt>
                <c:pt idx="166">
                  <c:v>4.3873981936000002</c:v>
                </c:pt>
                <c:pt idx="167">
                  <c:v>3.1722426305</c:v>
                </c:pt>
                <c:pt idx="168">
                  <c:v>4.0894188891000001</c:v>
                </c:pt>
                <c:pt idx="169">
                  <c:v>2.9245337981000001</c:v>
                </c:pt>
                <c:pt idx="170">
                  <c:v>6.3151723366999999</c:v>
                </c:pt>
                <c:pt idx="171">
                  <c:v>5.6662537769999997</c:v>
                </c:pt>
                <c:pt idx="172">
                  <c:v>6.1554801714999998</c:v>
                </c:pt>
                <c:pt idx="173">
                  <c:v>6.1568311398000004</c:v>
                </c:pt>
                <c:pt idx="174">
                  <c:v>4.9276540145999999</c:v>
                </c:pt>
                <c:pt idx="175">
                  <c:v>5.2463199519000003</c:v>
                </c:pt>
                <c:pt idx="176">
                  <c:v>6.4880802740999997</c:v>
                </c:pt>
                <c:pt idx="177">
                  <c:v>7.3593437920999998</c:v>
                </c:pt>
                <c:pt idx="178">
                  <c:v>6.3242172023999998</c:v>
                </c:pt>
                <c:pt idx="179">
                  <c:v>3.5814138353999998</c:v>
                </c:pt>
                <c:pt idx="180">
                  <c:v>4.6782782940000001</c:v>
                </c:pt>
                <c:pt idx="181">
                  <c:v>5.2756659159000003</c:v>
                </c:pt>
                <c:pt idx="182">
                  <c:v>6.2736542785999996</c:v>
                </c:pt>
                <c:pt idx="183">
                  <c:v>6.9328515714999996</c:v>
                </c:pt>
                <c:pt idx="184">
                  <c:v>4.6987319750000003</c:v>
                </c:pt>
                <c:pt idx="185">
                  <c:v>5.8686233738000002</c:v>
                </c:pt>
                <c:pt idx="186">
                  <c:v>6.6782099514000004</c:v>
                </c:pt>
                <c:pt idx="187">
                  <c:v>4.0660553777999997</c:v>
                </c:pt>
                <c:pt idx="188">
                  <c:v>3.3436878075999998</c:v>
                </c:pt>
                <c:pt idx="189">
                  <c:v>3.9171320860000001</c:v>
                </c:pt>
                <c:pt idx="190">
                  <c:v>5.1655334328000002</c:v>
                </c:pt>
                <c:pt idx="191">
                  <c:v>4.4322905377000001</c:v>
                </c:pt>
                <c:pt idx="192">
                  <c:v>2.7510434541</c:v>
                </c:pt>
                <c:pt idx="193">
                  <c:v>5.2152363865</c:v>
                </c:pt>
                <c:pt idx="194">
                  <c:v>4.2739729156999999</c:v>
                </c:pt>
                <c:pt idx="195">
                  <c:v>4.6277882812</c:v>
                </c:pt>
                <c:pt idx="196">
                  <c:v>2.5218162514000002</c:v>
                </c:pt>
                <c:pt idx="197">
                  <c:v>5.1011753217000004</c:v>
                </c:pt>
                <c:pt idx="198">
                  <c:v>3.8207502376</c:v>
                </c:pt>
                <c:pt idx="199">
                  <c:v>5.9047409905999997</c:v>
                </c:pt>
                <c:pt idx="200">
                  <c:v>6.6075394780999996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Beta_3_Data!$D$1</c:f>
              <c:strCache>
                <c:ptCount val="1"/>
                <c:pt idx="0">
                  <c:v>F4</c:v>
                </c:pt>
              </c:strCache>
            </c:strRef>
          </c:tx>
          <c:marker>
            <c:symbol val="none"/>
          </c:marker>
          <c:cat>
            <c:numRef>
              <c:f>Beta_3_Data!$A$13:$A$213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Beta_3_Data!$D$13:$D$213</c:f>
              <c:numCache>
                <c:formatCode>0.00E+00</c:formatCode>
                <c:ptCount val="201"/>
                <c:pt idx="0">
                  <c:v>5.9553797585000003</c:v>
                </c:pt>
                <c:pt idx="1">
                  <c:v>6.2458699616000004</c:v>
                </c:pt>
                <c:pt idx="2">
                  <c:v>4.3005736028000001</c:v>
                </c:pt>
                <c:pt idx="3">
                  <c:v>7.7825385273999999</c:v>
                </c:pt>
                <c:pt idx="4">
                  <c:v>5.4821829602000003</c:v>
                </c:pt>
                <c:pt idx="5">
                  <c:v>5.9327034830000001</c:v>
                </c:pt>
                <c:pt idx="6">
                  <c:v>3.3672411507</c:v>
                </c:pt>
                <c:pt idx="7">
                  <c:v>4.1012743802999996</c:v>
                </c:pt>
                <c:pt idx="8">
                  <c:v>4.1321414807999997</c:v>
                </c:pt>
                <c:pt idx="9">
                  <c:v>5.5014411401999999</c:v>
                </c:pt>
                <c:pt idx="10">
                  <c:v>4.8825859086000003</c:v>
                </c:pt>
                <c:pt idx="11">
                  <c:v>5.0453175160999999</c:v>
                </c:pt>
                <c:pt idx="12">
                  <c:v>5.9228610953</c:v>
                </c:pt>
                <c:pt idx="13">
                  <c:v>3.9646857973</c:v>
                </c:pt>
                <c:pt idx="14">
                  <c:v>5.3241886483999998</c:v>
                </c:pt>
                <c:pt idx="15">
                  <c:v>14.787640023</c:v>
                </c:pt>
                <c:pt idx="16">
                  <c:v>18.162856036000001</c:v>
                </c:pt>
                <c:pt idx="17">
                  <c:v>7.7973081268</c:v>
                </c:pt>
                <c:pt idx="18">
                  <c:v>7.8834494263000003</c:v>
                </c:pt>
                <c:pt idx="19">
                  <c:v>5.7293618183000001</c:v>
                </c:pt>
                <c:pt idx="20">
                  <c:v>5.2609714954999998</c:v>
                </c:pt>
                <c:pt idx="21">
                  <c:v>6.7592382268</c:v>
                </c:pt>
                <c:pt idx="22">
                  <c:v>5.7115710583999997</c:v>
                </c:pt>
                <c:pt idx="23">
                  <c:v>4.4039135032000001</c:v>
                </c:pt>
                <c:pt idx="24">
                  <c:v>4.3643809429999996</c:v>
                </c:pt>
                <c:pt idx="25">
                  <c:v>5.3925638854000004</c:v>
                </c:pt>
                <c:pt idx="26">
                  <c:v>7.4960113348000004</c:v>
                </c:pt>
                <c:pt idx="27">
                  <c:v>6.9838957461</c:v>
                </c:pt>
                <c:pt idx="28">
                  <c:v>8.2805752391999992</c:v>
                </c:pt>
                <c:pt idx="29">
                  <c:v>4.0219433230000003</c:v>
                </c:pt>
                <c:pt idx="30">
                  <c:v>3.4776378325000001</c:v>
                </c:pt>
                <c:pt idx="31">
                  <c:v>5.2638658983999997</c:v>
                </c:pt>
                <c:pt idx="32">
                  <c:v>6.9793017494000003</c:v>
                </c:pt>
                <c:pt idx="33">
                  <c:v>6.6301055575000003</c:v>
                </c:pt>
                <c:pt idx="34">
                  <c:v>9.5021904938000006</c:v>
                </c:pt>
                <c:pt idx="35">
                  <c:v>7.0204180806999998</c:v>
                </c:pt>
                <c:pt idx="36">
                  <c:v>8.4303549017999995</c:v>
                </c:pt>
                <c:pt idx="37">
                  <c:v>8.7453563014999993</c:v>
                </c:pt>
                <c:pt idx="38">
                  <c:v>5.5661712996999997</c:v>
                </c:pt>
                <c:pt idx="39">
                  <c:v>9.9054198727999996</c:v>
                </c:pt>
                <c:pt idx="40">
                  <c:v>6.2613176680000002</c:v>
                </c:pt>
                <c:pt idx="41">
                  <c:v>4.6632334320000002</c:v>
                </c:pt>
                <c:pt idx="42">
                  <c:v>2.9046462328999998</c:v>
                </c:pt>
                <c:pt idx="43">
                  <c:v>2.5386541127000002</c:v>
                </c:pt>
                <c:pt idx="44">
                  <c:v>3.5181382109000001</c:v>
                </c:pt>
                <c:pt idx="45">
                  <c:v>6.0503943105999998</c:v>
                </c:pt>
                <c:pt idx="46">
                  <c:v>5.5516178536999998</c:v>
                </c:pt>
                <c:pt idx="47">
                  <c:v>4.5611185865000001</c:v>
                </c:pt>
                <c:pt idx="48">
                  <c:v>6.5711736293999996</c:v>
                </c:pt>
                <c:pt idx="49">
                  <c:v>3.4445788413999998</c:v>
                </c:pt>
                <c:pt idx="50">
                  <c:v>4.1598729284999996</c:v>
                </c:pt>
                <c:pt idx="51">
                  <c:v>6.4419357454000004</c:v>
                </c:pt>
                <c:pt idx="52">
                  <c:v>6.8088173288</c:v>
                </c:pt>
                <c:pt idx="53">
                  <c:v>7.4710956629999998</c:v>
                </c:pt>
                <c:pt idx="54">
                  <c:v>6.2953930197999997</c:v>
                </c:pt>
                <c:pt idx="55">
                  <c:v>7.4330787785999997</c:v>
                </c:pt>
                <c:pt idx="56">
                  <c:v>6.228368101</c:v>
                </c:pt>
                <c:pt idx="57">
                  <c:v>4.6482737008999999</c:v>
                </c:pt>
                <c:pt idx="58">
                  <c:v>4.737296443</c:v>
                </c:pt>
                <c:pt idx="59">
                  <c:v>4.5832268309000002</c:v>
                </c:pt>
                <c:pt idx="60">
                  <c:v>5.5191618895000003</c:v>
                </c:pt>
                <c:pt idx="61">
                  <c:v>8.0103610847999995</c:v>
                </c:pt>
                <c:pt idx="62">
                  <c:v>6.5766852569000003</c:v>
                </c:pt>
                <c:pt idx="63">
                  <c:v>5.0718192594999998</c:v>
                </c:pt>
                <c:pt idx="64">
                  <c:v>7.3327643953999999</c:v>
                </c:pt>
                <c:pt idx="65">
                  <c:v>9.8756953821</c:v>
                </c:pt>
                <c:pt idx="66">
                  <c:v>6.73860042</c:v>
                </c:pt>
                <c:pt idx="67">
                  <c:v>10.803031657</c:v>
                </c:pt>
                <c:pt idx="68">
                  <c:v>22.284137362999999</c:v>
                </c:pt>
                <c:pt idx="69">
                  <c:v>18.268171009</c:v>
                </c:pt>
                <c:pt idx="70">
                  <c:v>17.742347819999999</c:v>
                </c:pt>
                <c:pt idx="71">
                  <c:v>7.0425382172999997</c:v>
                </c:pt>
                <c:pt idx="72">
                  <c:v>5.5213541511999997</c:v>
                </c:pt>
                <c:pt idx="73">
                  <c:v>7.2354373875000002</c:v>
                </c:pt>
                <c:pt idx="74">
                  <c:v>8.4689217769000003</c:v>
                </c:pt>
                <c:pt idx="75">
                  <c:v>7.9666711584999996</c:v>
                </c:pt>
                <c:pt idx="76">
                  <c:v>6.9332114603999999</c:v>
                </c:pt>
                <c:pt idx="77">
                  <c:v>7.1580027285999996</c:v>
                </c:pt>
                <c:pt idx="78">
                  <c:v>4.6370743319000001</c:v>
                </c:pt>
                <c:pt idx="79">
                  <c:v>7.8466104125999996</c:v>
                </c:pt>
                <c:pt idx="80">
                  <c:v>5.0676172211999999</c:v>
                </c:pt>
                <c:pt idx="81">
                  <c:v>11.155707013000001</c:v>
                </c:pt>
                <c:pt idx="82">
                  <c:v>6.8517064979000004</c:v>
                </c:pt>
                <c:pt idx="83">
                  <c:v>5.2731416836999996</c:v>
                </c:pt>
                <c:pt idx="84">
                  <c:v>9.0408161464999992</c:v>
                </c:pt>
                <c:pt idx="85">
                  <c:v>13.049384420999999</c:v>
                </c:pt>
                <c:pt idx="86">
                  <c:v>6.1770987849000001</c:v>
                </c:pt>
                <c:pt idx="87">
                  <c:v>8.0289378250999999</c:v>
                </c:pt>
                <c:pt idx="88">
                  <c:v>6.2283633489000003</c:v>
                </c:pt>
                <c:pt idx="89">
                  <c:v>5.4291566668</c:v>
                </c:pt>
                <c:pt idx="90">
                  <c:v>5.3169927250000004</c:v>
                </c:pt>
                <c:pt idx="91">
                  <c:v>8.6990065098000002</c:v>
                </c:pt>
                <c:pt idx="92">
                  <c:v>7.7965165841999999</c:v>
                </c:pt>
                <c:pt idx="93">
                  <c:v>4.6404603563000002</c:v>
                </c:pt>
                <c:pt idx="94">
                  <c:v>6.9709356955999997</c:v>
                </c:pt>
                <c:pt idx="95">
                  <c:v>7.4245986537000004</c:v>
                </c:pt>
                <c:pt idx="96">
                  <c:v>8.1845409577999995</c:v>
                </c:pt>
                <c:pt idx="97">
                  <c:v>6.8524592252999996</c:v>
                </c:pt>
                <c:pt idx="98">
                  <c:v>6.0083174073999999</c:v>
                </c:pt>
                <c:pt idx="99">
                  <c:v>6.7387072744000003</c:v>
                </c:pt>
                <c:pt idx="100">
                  <c:v>5.4268367816999996</c:v>
                </c:pt>
                <c:pt idx="101">
                  <c:v>8.8439859311000006</c:v>
                </c:pt>
                <c:pt idx="102">
                  <c:v>7.6993015311999997</c:v>
                </c:pt>
                <c:pt idx="103">
                  <c:v>5.9694193515</c:v>
                </c:pt>
                <c:pt idx="104">
                  <c:v>6.3489603885000001</c:v>
                </c:pt>
                <c:pt idx="105">
                  <c:v>6.6750600356999996</c:v>
                </c:pt>
                <c:pt idx="106">
                  <c:v>9.5619823617000002</c:v>
                </c:pt>
                <c:pt idx="107">
                  <c:v>7.6693130131</c:v>
                </c:pt>
                <c:pt idx="108">
                  <c:v>7.8258289557999996</c:v>
                </c:pt>
                <c:pt idx="109">
                  <c:v>8.9018054735999996</c:v>
                </c:pt>
                <c:pt idx="110">
                  <c:v>6.4726864633999996</c:v>
                </c:pt>
                <c:pt idx="111">
                  <c:v>11.625701606</c:v>
                </c:pt>
                <c:pt idx="112">
                  <c:v>7.7414633385</c:v>
                </c:pt>
                <c:pt idx="113">
                  <c:v>7.7805989698999998</c:v>
                </c:pt>
                <c:pt idx="114">
                  <c:v>7.3775798793999998</c:v>
                </c:pt>
                <c:pt idx="115">
                  <c:v>4.7050582518999997</c:v>
                </c:pt>
                <c:pt idx="116">
                  <c:v>6.3448076063999999</c:v>
                </c:pt>
                <c:pt idx="117">
                  <c:v>5.6904263786999998</c:v>
                </c:pt>
                <c:pt idx="118">
                  <c:v>5.3792994716000004</c:v>
                </c:pt>
                <c:pt idx="119">
                  <c:v>7.2184907038999997</c:v>
                </c:pt>
                <c:pt idx="120">
                  <c:v>6.2717121497999999</c:v>
                </c:pt>
                <c:pt idx="121">
                  <c:v>7.3215949854</c:v>
                </c:pt>
                <c:pt idx="122">
                  <c:v>5.4368658745999996</c:v>
                </c:pt>
                <c:pt idx="123">
                  <c:v>4.8757976914999999</c:v>
                </c:pt>
                <c:pt idx="124">
                  <c:v>4.9829872238000004</c:v>
                </c:pt>
                <c:pt idx="125">
                  <c:v>7.3565947193000003</c:v>
                </c:pt>
                <c:pt idx="126">
                  <c:v>6.2260028467000001</c:v>
                </c:pt>
                <c:pt idx="127">
                  <c:v>7.1067708718000002</c:v>
                </c:pt>
                <c:pt idx="128">
                  <c:v>6.9265055470999997</c:v>
                </c:pt>
                <c:pt idx="129">
                  <c:v>6.7749228431999997</c:v>
                </c:pt>
                <c:pt idx="130">
                  <c:v>7.1721954826000003</c:v>
                </c:pt>
                <c:pt idx="131">
                  <c:v>6.4390883958999998</c:v>
                </c:pt>
                <c:pt idx="132">
                  <c:v>8.1881258136999993</c:v>
                </c:pt>
                <c:pt idx="133">
                  <c:v>5.1553005185999998</c:v>
                </c:pt>
                <c:pt idx="134">
                  <c:v>7.5503067297999999</c:v>
                </c:pt>
                <c:pt idx="135">
                  <c:v>10.430921998000001</c:v>
                </c:pt>
                <c:pt idx="136">
                  <c:v>7.4501181081999999</c:v>
                </c:pt>
                <c:pt idx="137">
                  <c:v>10.656017285000001</c:v>
                </c:pt>
                <c:pt idx="138">
                  <c:v>7.5086163511999997</c:v>
                </c:pt>
                <c:pt idx="139">
                  <c:v>6.5236280082000002</c:v>
                </c:pt>
                <c:pt idx="140">
                  <c:v>5.6356118499000001</c:v>
                </c:pt>
                <c:pt idx="141">
                  <c:v>5.1804382631000001</c:v>
                </c:pt>
                <c:pt idx="142">
                  <c:v>10.522476492999999</c:v>
                </c:pt>
                <c:pt idx="143">
                  <c:v>36.546231736000003</c:v>
                </c:pt>
                <c:pt idx="144">
                  <c:v>19.763492033999999</c:v>
                </c:pt>
                <c:pt idx="145">
                  <c:v>40.720777673999997</c:v>
                </c:pt>
                <c:pt idx="146">
                  <c:v>8.2895202502000007</c:v>
                </c:pt>
                <c:pt idx="147">
                  <c:v>5.9179347058999996</c:v>
                </c:pt>
                <c:pt idx="148">
                  <c:v>6.6498468450999999</c:v>
                </c:pt>
                <c:pt idx="149">
                  <c:v>5.1622283500000004</c:v>
                </c:pt>
                <c:pt idx="150">
                  <c:v>9.2596731592000001</c:v>
                </c:pt>
                <c:pt idx="151">
                  <c:v>9.2462517674000004</c:v>
                </c:pt>
                <c:pt idx="152">
                  <c:v>6.952474466</c:v>
                </c:pt>
                <c:pt idx="153">
                  <c:v>6.6760433049000003</c:v>
                </c:pt>
                <c:pt idx="154">
                  <c:v>9.4920109478000008</c:v>
                </c:pt>
                <c:pt idx="155">
                  <c:v>302.71613728</c:v>
                </c:pt>
                <c:pt idx="156">
                  <c:v>293.30791291999998</c:v>
                </c:pt>
                <c:pt idx="157">
                  <c:v>26.237325770000002</c:v>
                </c:pt>
                <c:pt idx="158">
                  <c:v>9.3937736364000006</c:v>
                </c:pt>
                <c:pt idx="159">
                  <c:v>9.4486907457000004</c:v>
                </c:pt>
                <c:pt idx="160">
                  <c:v>11.831991239000001</c:v>
                </c:pt>
                <c:pt idx="161">
                  <c:v>15.130711029</c:v>
                </c:pt>
                <c:pt idx="162">
                  <c:v>16.667467842000001</c:v>
                </c:pt>
                <c:pt idx="163">
                  <c:v>16.212712969999998</c:v>
                </c:pt>
                <c:pt idx="164">
                  <c:v>9.0564003776999993</c:v>
                </c:pt>
                <c:pt idx="165">
                  <c:v>12.990546521000001</c:v>
                </c:pt>
                <c:pt idx="166">
                  <c:v>10.173294792</c:v>
                </c:pt>
                <c:pt idx="167">
                  <c:v>12.757938183</c:v>
                </c:pt>
                <c:pt idx="168">
                  <c:v>16.082081546000001</c:v>
                </c:pt>
                <c:pt idx="169">
                  <c:v>12.528991978000001</c:v>
                </c:pt>
                <c:pt idx="170">
                  <c:v>12.995437162</c:v>
                </c:pt>
                <c:pt idx="171">
                  <c:v>14.548335716</c:v>
                </c:pt>
                <c:pt idx="172">
                  <c:v>9.1784330371999996</c:v>
                </c:pt>
                <c:pt idx="173">
                  <c:v>13.78442544</c:v>
                </c:pt>
                <c:pt idx="174">
                  <c:v>11.73986951</c:v>
                </c:pt>
                <c:pt idx="175">
                  <c:v>10.343582302</c:v>
                </c:pt>
                <c:pt idx="176">
                  <c:v>13.072971012</c:v>
                </c:pt>
                <c:pt idx="177">
                  <c:v>15.616336704</c:v>
                </c:pt>
                <c:pt idx="178">
                  <c:v>19.267381020999998</c:v>
                </c:pt>
                <c:pt idx="179">
                  <c:v>16.965414162999998</c:v>
                </c:pt>
                <c:pt idx="180">
                  <c:v>13.902508469000001</c:v>
                </c:pt>
                <c:pt idx="181">
                  <c:v>19.063597122000001</c:v>
                </c:pt>
                <c:pt idx="182">
                  <c:v>18.397134375</c:v>
                </c:pt>
                <c:pt idx="183">
                  <c:v>21.24678347</c:v>
                </c:pt>
                <c:pt idx="184">
                  <c:v>13.548206239000001</c:v>
                </c:pt>
                <c:pt idx="185">
                  <c:v>14.855658558</c:v>
                </c:pt>
                <c:pt idx="186">
                  <c:v>14.625423257</c:v>
                </c:pt>
                <c:pt idx="187">
                  <c:v>11.069198053999999</c:v>
                </c:pt>
                <c:pt idx="188">
                  <c:v>12.18162703</c:v>
                </c:pt>
                <c:pt idx="189">
                  <c:v>10.239731765</c:v>
                </c:pt>
                <c:pt idx="190">
                  <c:v>7.2988678513999998</c:v>
                </c:pt>
                <c:pt idx="191">
                  <c:v>10.706912162</c:v>
                </c:pt>
                <c:pt idx="192">
                  <c:v>12.445760218</c:v>
                </c:pt>
                <c:pt idx="193">
                  <c:v>10.796916769999999</c:v>
                </c:pt>
                <c:pt idx="194">
                  <c:v>15.335285081</c:v>
                </c:pt>
                <c:pt idx="195">
                  <c:v>8.2291550017000006</c:v>
                </c:pt>
                <c:pt idx="196">
                  <c:v>10.446634959000001</c:v>
                </c:pt>
                <c:pt idx="197">
                  <c:v>10.112622626</c:v>
                </c:pt>
                <c:pt idx="198">
                  <c:v>11.810536396</c:v>
                </c:pt>
                <c:pt idx="199">
                  <c:v>10.864457798</c:v>
                </c:pt>
                <c:pt idx="200">
                  <c:v>9.3631159681000007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Beta_3_Data!$E$1</c:f>
              <c:strCache>
                <c:ptCount val="1"/>
                <c:pt idx="0">
                  <c:v>F8</c:v>
                </c:pt>
              </c:strCache>
            </c:strRef>
          </c:tx>
          <c:marker>
            <c:symbol val="none"/>
          </c:marker>
          <c:cat>
            <c:numRef>
              <c:f>Beta_3_Data!$A$13:$A$213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Beta_3_Data!$E$13:$E$213</c:f>
              <c:numCache>
                <c:formatCode>0.00E+00</c:formatCode>
                <c:ptCount val="201"/>
                <c:pt idx="0">
                  <c:v>3.3068955570999998</c:v>
                </c:pt>
                <c:pt idx="1">
                  <c:v>2.6655398337</c:v>
                </c:pt>
                <c:pt idx="2">
                  <c:v>2.6148507876</c:v>
                </c:pt>
                <c:pt idx="3">
                  <c:v>2.1411374693999998</c:v>
                </c:pt>
                <c:pt idx="4">
                  <c:v>2.7590611101000002</c:v>
                </c:pt>
                <c:pt idx="5">
                  <c:v>1.9391457989000001</c:v>
                </c:pt>
                <c:pt idx="6">
                  <c:v>1.1097870552</c:v>
                </c:pt>
                <c:pt idx="7">
                  <c:v>1.3288234159000001</c:v>
                </c:pt>
                <c:pt idx="8">
                  <c:v>2.0685208598</c:v>
                </c:pt>
                <c:pt idx="9">
                  <c:v>1.8587673767999999</c:v>
                </c:pt>
                <c:pt idx="10">
                  <c:v>3.4049788480999998</c:v>
                </c:pt>
                <c:pt idx="11">
                  <c:v>2.0214933583999999</c:v>
                </c:pt>
                <c:pt idx="12">
                  <c:v>2.4138376308999998</c:v>
                </c:pt>
                <c:pt idx="13">
                  <c:v>1.8135851429000001</c:v>
                </c:pt>
                <c:pt idx="14">
                  <c:v>2.3449267839000001</c:v>
                </c:pt>
                <c:pt idx="15">
                  <c:v>5.3609154746999996</c:v>
                </c:pt>
                <c:pt idx="16">
                  <c:v>5.4313639842999999</c:v>
                </c:pt>
                <c:pt idx="17">
                  <c:v>6.4905942648000003</c:v>
                </c:pt>
                <c:pt idx="18">
                  <c:v>5.5732760273000004</c:v>
                </c:pt>
                <c:pt idx="19">
                  <c:v>3.7586315268999999</c:v>
                </c:pt>
                <c:pt idx="20">
                  <c:v>3.5739353577999999</c:v>
                </c:pt>
                <c:pt idx="21">
                  <c:v>3.7549337857</c:v>
                </c:pt>
                <c:pt idx="22">
                  <c:v>3.3069176984999999</c:v>
                </c:pt>
                <c:pt idx="23">
                  <c:v>3.8650968000999999</c:v>
                </c:pt>
                <c:pt idx="24">
                  <c:v>3.8319973088000001</c:v>
                </c:pt>
                <c:pt idx="25">
                  <c:v>2.9319567298</c:v>
                </c:pt>
                <c:pt idx="26">
                  <c:v>4.4720628874999999</c:v>
                </c:pt>
                <c:pt idx="27">
                  <c:v>4.2170055832999997</c:v>
                </c:pt>
                <c:pt idx="28">
                  <c:v>2.2641332001999999</c:v>
                </c:pt>
                <c:pt idx="29">
                  <c:v>2.2408677653</c:v>
                </c:pt>
                <c:pt idx="30">
                  <c:v>1.9615974034000001</c:v>
                </c:pt>
                <c:pt idx="31">
                  <c:v>2.3895808677999999</c:v>
                </c:pt>
                <c:pt idx="32">
                  <c:v>2.7768195048000002</c:v>
                </c:pt>
                <c:pt idx="33">
                  <c:v>3.0742367254</c:v>
                </c:pt>
                <c:pt idx="34">
                  <c:v>3.5605819835000001</c:v>
                </c:pt>
                <c:pt idx="35">
                  <c:v>3.2350112914000002</c:v>
                </c:pt>
                <c:pt idx="36">
                  <c:v>4.0471591190999998</c:v>
                </c:pt>
                <c:pt idx="37">
                  <c:v>3.3800846226000001</c:v>
                </c:pt>
                <c:pt idx="38">
                  <c:v>3.2682088085999998</c:v>
                </c:pt>
                <c:pt idx="39">
                  <c:v>1.9463722225</c:v>
                </c:pt>
                <c:pt idx="40">
                  <c:v>3.1269840647999998</c:v>
                </c:pt>
                <c:pt idx="41">
                  <c:v>2.4064664907000002</c:v>
                </c:pt>
                <c:pt idx="42">
                  <c:v>1.7673381667000001</c:v>
                </c:pt>
                <c:pt idx="43">
                  <c:v>2.7673348124000001</c:v>
                </c:pt>
                <c:pt idx="44">
                  <c:v>2.4318859745000001</c:v>
                </c:pt>
                <c:pt idx="45">
                  <c:v>3.4042972766999999</c:v>
                </c:pt>
                <c:pt idx="46">
                  <c:v>3.3410790974000002</c:v>
                </c:pt>
                <c:pt idx="47">
                  <c:v>2.7790817337</c:v>
                </c:pt>
                <c:pt idx="48">
                  <c:v>3.6956733838</c:v>
                </c:pt>
                <c:pt idx="49">
                  <c:v>1.8527741740999999</c:v>
                </c:pt>
                <c:pt idx="50">
                  <c:v>2.2340197095000001</c:v>
                </c:pt>
                <c:pt idx="51">
                  <c:v>3.8120999751000002</c:v>
                </c:pt>
                <c:pt idx="52">
                  <c:v>4.5494412321000004</c:v>
                </c:pt>
                <c:pt idx="53">
                  <c:v>4.0486538430000003</c:v>
                </c:pt>
                <c:pt idx="54">
                  <c:v>3.8563273526000001</c:v>
                </c:pt>
                <c:pt idx="55">
                  <c:v>4.1285480481999999</c:v>
                </c:pt>
                <c:pt idx="56">
                  <c:v>3.3811551343000001</c:v>
                </c:pt>
                <c:pt idx="57">
                  <c:v>3.4076643826000002</c:v>
                </c:pt>
                <c:pt idx="58">
                  <c:v>4.9715927300000002</c:v>
                </c:pt>
                <c:pt idx="59">
                  <c:v>4.0735889258000002</c:v>
                </c:pt>
                <c:pt idx="60">
                  <c:v>3.4400275383999999</c:v>
                </c:pt>
                <c:pt idx="61">
                  <c:v>6.2727732255999999</c:v>
                </c:pt>
                <c:pt idx="62">
                  <c:v>3.8782423014999998</c:v>
                </c:pt>
                <c:pt idx="63">
                  <c:v>5.5571270827000001</c:v>
                </c:pt>
                <c:pt idx="64">
                  <c:v>5.8831174639999997</c:v>
                </c:pt>
                <c:pt idx="65">
                  <c:v>4.7622541179000004</c:v>
                </c:pt>
                <c:pt idx="66">
                  <c:v>5.9604913019000003</c:v>
                </c:pt>
                <c:pt idx="67">
                  <c:v>5.3972236814999999</c:v>
                </c:pt>
                <c:pt idx="68">
                  <c:v>9.0595332334999998</c:v>
                </c:pt>
                <c:pt idx="69">
                  <c:v>8.7076113122999992</c:v>
                </c:pt>
                <c:pt idx="70">
                  <c:v>6.4694793846999996</c:v>
                </c:pt>
                <c:pt idx="71">
                  <c:v>5.1190980228000003</c:v>
                </c:pt>
                <c:pt idx="72">
                  <c:v>3.4454624260000002</c:v>
                </c:pt>
                <c:pt idx="73">
                  <c:v>3.9829267389999998</c:v>
                </c:pt>
                <c:pt idx="74">
                  <c:v>4.6388645994999997</c:v>
                </c:pt>
                <c:pt idx="75">
                  <c:v>3.2631126188000001</c:v>
                </c:pt>
                <c:pt idx="76">
                  <c:v>4.5847400875000002</c:v>
                </c:pt>
                <c:pt idx="77">
                  <c:v>3.6045783352999998</c:v>
                </c:pt>
                <c:pt idx="78">
                  <c:v>2.7053061941999998</c:v>
                </c:pt>
                <c:pt idx="79">
                  <c:v>3.8214396614999999</c:v>
                </c:pt>
                <c:pt idx="80">
                  <c:v>4.0902911332</c:v>
                </c:pt>
                <c:pt idx="81">
                  <c:v>7.0399555200000004</c:v>
                </c:pt>
                <c:pt idx="82">
                  <c:v>6.4534293278000003</c:v>
                </c:pt>
                <c:pt idx="83">
                  <c:v>4.1491082655999998</c:v>
                </c:pt>
                <c:pt idx="84">
                  <c:v>5.3429920066000003</c:v>
                </c:pt>
                <c:pt idx="85">
                  <c:v>7.5643233422999998</c:v>
                </c:pt>
                <c:pt idx="86">
                  <c:v>5.1490968372000001</c:v>
                </c:pt>
                <c:pt idx="87">
                  <c:v>7.1144839128999999</c:v>
                </c:pt>
                <c:pt idx="88">
                  <c:v>5.2611789471000003</c:v>
                </c:pt>
                <c:pt idx="89">
                  <c:v>3.0944193607999999</c:v>
                </c:pt>
                <c:pt idx="90">
                  <c:v>3.8975026742000001</c:v>
                </c:pt>
                <c:pt idx="91">
                  <c:v>3.9665061563999999</c:v>
                </c:pt>
                <c:pt idx="92">
                  <c:v>3.5309239333</c:v>
                </c:pt>
                <c:pt idx="93">
                  <c:v>2.9918233063000002</c:v>
                </c:pt>
                <c:pt idx="94">
                  <c:v>3.4919913844999999</c:v>
                </c:pt>
                <c:pt idx="95">
                  <c:v>3.2541006256</c:v>
                </c:pt>
                <c:pt idx="96">
                  <c:v>3.0823655315999998</c:v>
                </c:pt>
                <c:pt idx="97">
                  <c:v>3.2762842951</c:v>
                </c:pt>
                <c:pt idx="98">
                  <c:v>2.5448040814000001</c:v>
                </c:pt>
                <c:pt idx="99">
                  <c:v>3.2409950476999998</c:v>
                </c:pt>
                <c:pt idx="100">
                  <c:v>3.6968939355999999</c:v>
                </c:pt>
                <c:pt idx="101">
                  <c:v>4.2577517157000004</c:v>
                </c:pt>
                <c:pt idx="102">
                  <c:v>4.3701497532999998</c:v>
                </c:pt>
                <c:pt idx="103">
                  <c:v>4.3026578924000001</c:v>
                </c:pt>
                <c:pt idx="104">
                  <c:v>3.1313973059000002</c:v>
                </c:pt>
                <c:pt idx="105">
                  <c:v>3.4968048399999998</c:v>
                </c:pt>
                <c:pt idx="106">
                  <c:v>2.3951991025999999</c:v>
                </c:pt>
                <c:pt idx="107">
                  <c:v>3.0998554344999998</c:v>
                </c:pt>
                <c:pt idx="108">
                  <c:v>5.1494426547999996</c:v>
                </c:pt>
                <c:pt idx="109">
                  <c:v>4.3109079928999998</c:v>
                </c:pt>
                <c:pt idx="110">
                  <c:v>4.8632911394000002</c:v>
                </c:pt>
                <c:pt idx="111">
                  <c:v>7.3577836944000001</c:v>
                </c:pt>
                <c:pt idx="112">
                  <c:v>4.6017496937000004</c:v>
                </c:pt>
                <c:pt idx="113">
                  <c:v>4.3384434708999997</c:v>
                </c:pt>
                <c:pt idx="114">
                  <c:v>3.2493673686000002</c:v>
                </c:pt>
                <c:pt idx="115">
                  <c:v>2.7395291396000001</c:v>
                </c:pt>
                <c:pt idx="116">
                  <c:v>3.1185490535999998</c:v>
                </c:pt>
                <c:pt idx="117">
                  <c:v>2.8992595439</c:v>
                </c:pt>
                <c:pt idx="118">
                  <c:v>3.9259754792999999</c:v>
                </c:pt>
                <c:pt idx="119">
                  <c:v>4.5991260663000002</c:v>
                </c:pt>
                <c:pt idx="120">
                  <c:v>3.0463222521</c:v>
                </c:pt>
                <c:pt idx="121">
                  <c:v>3.7276390766</c:v>
                </c:pt>
                <c:pt idx="122">
                  <c:v>3.0480381715</c:v>
                </c:pt>
                <c:pt idx="123">
                  <c:v>4.9067404994999997</c:v>
                </c:pt>
                <c:pt idx="124">
                  <c:v>4.2052268835</c:v>
                </c:pt>
                <c:pt idx="125">
                  <c:v>4.5024144646000002</c:v>
                </c:pt>
                <c:pt idx="126">
                  <c:v>5.4604160738000003</c:v>
                </c:pt>
                <c:pt idx="127">
                  <c:v>3.6077667374</c:v>
                </c:pt>
                <c:pt idx="128">
                  <c:v>4.4822735758999999</c:v>
                </c:pt>
                <c:pt idx="129">
                  <c:v>3.6494728745999998</c:v>
                </c:pt>
                <c:pt idx="130">
                  <c:v>4.4376443966999997</c:v>
                </c:pt>
                <c:pt idx="131">
                  <c:v>3.6456674546999999</c:v>
                </c:pt>
                <c:pt idx="132">
                  <c:v>4.6607021315999999</c:v>
                </c:pt>
                <c:pt idx="133">
                  <c:v>4.8003795436000001</c:v>
                </c:pt>
                <c:pt idx="134">
                  <c:v>4.9245809035999999</c:v>
                </c:pt>
                <c:pt idx="135">
                  <c:v>7.0171316534999999</c:v>
                </c:pt>
                <c:pt idx="136">
                  <c:v>4.9497975454000001</c:v>
                </c:pt>
                <c:pt idx="137">
                  <c:v>4.4144049256000004</c:v>
                </c:pt>
                <c:pt idx="138">
                  <c:v>4.6663457222</c:v>
                </c:pt>
                <c:pt idx="139">
                  <c:v>3.7934176797000001</c:v>
                </c:pt>
                <c:pt idx="140">
                  <c:v>4.6319126049000001</c:v>
                </c:pt>
                <c:pt idx="141">
                  <c:v>3.7871730511999999</c:v>
                </c:pt>
                <c:pt idx="142">
                  <c:v>4.4906737112000004</c:v>
                </c:pt>
                <c:pt idx="143">
                  <c:v>33.294687969999998</c:v>
                </c:pt>
                <c:pt idx="144">
                  <c:v>16.608254407</c:v>
                </c:pt>
                <c:pt idx="145">
                  <c:v>36.010061768</c:v>
                </c:pt>
                <c:pt idx="146">
                  <c:v>4.6701581324000001</c:v>
                </c:pt>
                <c:pt idx="147">
                  <c:v>4.1470983327999997</c:v>
                </c:pt>
                <c:pt idx="148">
                  <c:v>2.5631144436</c:v>
                </c:pt>
                <c:pt idx="149">
                  <c:v>3.2663236000000002</c:v>
                </c:pt>
                <c:pt idx="150">
                  <c:v>4.4832792188999999</c:v>
                </c:pt>
                <c:pt idx="151">
                  <c:v>4.6573295289000001</c:v>
                </c:pt>
                <c:pt idx="152">
                  <c:v>5.0089836051000001</c:v>
                </c:pt>
                <c:pt idx="153">
                  <c:v>3.2288305777000001</c:v>
                </c:pt>
                <c:pt idx="154">
                  <c:v>5.5335921395999996</c:v>
                </c:pt>
                <c:pt idx="155">
                  <c:v>290.67776791</c:v>
                </c:pt>
                <c:pt idx="156">
                  <c:v>282.23547568999999</c:v>
                </c:pt>
                <c:pt idx="157">
                  <c:v>25.213246389999998</c:v>
                </c:pt>
                <c:pt idx="158">
                  <c:v>8.4423324910000002</c:v>
                </c:pt>
                <c:pt idx="159">
                  <c:v>8.7678056848000008</c:v>
                </c:pt>
                <c:pt idx="160">
                  <c:v>10.511680702</c:v>
                </c:pt>
                <c:pt idx="161">
                  <c:v>9.9295834109999994</c:v>
                </c:pt>
                <c:pt idx="162">
                  <c:v>9.4242146192000007</c:v>
                </c:pt>
                <c:pt idx="163">
                  <c:v>8.4802572514999994</c:v>
                </c:pt>
                <c:pt idx="164">
                  <c:v>5.6428029055</c:v>
                </c:pt>
                <c:pt idx="165">
                  <c:v>5.6243720068999998</c:v>
                </c:pt>
                <c:pt idx="166">
                  <c:v>4.6845956293000004</c:v>
                </c:pt>
                <c:pt idx="167">
                  <c:v>6.7162395213000003</c:v>
                </c:pt>
                <c:pt idx="168">
                  <c:v>5.4243399667999999</c:v>
                </c:pt>
                <c:pt idx="169">
                  <c:v>4.8196365121999998</c:v>
                </c:pt>
                <c:pt idx="170">
                  <c:v>5.8175277100000002</c:v>
                </c:pt>
                <c:pt idx="171">
                  <c:v>5.2461362585</c:v>
                </c:pt>
                <c:pt idx="172">
                  <c:v>3.5884811724999999</c:v>
                </c:pt>
                <c:pt idx="173">
                  <c:v>8.6914380134999991</c:v>
                </c:pt>
                <c:pt idx="174">
                  <c:v>5.8410113251000002</c:v>
                </c:pt>
                <c:pt idx="175">
                  <c:v>5.6667167046999998</c:v>
                </c:pt>
                <c:pt idx="176">
                  <c:v>8.3240823800000001</c:v>
                </c:pt>
                <c:pt idx="177">
                  <c:v>12.272125322000001</c:v>
                </c:pt>
                <c:pt idx="178">
                  <c:v>10.611006982999999</c:v>
                </c:pt>
                <c:pt idx="179">
                  <c:v>11.903988590999999</c:v>
                </c:pt>
                <c:pt idx="180">
                  <c:v>6.5282648347999999</c:v>
                </c:pt>
                <c:pt idx="181">
                  <c:v>5.3325071801000004</c:v>
                </c:pt>
                <c:pt idx="182">
                  <c:v>6.5802974878000002</c:v>
                </c:pt>
                <c:pt idx="183">
                  <c:v>5.8813544538000002</c:v>
                </c:pt>
                <c:pt idx="184">
                  <c:v>4.9156444974999998</c:v>
                </c:pt>
                <c:pt idx="185">
                  <c:v>7.3575491896000003</c:v>
                </c:pt>
                <c:pt idx="186">
                  <c:v>6.9182862714000004</c:v>
                </c:pt>
                <c:pt idx="187">
                  <c:v>5.0787642766000003</c:v>
                </c:pt>
                <c:pt idx="188">
                  <c:v>5.6039047983000003</c:v>
                </c:pt>
                <c:pt idx="189">
                  <c:v>6.1481285215000003</c:v>
                </c:pt>
                <c:pt idx="190">
                  <c:v>8.8830731074999996</c:v>
                </c:pt>
                <c:pt idx="191">
                  <c:v>4.7463953105999996</c:v>
                </c:pt>
                <c:pt idx="192">
                  <c:v>5.4003393502000003</c:v>
                </c:pt>
                <c:pt idx="193">
                  <c:v>5.3606598422999996</c:v>
                </c:pt>
                <c:pt idx="194">
                  <c:v>8.9488533104000005</c:v>
                </c:pt>
                <c:pt idx="195">
                  <c:v>5.9511699894000003</c:v>
                </c:pt>
                <c:pt idx="196">
                  <c:v>5.5790707210999999</c:v>
                </c:pt>
                <c:pt idx="197">
                  <c:v>5.011854821</c:v>
                </c:pt>
                <c:pt idx="198">
                  <c:v>5.2223714081999999</c:v>
                </c:pt>
                <c:pt idx="199">
                  <c:v>6.5992114913000002</c:v>
                </c:pt>
                <c:pt idx="200">
                  <c:v>6.0109647728000004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779392"/>
        <c:axId val="12292032"/>
      </c:lineChart>
      <c:catAx>
        <c:axId val="174779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292032"/>
        <c:crosses val="autoZero"/>
        <c:auto val="1"/>
        <c:lblAlgn val="ctr"/>
        <c:lblOffset val="100"/>
        <c:noMultiLvlLbl val="0"/>
      </c:catAx>
      <c:valAx>
        <c:axId val="12292032"/>
        <c:scaling>
          <c:orientation val="minMax"/>
          <c:max val="450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crossAx val="1747793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Beta_1_Data!$F$1</c:f>
              <c:strCache>
                <c:ptCount val="1"/>
                <c:pt idx="0">
                  <c:v>P2</c:v>
                </c:pt>
              </c:strCache>
            </c:strRef>
          </c:tx>
          <c:marker>
            <c:symbol val="none"/>
          </c:marker>
          <c:cat>
            <c:numRef>
              <c:f>Beta_1_Data!$A$13:$A$213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Beta_1_Data!$F$13:$F$213</c:f>
              <c:numCache>
                <c:formatCode>0.00E+00</c:formatCode>
                <c:ptCount val="201"/>
                <c:pt idx="0">
                  <c:v>54.592936973999997</c:v>
                </c:pt>
                <c:pt idx="1">
                  <c:v>33.129746660999999</c:v>
                </c:pt>
                <c:pt idx="2">
                  <c:v>24.184451196000001</c:v>
                </c:pt>
                <c:pt idx="3">
                  <c:v>8.4855883757000008</c:v>
                </c:pt>
                <c:pt idx="4">
                  <c:v>12.503710721999999</c:v>
                </c:pt>
                <c:pt idx="5">
                  <c:v>11.079600535999999</c:v>
                </c:pt>
                <c:pt idx="6">
                  <c:v>3.9648908879000002</c:v>
                </c:pt>
                <c:pt idx="7">
                  <c:v>10.050014554000001</c:v>
                </c:pt>
                <c:pt idx="8">
                  <c:v>12.078208513</c:v>
                </c:pt>
                <c:pt idx="9">
                  <c:v>10.016997937999999</c:v>
                </c:pt>
                <c:pt idx="10">
                  <c:v>9.3612886442000001</c:v>
                </c:pt>
                <c:pt idx="11">
                  <c:v>5.9279648045000002</c:v>
                </c:pt>
                <c:pt idx="12">
                  <c:v>7.1102297505000003</c:v>
                </c:pt>
                <c:pt idx="13">
                  <c:v>7.3459263628000002</c:v>
                </c:pt>
                <c:pt idx="14">
                  <c:v>17.541144063000001</c:v>
                </c:pt>
                <c:pt idx="15">
                  <c:v>22.460113595999999</c:v>
                </c:pt>
                <c:pt idx="16">
                  <c:v>25.154956781999999</c:v>
                </c:pt>
                <c:pt idx="17">
                  <c:v>16.618984518000001</c:v>
                </c:pt>
                <c:pt idx="18">
                  <c:v>6.6781949658000004</c:v>
                </c:pt>
                <c:pt idx="19">
                  <c:v>4.0148552994999998</c:v>
                </c:pt>
                <c:pt idx="20">
                  <c:v>13.531854600000001</c:v>
                </c:pt>
                <c:pt idx="21">
                  <c:v>11.827809199000001</c:v>
                </c:pt>
                <c:pt idx="22">
                  <c:v>22.701236284</c:v>
                </c:pt>
                <c:pt idx="23">
                  <c:v>9.4986788359999998</c:v>
                </c:pt>
                <c:pt idx="24">
                  <c:v>9.7856431919000002</c:v>
                </c:pt>
                <c:pt idx="25">
                  <c:v>10.590288748000001</c:v>
                </c:pt>
                <c:pt idx="26">
                  <c:v>7.9559185483999997</c:v>
                </c:pt>
                <c:pt idx="27">
                  <c:v>18.694908043000002</c:v>
                </c:pt>
                <c:pt idx="28">
                  <c:v>16.87312348</c:v>
                </c:pt>
                <c:pt idx="29">
                  <c:v>14.540085566</c:v>
                </c:pt>
                <c:pt idx="30">
                  <c:v>6.4025530003000002</c:v>
                </c:pt>
                <c:pt idx="31">
                  <c:v>10.476073595000001</c:v>
                </c:pt>
                <c:pt idx="32">
                  <c:v>10.041712402</c:v>
                </c:pt>
                <c:pt idx="33">
                  <c:v>14.918711269999999</c:v>
                </c:pt>
                <c:pt idx="34">
                  <c:v>9.5855885621999999</c:v>
                </c:pt>
                <c:pt idx="35">
                  <c:v>9.0353350541000008</c:v>
                </c:pt>
                <c:pt idx="36">
                  <c:v>10.088128280999999</c:v>
                </c:pt>
                <c:pt idx="37">
                  <c:v>11.495889593999999</c:v>
                </c:pt>
                <c:pt idx="38">
                  <c:v>5.6787418751000001</c:v>
                </c:pt>
                <c:pt idx="39">
                  <c:v>7.1450336046</c:v>
                </c:pt>
                <c:pt idx="40">
                  <c:v>11.496541095</c:v>
                </c:pt>
                <c:pt idx="41">
                  <c:v>12.210309829</c:v>
                </c:pt>
                <c:pt idx="42">
                  <c:v>5.7235439286999998</c:v>
                </c:pt>
                <c:pt idx="43">
                  <c:v>7.6174194070999999</c:v>
                </c:pt>
                <c:pt idx="44">
                  <c:v>5.5603942906999997</c:v>
                </c:pt>
                <c:pt idx="45">
                  <c:v>7.2924017176999998</c:v>
                </c:pt>
                <c:pt idx="46">
                  <c:v>7.3535677377999997</c:v>
                </c:pt>
                <c:pt idx="47">
                  <c:v>7.7457042527000004</c:v>
                </c:pt>
                <c:pt idx="48">
                  <c:v>7.3964278088000004</c:v>
                </c:pt>
                <c:pt idx="49">
                  <c:v>8.7230732546999992</c:v>
                </c:pt>
                <c:pt idx="50">
                  <c:v>6.6992814210000002</c:v>
                </c:pt>
                <c:pt idx="51">
                  <c:v>12.814670201</c:v>
                </c:pt>
                <c:pt idx="52">
                  <c:v>8.7808994816000006</c:v>
                </c:pt>
                <c:pt idx="53">
                  <c:v>6.0751680165000002</c:v>
                </c:pt>
                <c:pt idx="54">
                  <c:v>6.0805479479000004</c:v>
                </c:pt>
                <c:pt idx="55">
                  <c:v>4.8984372484999996</c:v>
                </c:pt>
                <c:pt idx="56">
                  <c:v>10.506178500000001</c:v>
                </c:pt>
                <c:pt idx="57">
                  <c:v>9.1620168612999997</c:v>
                </c:pt>
                <c:pt idx="58">
                  <c:v>16.035556585999998</c:v>
                </c:pt>
                <c:pt idx="59">
                  <c:v>10.558111422</c:v>
                </c:pt>
                <c:pt idx="60">
                  <c:v>7.4864116154999998</c:v>
                </c:pt>
                <c:pt idx="61">
                  <c:v>9.8104638553000001</c:v>
                </c:pt>
                <c:pt idx="62">
                  <c:v>7.7288468450999996</c:v>
                </c:pt>
                <c:pt idx="63">
                  <c:v>5.7296488802000001</c:v>
                </c:pt>
                <c:pt idx="64">
                  <c:v>9.5359999923000007</c:v>
                </c:pt>
                <c:pt idx="65">
                  <c:v>10.650010732</c:v>
                </c:pt>
                <c:pt idx="66">
                  <c:v>14.58000573</c:v>
                </c:pt>
                <c:pt idx="67">
                  <c:v>14.984845114000001</c:v>
                </c:pt>
                <c:pt idx="68">
                  <c:v>9.5798255901000005</c:v>
                </c:pt>
                <c:pt idx="69">
                  <c:v>10.415542393000001</c:v>
                </c:pt>
                <c:pt idx="70">
                  <c:v>13.011309772000001</c:v>
                </c:pt>
                <c:pt idx="71">
                  <c:v>12.018528074000001</c:v>
                </c:pt>
                <c:pt idx="72">
                  <c:v>12.001988835000001</c:v>
                </c:pt>
                <c:pt idx="73">
                  <c:v>8.7816045692000007</c:v>
                </c:pt>
                <c:pt idx="74">
                  <c:v>8.2123187555000001</c:v>
                </c:pt>
                <c:pt idx="75">
                  <c:v>8.912559516</c:v>
                </c:pt>
                <c:pt idx="76">
                  <c:v>7.1746452017999998</c:v>
                </c:pt>
                <c:pt idx="77">
                  <c:v>6.4314484828999996</c:v>
                </c:pt>
                <c:pt idx="78">
                  <c:v>6.5580702493</c:v>
                </c:pt>
                <c:pt idx="79">
                  <c:v>5.6952598289000003</c:v>
                </c:pt>
                <c:pt idx="80">
                  <c:v>5.6357586905000003</c:v>
                </c:pt>
                <c:pt idx="81">
                  <c:v>8.0431619604000009</c:v>
                </c:pt>
                <c:pt idx="82">
                  <c:v>4.795194092</c:v>
                </c:pt>
                <c:pt idx="83">
                  <c:v>16.235212154999999</c:v>
                </c:pt>
                <c:pt idx="84">
                  <c:v>8.2329306293000002</c:v>
                </c:pt>
                <c:pt idx="85">
                  <c:v>12.823707324000001</c:v>
                </c:pt>
                <c:pt idx="86">
                  <c:v>11.161741092</c:v>
                </c:pt>
                <c:pt idx="87">
                  <c:v>8.4892163862000007</c:v>
                </c:pt>
                <c:pt idx="88">
                  <c:v>6.0979879424999996</c:v>
                </c:pt>
                <c:pt idx="89">
                  <c:v>10.444268608</c:v>
                </c:pt>
                <c:pt idx="90">
                  <c:v>8.2815025556999995</c:v>
                </c:pt>
                <c:pt idx="91">
                  <c:v>12.92620177</c:v>
                </c:pt>
                <c:pt idx="92">
                  <c:v>6.1492765833999998</c:v>
                </c:pt>
                <c:pt idx="93">
                  <c:v>8.0012201700999999</c:v>
                </c:pt>
                <c:pt idx="94">
                  <c:v>10.469817945999999</c:v>
                </c:pt>
                <c:pt idx="95">
                  <c:v>8.2141820818000006</c:v>
                </c:pt>
                <c:pt idx="96">
                  <c:v>7.8336855329999997</c:v>
                </c:pt>
                <c:pt idx="97">
                  <c:v>7.6671766729000002</c:v>
                </c:pt>
                <c:pt idx="98">
                  <c:v>5.6109031324999998</c:v>
                </c:pt>
                <c:pt idx="99">
                  <c:v>7.5953321308000001</c:v>
                </c:pt>
                <c:pt idx="100">
                  <c:v>8.4149900892999998</c:v>
                </c:pt>
                <c:pt idx="101">
                  <c:v>9.6671479049000002</c:v>
                </c:pt>
                <c:pt idx="102">
                  <c:v>7.7175182076000004</c:v>
                </c:pt>
                <c:pt idx="103">
                  <c:v>8.8785631295999998</c:v>
                </c:pt>
                <c:pt idx="104">
                  <c:v>10.715411129</c:v>
                </c:pt>
                <c:pt idx="105">
                  <c:v>7.6033773607999997</c:v>
                </c:pt>
                <c:pt idx="106">
                  <c:v>14.504285702000001</c:v>
                </c:pt>
                <c:pt idx="107">
                  <c:v>11.095660001000001</c:v>
                </c:pt>
                <c:pt idx="108">
                  <c:v>9.0702215527999996</c:v>
                </c:pt>
                <c:pt idx="109">
                  <c:v>16.850124709999999</c:v>
                </c:pt>
                <c:pt idx="110">
                  <c:v>20.335103215</c:v>
                </c:pt>
                <c:pt idx="111">
                  <c:v>10.969949375000001</c:v>
                </c:pt>
                <c:pt idx="112">
                  <c:v>18.638769269000001</c:v>
                </c:pt>
                <c:pt idx="113">
                  <c:v>13.612573206</c:v>
                </c:pt>
                <c:pt idx="114">
                  <c:v>5.9571541781999997</c:v>
                </c:pt>
                <c:pt idx="115">
                  <c:v>9.7537206633999993</c:v>
                </c:pt>
                <c:pt idx="116">
                  <c:v>7.2975781610999997</c:v>
                </c:pt>
                <c:pt idx="117">
                  <c:v>7.8490017295000003</c:v>
                </c:pt>
                <c:pt idx="118">
                  <c:v>7.6373098249</c:v>
                </c:pt>
                <c:pt idx="119">
                  <c:v>14.894149008999999</c:v>
                </c:pt>
                <c:pt idx="120">
                  <c:v>12.716759345</c:v>
                </c:pt>
                <c:pt idx="121">
                  <c:v>16.782210755000001</c:v>
                </c:pt>
                <c:pt idx="122">
                  <c:v>10.514872305000001</c:v>
                </c:pt>
                <c:pt idx="123">
                  <c:v>7.7513072769000004</c:v>
                </c:pt>
                <c:pt idx="124">
                  <c:v>7.4645086038999997</c:v>
                </c:pt>
                <c:pt idx="125">
                  <c:v>6.5367049786000004</c:v>
                </c:pt>
                <c:pt idx="126">
                  <c:v>7.8072225780000002</c:v>
                </c:pt>
                <c:pt idx="127">
                  <c:v>7.2242745869</c:v>
                </c:pt>
                <c:pt idx="128">
                  <c:v>9.4998464563000002</c:v>
                </c:pt>
                <c:pt idx="129">
                  <c:v>8.9663854173999997</c:v>
                </c:pt>
                <c:pt idx="130">
                  <c:v>5.3639512913000003</c:v>
                </c:pt>
                <c:pt idx="131">
                  <c:v>6.7851192884999998</c:v>
                </c:pt>
                <c:pt idx="132">
                  <c:v>7.2461651875999999</c:v>
                </c:pt>
                <c:pt idx="133">
                  <c:v>8.3858348364000008</c:v>
                </c:pt>
                <c:pt idx="134">
                  <c:v>9.4999916428999995</c:v>
                </c:pt>
                <c:pt idx="135">
                  <c:v>8.6243479072000007</c:v>
                </c:pt>
                <c:pt idx="136">
                  <c:v>19.010695933000001</c:v>
                </c:pt>
                <c:pt idx="137">
                  <c:v>15.356727375</c:v>
                </c:pt>
                <c:pt idx="138">
                  <c:v>24.431913272999999</c:v>
                </c:pt>
                <c:pt idx="139">
                  <c:v>13.648458079999999</c:v>
                </c:pt>
                <c:pt idx="140">
                  <c:v>8.9511018603999997</c:v>
                </c:pt>
                <c:pt idx="141">
                  <c:v>15.374262347</c:v>
                </c:pt>
                <c:pt idx="142">
                  <c:v>14.772053477</c:v>
                </c:pt>
                <c:pt idx="143">
                  <c:v>8.5508999921999997</c:v>
                </c:pt>
                <c:pt idx="144">
                  <c:v>30.664687471000001</c:v>
                </c:pt>
                <c:pt idx="145">
                  <c:v>35.502629900000002</c:v>
                </c:pt>
                <c:pt idx="146">
                  <c:v>17.297662150000001</c:v>
                </c:pt>
                <c:pt idx="147">
                  <c:v>11.938052361</c:v>
                </c:pt>
                <c:pt idx="148">
                  <c:v>13.493398121</c:v>
                </c:pt>
                <c:pt idx="149">
                  <c:v>17.946509241000001</c:v>
                </c:pt>
                <c:pt idx="150">
                  <c:v>25.515824916</c:v>
                </c:pt>
                <c:pt idx="151">
                  <c:v>18.878584167</c:v>
                </c:pt>
                <c:pt idx="152">
                  <c:v>12.261000224</c:v>
                </c:pt>
                <c:pt idx="153">
                  <c:v>12.128976209999999</c:v>
                </c:pt>
                <c:pt idx="154">
                  <c:v>14.946188669</c:v>
                </c:pt>
                <c:pt idx="155">
                  <c:v>368.97792297000001</c:v>
                </c:pt>
                <c:pt idx="156">
                  <c:v>259.61929444999998</c:v>
                </c:pt>
                <c:pt idx="157">
                  <c:v>267.07493657999999</c:v>
                </c:pt>
                <c:pt idx="158">
                  <c:v>103.73561314</c:v>
                </c:pt>
                <c:pt idx="159">
                  <c:v>36.769039192000001</c:v>
                </c:pt>
                <c:pt idx="160">
                  <c:v>15.042591215</c:v>
                </c:pt>
                <c:pt idx="161">
                  <c:v>15.769697063000001</c:v>
                </c:pt>
                <c:pt idx="162">
                  <c:v>14.186241796999999</c:v>
                </c:pt>
                <c:pt idx="163">
                  <c:v>24.430274995000001</c:v>
                </c:pt>
                <c:pt idx="164">
                  <c:v>10.379764073</c:v>
                </c:pt>
                <c:pt idx="165">
                  <c:v>32.732734440999998</c:v>
                </c:pt>
                <c:pt idx="166">
                  <c:v>16.057347731</c:v>
                </c:pt>
                <c:pt idx="167">
                  <c:v>25.55888053</c:v>
                </c:pt>
                <c:pt idx="168">
                  <c:v>13.319079433000001</c:v>
                </c:pt>
                <c:pt idx="169">
                  <c:v>15.662161100000001</c:v>
                </c:pt>
                <c:pt idx="170">
                  <c:v>11.259128085</c:v>
                </c:pt>
                <c:pt idx="171">
                  <c:v>7.8817673290999997</c:v>
                </c:pt>
                <c:pt idx="172">
                  <c:v>8.4149612836000003</c:v>
                </c:pt>
                <c:pt idx="173">
                  <c:v>6.4870966176999998</c:v>
                </c:pt>
                <c:pt idx="174">
                  <c:v>11.990195463999999</c:v>
                </c:pt>
                <c:pt idx="175">
                  <c:v>9.9056023520000007</c:v>
                </c:pt>
                <c:pt idx="176">
                  <c:v>31.476242336999999</c:v>
                </c:pt>
                <c:pt idx="177">
                  <c:v>32.672001389000002</c:v>
                </c:pt>
                <c:pt idx="178">
                  <c:v>30.287429808999999</c:v>
                </c:pt>
                <c:pt idx="179">
                  <c:v>30.832677003000001</c:v>
                </c:pt>
                <c:pt idx="180">
                  <c:v>28.094103078</c:v>
                </c:pt>
                <c:pt idx="181">
                  <c:v>14.055885661</c:v>
                </c:pt>
                <c:pt idx="182">
                  <c:v>14.821764745999999</c:v>
                </c:pt>
                <c:pt idx="183">
                  <c:v>22.260691109</c:v>
                </c:pt>
                <c:pt idx="184">
                  <c:v>26.104878246999998</c:v>
                </c:pt>
                <c:pt idx="185">
                  <c:v>39.929140844000003</c:v>
                </c:pt>
                <c:pt idx="186">
                  <c:v>20.982172046999999</c:v>
                </c:pt>
                <c:pt idx="187">
                  <c:v>35.713473821999997</c:v>
                </c:pt>
                <c:pt idx="188">
                  <c:v>6.2655524919000003</c:v>
                </c:pt>
                <c:pt idx="189">
                  <c:v>11.314798798</c:v>
                </c:pt>
                <c:pt idx="190">
                  <c:v>7.3545156575000004</c:v>
                </c:pt>
                <c:pt idx="191">
                  <c:v>10.031127993</c:v>
                </c:pt>
                <c:pt idx="192">
                  <c:v>8.9671461347000001</c:v>
                </c:pt>
                <c:pt idx="193">
                  <c:v>11.486328222999999</c:v>
                </c:pt>
                <c:pt idx="194">
                  <c:v>9.7524892092000002</c:v>
                </c:pt>
                <c:pt idx="195">
                  <c:v>9.3809784588999996</c:v>
                </c:pt>
                <c:pt idx="196">
                  <c:v>5.3722116290999997</c:v>
                </c:pt>
                <c:pt idx="197">
                  <c:v>12.864607789000001</c:v>
                </c:pt>
                <c:pt idx="198">
                  <c:v>7.3110622793999998</c:v>
                </c:pt>
                <c:pt idx="199">
                  <c:v>9.8510556235000006</c:v>
                </c:pt>
                <c:pt idx="200">
                  <c:v>6.3236099130000003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Beta_1_Data!$G$1</c:f>
              <c:strCache>
                <c:ptCount val="1"/>
                <c:pt idx="0">
                  <c:v>P7</c:v>
                </c:pt>
              </c:strCache>
            </c:strRef>
          </c:tx>
          <c:marker>
            <c:symbol val="none"/>
          </c:marker>
          <c:cat>
            <c:numRef>
              <c:f>Beta_1_Data!$A$13:$A$213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Beta_1_Data!$G$13:$G$213</c:f>
              <c:numCache>
                <c:formatCode>0.00E+00</c:formatCode>
                <c:ptCount val="201"/>
                <c:pt idx="0">
                  <c:v>130.80978576000001</c:v>
                </c:pt>
                <c:pt idx="1">
                  <c:v>68.989171167999999</c:v>
                </c:pt>
                <c:pt idx="2">
                  <c:v>33.836288496999998</c:v>
                </c:pt>
                <c:pt idx="3">
                  <c:v>17.532075873</c:v>
                </c:pt>
                <c:pt idx="4">
                  <c:v>13.276854287999999</c:v>
                </c:pt>
                <c:pt idx="5">
                  <c:v>10.517231703</c:v>
                </c:pt>
                <c:pt idx="6">
                  <c:v>9.9117964806999996</c:v>
                </c:pt>
                <c:pt idx="7">
                  <c:v>7.7536044915</c:v>
                </c:pt>
                <c:pt idx="8">
                  <c:v>14.362332459999999</c:v>
                </c:pt>
                <c:pt idx="9">
                  <c:v>11.009390524000001</c:v>
                </c:pt>
                <c:pt idx="10">
                  <c:v>10.322612259</c:v>
                </c:pt>
                <c:pt idx="11">
                  <c:v>13.09202413</c:v>
                </c:pt>
                <c:pt idx="12">
                  <c:v>19.408457683999998</c:v>
                </c:pt>
                <c:pt idx="13">
                  <c:v>13.423064567000001</c:v>
                </c:pt>
                <c:pt idx="14">
                  <c:v>9.5212374037000007</c:v>
                </c:pt>
                <c:pt idx="15">
                  <c:v>12.400735678</c:v>
                </c:pt>
                <c:pt idx="16">
                  <c:v>7.4603196933999998</c:v>
                </c:pt>
                <c:pt idx="17">
                  <c:v>9.4274020876000009</c:v>
                </c:pt>
                <c:pt idx="18">
                  <c:v>5.2817936623000001</c:v>
                </c:pt>
                <c:pt idx="19">
                  <c:v>7.0008003100999998</c:v>
                </c:pt>
                <c:pt idx="20">
                  <c:v>13.941256635</c:v>
                </c:pt>
                <c:pt idx="21">
                  <c:v>19.280465517</c:v>
                </c:pt>
                <c:pt idx="22">
                  <c:v>19.455426664000001</c:v>
                </c:pt>
                <c:pt idx="23">
                  <c:v>14.360232511</c:v>
                </c:pt>
                <c:pt idx="24">
                  <c:v>11.426184168000001</c:v>
                </c:pt>
                <c:pt idx="25">
                  <c:v>9.3256850234000002</c:v>
                </c:pt>
                <c:pt idx="26">
                  <c:v>11.943870393999999</c:v>
                </c:pt>
                <c:pt idx="27">
                  <c:v>15.390395828999999</c:v>
                </c:pt>
                <c:pt idx="28">
                  <c:v>10.035596458000001</c:v>
                </c:pt>
                <c:pt idx="29">
                  <c:v>14.626142623</c:v>
                </c:pt>
                <c:pt idx="30">
                  <c:v>7.3094468504999996</c:v>
                </c:pt>
                <c:pt idx="31">
                  <c:v>6.1482628121999996</c:v>
                </c:pt>
                <c:pt idx="32">
                  <c:v>8.8128650567999998</c:v>
                </c:pt>
                <c:pt idx="33">
                  <c:v>6.2391275866999996</c:v>
                </c:pt>
                <c:pt idx="34">
                  <c:v>9.1809519580999996</c:v>
                </c:pt>
                <c:pt idx="35">
                  <c:v>9.9113046175000008</c:v>
                </c:pt>
                <c:pt idx="36">
                  <c:v>9.6781755431000001</c:v>
                </c:pt>
                <c:pt idx="37">
                  <c:v>9.8921038679999995</c:v>
                </c:pt>
                <c:pt idx="38">
                  <c:v>11.082186248999999</c:v>
                </c:pt>
                <c:pt idx="39">
                  <c:v>6.5257587425999999</c:v>
                </c:pt>
                <c:pt idx="40">
                  <c:v>12.120283914</c:v>
                </c:pt>
                <c:pt idx="41">
                  <c:v>17.027419978000001</c:v>
                </c:pt>
                <c:pt idx="42">
                  <c:v>9.8006313543000001</c:v>
                </c:pt>
                <c:pt idx="43">
                  <c:v>7.7235536441999999</c:v>
                </c:pt>
                <c:pt idx="44">
                  <c:v>7.7551528199000002</c:v>
                </c:pt>
                <c:pt idx="45">
                  <c:v>8.8713840473999994</c:v>
                </c:pt>
                <c:pt idx="46">
                  <c:v>11.664204076000001</c:v>
                </c:pt>
                <c:pt idx="47">
                  <c:v>8.6052765677000007</c:v>
                </c:pt>
                <c:pt idx="48">
                  <c:v>15.52472294</c:v>
                </c:pt>
                <c:pt idx="49">
                  <c:v>15.513162404999999</c:v>
                </c:pt>
                <c:pt idx="50">
                  <c:v>14.23041898</c:v>
                </c:pt>
                <c:pt idx="51">
                  <c:v>17.047590505999999</c:v>
                </c:pt>
                <c:pt idx="52">
                  <c:v>9.1552622558000003</c:v>
                </c:pt>
                <c:pt idx="53">
                  <c:v>5.9419938193000004</c:v>
                </c:pt>
                <c:pt idx="54">
                  <c:v>4.7785781619999996</c:v>
                </c:pt>
                <c:pt idx="55">
                  <c:v>3.3463827238000001</c:v>
                </c:pt>
                <c:pt idx="56">
                  <c:v>4.7835472265999996</c:v>
                </c:pt>
                <c:pt idx="57">
                  <c:v>5.1811155147000001</c:v>
                </c:pt>
                <c:pt idx="58">
                  <c:v>8.1406721975000007</c:v>
                </c:pt>
                <c:pt idx="59">
                  <c:v>5.8980461660000003</c:v>
                </c:pt>
                <c:pt idx="60">
                  <c:v>6.8289216968000002</c:v>
                </c:pt>
                <c:pt idx="61">
                  <c:v>5.5044306268999996</c:v>
                </c:pt>
                <c:pt idx="62">
                  <c:v>9.5269973264000001</c:v>
                </c:pt>
                <c:pt idx="63">
                  <c:v>9.5442468978000008</c:v>
                </c:pt>
                <c:pt idx="64">
                  <c:v>14.488600419000001</c:v>
                </c:pt>
                <c:pt idx="65">
                  <c:v>10.494330562</c:v>
                </c:pt>
                <c:pt idx="66">
                  <c:v>8.9498742313000008</c:v>
                </c:pt>
                <c:pt idx="67">
                  <c:v>23.972197739999999</c:v>
                </c:pt>
                <c:pt idx="68">
                  <c:v>12.274219286999999</c:v>
                </c:pt>
                <c:pt idx="69">
                  <c:v>13.183164509999999</c:v>
                </c:pt>
                <c:pt idx="70">
                  <c:v>13.412279279</c:v>
                </c:pt>
                <c:pt idx="71">
                  <c:v>16.156373624</c:v>
                </c:pt>
                <c:pt idx="72">
                  <c:v>8.8061883741999996</c:v>
                </c:pt>
                <c:pt idx="73">
                  <c:v>9.9095279671000007</c:v>
                </c:pt>
                <c:pt idx="74">
                  <c:v>15.592097912</c:v>
                </c:pt>
                <c:pt idx="75">
                  <c:v>12.749168785</c:v>
                </c:pt>
                <c:pt idx="76">
                  <c:v>18.922015908999999</c:v>
                </c:pt>
                <c:pt idx="77">
                  <c:v>12.245542965</c:v>
                </c:pt>
                <c:pt idx="78">
                  <c:v>5.5290163234999996</c:v>
                </c:pt>
                <c:pt idx="79">
                  <c:v>6.5499738302999999</c:v>
                </c:pt>
                <c:pt idx="80">
                  <c:v>10.722568645999999</c:v>
                </c:pt>
                <c:pt idx="81">
                  <c:v>11.745962581000001</c:v>
                </c:pt>
                <c:pt idx="82">
                  <c:v>6.6482053110999999</c:v>
                </c:pt>
                <c:pt idx="83">
                  <c:v>7.8212765784</c:v>
                </c:pt>
                <c:pt idx="84">
                  <c:v>10.744696483</c:v>
                </c:pt>
                <c:pt idx="85">
                  <c:v>8.5337948223000009</c:v>
                </c:pt>
                <c:pt idx="86">
                  <c:v>8.3317592264000009</c:v>
                </c:pt>
                <c:pt idx="87">
                  <c:v>7.0895004066</c:v>
                </c:pt>
                <c:pt idx="88">
                  <c:v>17.136703754999999</c:v>
                </c:pt>
                <c:pt idx="89">
                  <c:v>21.352743596</c:v>
                </c:pt>
                <c:pt idx="90">
                  <c:v>24.782182167999999</c:v>
                </c:pt>
                <c:pt idx="91">
                  <c:v>23.842289918999999</c:v>
                </c:pt>
                <c:pt idx="92">
                  <c:v>18.749777260999998</c:v>
                </c:pt>
                <c:pt idx="93">
                  <c:v>28.542637274000001</c:v>
                </c:pt>
                <c:pt idx="94">
                  <c:v>19.588773473</c:v>
                </c:pt>
                <c:pt idx="95">
                  <c:v>41.303206967999998</c:v>
                </c:pt>
                <c:pt idx="96">
                  <c:v>27.373177407</c:v>
                </c:pt>
                <c:pt idx="97">
                  <c:v>28.569545148</c:v>
                </c:pt>
                <c:pt idx="98">
                  <c:v>15.952590567</c:v>
                </c:pt>
                <c:pt idx="99">
                  <c:v>25.944020895000001</c:v>
                </c:pt>
                <c:pt idx="100">
                  <c:v>19.233748563999999</c:v>
                </c:pt>
                <c:pt idx="101">
                  <c:v>14.86899331</c:v>
                </c:pt>
                <c:pt idx="102">
                  <c:v>15.539147986</c:v>
                </c:pt>
                <c:pt idx="103">
                  <c:v>6.8102525943999996</c:v>
                </c:pt>
                <c:pt idx="104">
                  <c:v>13.318315177000001</c:v>
                </c:pt>
                <c:pt idx="105">
                  <c:v>21.973711093999999</c:v>
                </c:pt>
                <c:pt idx="106">
                  <c:v>22.648280718999999</c:v>
                </c:pt>
                <c:pt idx="107">
                  <c:v>30.017570335999999</c:v>
                </c:pt>
                <c:pt idx="108">
                  <c:v>24.165768045</c:v>
                </c:pt>
                <c:pt idx="109">
                  <c:v>21.613834077</c:v>
                </c:pt>
                <c:pt idx="110">
                  <c:v>11.204916899000001</c:v>
                </c:pt>
                <c:pt idx="111">
                  <c:v>12.871723201</c:v>
                </c:pt>
                <c:pt idx="112">
                  <c:v>10.019066123</c:v>
                </c:pt>
                <c:pt idx="113">
                  <c:v>16.439327712000001</c:v>
                </c:pt>
                <c:pt idx="114">
                  <c:v>12.378278931000001</c:v>
                </c:pt>
                <c:pt idx="115">
                  <c:v>9.9961493613000005</c:v>
                </c:pt>
                <c:pt idx="116">
                  <c:v>9.5386862935999996</c:v>
                </c:pt>
                <c:pt idx="117">
                  <c:v>6.4851455802000002</c:v>
                </c:pt>
                <c:pt idx="118">
                  <c:v>10.723660869</c:v>
                </c:pt>
                <c:pt idx="119">
                  <c:v>11.266918769</c:v>
                </c:pt>
                <c:pt idx="120">
                  <c:v>7.3691791032999996</c:v>
                </c:pt>
                <c:pt idx="121">
                  <c:v>8.8285633859000008</c:v>
                </c:pt>
                <c:pt idx="122">
                  <c:v>9.4875330818000005</c:v>
                </c:pt>
                <c:pt idx="123">
                  <c:v>8.2498107715</c:v>
                </c:pt>
                <c:pt idx="124">
                  <c:v>7.1774263712000002</c:v>
                </c:pt>
                <c:pt idx="125">
                  <c:v>17.652124352000001</c:v>
                </c:pt>
                <c:pt idx="126">
                  <c:v>11.760228034000001</c:v>
                </c:pt>
                <c:pt idx="127">
                  <c:v>11.039040179000001</c:v>
                </c:pt>
                <c:pt idx="128">
                  <c:v>10.493582662</c:v>
                </c:pt>
                <c:pt idx="129">
                  <c:v>11.832523864000001</c:v>
                </c:pt>
                <c:pt idx="130">
                  <c:v>8.7196335417000004</c:v>
                </c:pt>
                <c:pt idx="131">
                  <c:v>11.492355316999999</c:v>
                </c:pt>
                <c:pt idx="132">
                  <c:v>8.7226943924999993</c:v>
                </c:pt>
                <c:pt idx="133">
                  <c:v>8.3550391494999996</c:v>
                </c:pt>
                <c:pt idx="134">
                  <c:v>7.7846748686999998</c:v>
                </c:pt>
                <c:pt idx="135">
                  <c:v>12.421203018</c:v>
                </c:pt>
                <c:pt idx="136">
                  <c:v>17.288107415999999</c:v>
                </c:pt>
                <c:pt idx="137">
                  <c:v>15.373220530999999</c:v>
                </c:pt>
                <c:pt idx="138">
                  <c:v>20.133729103</c:v>
                </c:pt>
                <c:pt idx="139">
                  <c:v>15.201089711</c:v>
                </c:pt>
                <c:pt idx="140">
                  <c:v>11.558619132</c:v>
                </c:pt>
                <c:pt idx="141">
                  <c:v>12.811947205999999</c:v>
                </c:pt>
                <c:pt idx="142">
                  <c:v>5.5300750353000003</c:v>
                </c:pt>
                <c:pt idx="143">
                  <c:v>55.853380260000002</c:v>
                </c:pt>
                <c:pt idx="144">
                  <c:v>103.18295474999999</c:v>
                </c:pt>
                <c:pt idx="145">
                  <c:v>158.80621513</c:v>
                </c:pt>
                <c:pt idx="146">
                  <c:v>66.782228144000001</c:v>
                </c:pt>
                <c:pt idx="147">
                  <c:v>46.745400977000003</c:v>
                </c:pt>
                <c:pt idx="148">
                  <c:v>19.813080965000001</c:v>
                </c:pt>
                <c:pt idx="149">
                  <c:v>11.103763089999999</c:v>
                </c:pt>
                <c:pt idx="150">
                  <c:v>11.51795087</c:v>
                </c:pt>
                <c:pt idx="151">
                  <c:v>11.371560202</c:v>
                </c:pt>
                <c:pt idx="152">
                  <c:v>15.924218592000001</c:v>
                </c:pt>
                <c:pt idx="153">
                  <c:v>8.4106805173999994</c:v>
                </c:pt>
                <c:pt idx="154">
                  <c:v>10.151311829000001</c:v>
                </c:pt>
                <c:pt idx="155">
                  <c:v>301.18696196000002</c:v>
                </c:pt>
                <c:pt idx="156">
                  <c:v>215.99628949000001</c:v>
                </c:pt>
                <c:pt idx="157">
                  <c:v>216.41550957000001</c:v>
                </c:pt>
                <c:pt idx="158">
                  <c:v>91.383377827999993</c:v>
                </c:pt>
                <c:pt idx="159">
                  <c:v>45.351857578999997</c:v>
                </c:pt>
                <c:pt idx="160">
                  <c:v>31.582493383999999</c:v>
                </c:pt>
                <c:pt idx="161">
                  <c:v>16.593614442</c:v>
                </c:pt>
                <c:pt idx="162">
                  <c:v>12.314518455</c:v>
                </c:pt>
                <c:pt idx="163">
                  <c:v>15.520548516</c:v>
                </c:pt>
                <c:pt idx="164">
                  <c:v>10.33060731</c:v>
                </c:pt>
                <c:pt idx="165">
                  <c:v>14.929020651</c:v>
                </c:pt>
                <c:pt idx="166">
                  <c:v>16.769202889999999</c:v>
                </c:pt>
                <c:pt idx="167">
                  <c:v>12.795529859</c:v>
                </c:pt>
                <c:pt idx="168">
                  <c:v>16.341970230000001</c:v>
                </c:pt>
                <c:pt idx="169">
                  <c:v>6.2561230163000001</c:v>
                </c:pt>
                <c:pt idx="170">
                  <c:v>6.6876005043999998</c:v>
                </c:pt>
                <c:pt idx="171">
                  <c:v>6.3893014747999999</c:v>
                </c:pt>
                <c:pt idx="172">
                  <c:v>11.896846667</c:v>
                </c:pt>
                <c:pt idx="173">
                  <c:v>8.1230179044999993</c:v>
                </c:pt>
                <c:pt idx="174">
                  <c:v>7.5381626270000002</c:v>
                </c:pt>
                <c:pt idx="175">
                  <c:v>8.0297959002999999</c:v>
                </c:pt>
                <c:pt idx="176">
                  <c:v>52.212036728999998</c:v>
                </c:pt>
                <c:pt idx="177">
                  <c:v>42.112241468000001</c:v>
                </c:pt>
                <c:pt idx="178">
                  <c:v>62.793086086000002</c:v>
                </c:pt>
                <c:pt idx="179">
                  <c:v>28.43459738</c:v>
                </c:pt>
                <c:pt idx="180">
                  <c:v>18.622445977999998</c:v>
                </c:pt>
                <c:pt idx="181">
                  <c:v>9.3951079586000006</c:v>
                </c:pt>
                <c:pt idx="182">
                  <c:v>12.381587991</c:v>
                </c:pt>
                <c:pt idx="183">
                  <c:v>15.820435828000001</c:v>
                </c:pt>
                <c:pt idx="184">
                  <c:v>14.224961014</c:v>
                </c:pt>
                <c:pt idx="185">
                  <c:v>28.827905407999999</c:v>
                </c:pt>
                <c:pt idx="186">
                  <c:v>18.856159858000002</c:v>
                </c:pt>
                <c:pt idx="187">
                  <c:v>21.956661382</c:v>
                </c:pt>
                <c:pt idx="188">
                  <c:v>6.4108039743000003</c:v>
                </c:pt>
                <c:pt idx="189">
                  <c:v>5.5497566363999997</c:v>
                </c:pt>
                <c:pt idx="190">
                  <c:v>5.7811235218999997</c:v>
                </c:pt>
                <c:pt idx="191">
                  <c:v>14.316086513</c:v>
                </c:pt>
                <c:pt idx="192">
                  <c:v>15.767183953</c:v>
                </c:pt>
                <c:pt idx="193">
                  <c:v>15.832957022</c:v>
                </c:pt>
                <c:pt idx="194">
                  <c:v>19.147066398</c:v>
                </c:pt>
                <c:pt idx="195">
                  <c:v>6.2475069881999996</c:v>
                </c:pt>
                <c:pt idx="196">
                  <c:v>7.1594792065000004</c:v>
                </c:pt>
                <c:pt idx="197">
                  <c:v>6.4459622213000003</c:v>
                </c:pt>
                <c:pt idx="198">
                  <c:v>6.3073089218999998</c:v>
                </c:pt>
                <c:pt idx="199">
                  <c:v>9.6213812564999994</c:v>
                </c:pt>
                <c:pt idx="200">
                  <c:v>7.5124141678000003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Beta_1_Data!$H$1</c:f>
              <c:strCache>
                <c:ptCount val="1"/>
                <c:pt idx="0">
                  <c:v>P3</c:v>
                </c:pt>
              </c:strCache>
            </c:strRef>
          </c:tx>
          <c:marker>
            <c:symbol val="none"/>
          </c:marker>
          <c:cat>
            <c:numRef>
              <c:f>Beta_1_Data!$A$13:$A$213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Beta_1_Data!$H$13:$H$213</c:f>
              <c:numCache>
                <c:formatCode>0.00E+00</c:formatCode>
                <c:ptCount val="201"/>
                <c:pt idx="0">
                  <c:v>26.029069296999999</c:v>
                </c:pt>
                <c:pt idx="1">
                  <c:v>13.377420839999999</c:v>
                </c:pt>
                <c:pt idx="2">
                  <c:v>18.231042883000001</c:v>
                </c:pt>
                <c:pt idx="3">
                  <c:v>9.7732381329999996</c:v>
                </c:pt>
                <c:pt idx="4">
                  <c:v>8.3144411012999999</c:v>
                </c:pt>
                <c:pt idx="5">
                  <c:v>6.4712709173</c:v>
                </c:pt>
                <c:pt idx="6">
                  <c:v>4.8651502598</c:v>
                </c:pt>
                <c:pt idx="7">
                  <c:v>11.035214305</c:v>
                </c:pt>
                <c:pt idx="8">
                  <c:v>18.459076097000001</c:v>
                </c:pt>
                <c:pt idx="9">
                  <c:v>21.901659581000001</c:v>
                </c:pt>
                <c:pt idx="10">
                  <c:v>17.978865986999999</c:v>
                </c:pt>
                <c:pt idx="11">
                  <c:v>13.514806411</c:v>
                </c:pt>
                <c:pt idx="12">
                  <c:v>11.320771467</c:v>
                </c:pt>
                <c:pt idx="13">
                  <c:v>8.8812246636999994</c:v>
                </c:pt>
                <c:pt idx="14">
                  <c:v>18.665821095999998</c:v>
                </c:pt>
                <c:pt idx="15">
                  <c:v>15.206663119</c:v>
                </c:pt>
                <c:pt idx="16">
                  <c:v>11.334964332</c:v>
                </c:pt>
                <c:pt idx="17">
                  <c:v>13.552193041000001</c:v>
                </c:pt>
                <c:pt idx="18">
                  <c:v>15.356746384999999</c:v>
                </c:pt>
                <c:pt idx="19">
                  <c:v>7.8992602198000004</c:v>
                </c:pt>
                <c:pt idx="20">
                  <c:v>11.838763372000001</c:v>
                </c:pt>
                <c:pt idx="21">
                  <c:v>9.5322782296999993</c:v>
                </c:pt>
                <c:pt idx="22">
                  <c:v>21.951462689</c:v>
                </c:pt>
                <c:pt idx="23">
                  <c:v>9.6770009992000006</c:v>
                </c:pt>
                <c:pt idx="24">
                  <c:v>13.25531896</c:v>
                </c:pt>
                <c:pt idx="25">
                  <c:v>9.9967028185999993</c:v>
                </c:pt>
                <c:pt idx="26">
                  <c:v>10.242698788</c:v>
                </c:pt>
                <c:pt idx="27">
                  <c:v>11.448497400999999</c:v>
                </c:pt>
                <c:pt idx="28">
                  <c:v>12.065932775</c:v>
                </c:pt>
                <c:pt idx="29">
                  <c:v>11.98588099</c:v>
                </c:pt>
                <c:pt idx="30">
                  <c:v>8.9506269757000005</c:v>
                </c:pt>
                <c:pt idx="31">
                  <c:v>10.910966241000001</c:v>
                </c:pt>
                <c:pt idx="32">
                  <c:v>11.841730297</c:v>
                </c:pt>
                <c:pt idx="33">
                  <c:v>20.604999364000001</c:v>
                </c:pt>
                <c:pt idx="34">
                  <c:v>11.67294424</c:v>
                </c:pt>
                <c:pt idx="35">
                  <c:v>21.033289937999999</c:v>
                </c:pt>
                <c:pt idx="36">
                  <c:v>20.721105859000001</c:v>
                </c:pt>
                <c:pt idx="37">
                  <c:v>24.107866898000001</c:v>
                </c:pt>
                <c:pt idx="38">
                  <c:v>17.33633137</c:v>
                </c:pt>
                <c:pt idx="39">
                  <c:v>18.879973026999998</c:v>
                </c:pt>
                <c:pt idx="40">
                  <c:v>8.1134314343000007</c:v>
                </c:pt>
                <c:pt idx="41">
                  <c:v>13.214393983000001</c:v>
                </c:pt>
                <c:pt idx="42">
                  <c:v>14.534772861</c:v>
                </c:pt>
                <c:pt idx="43">
                  <c:v>12.166518984</c:v>
                </c:pt>
                <c:pt idx="44">
                  <c:v>8.3394997561000004</c:v>
                </c:pt>
                <c:pt idx="45">
                  <c:v>12.096520525000001</c:v>
                </c:pt>
                <c:pt idx="46">
                  <c:v>16.005468272000002</c:v>
                </c:pt>
                <c:pt idx="47">
                  <c:v>20.503674846999999</c:v>
                </c:pt>
                <c:pt idx="48">
                  <c:v>14.660041763000001</c:v>
                </c:pt>
                <c:pt idx="49">
                  <c:v>11.387123411999999</c:v>
                </c:pt>
                <c:pt idx="50">
                  <c:v>9.1567945038000005</c:v>
                </c:pt>
                <c:pt idx="51">
                  <c:v>13.591266751999999</c:v>
                </c:pt>
                <c:pt idx="52">
                  <c:v>8.0280346307000006</c:v>
                </c:pt>
                <c:pt idx="53">
                  <c:v>13.155300842000001</c:v>
                </c:pt>
                <c:pt idx="54">
                  <c:v>14.82454106</c:v>
                </c:pt>
                <c:pt idx="55">
                  <c:v>8.7850082833999998</c:v>
                </c:pt>
                <c:pt idx="56">
                  <c:v>17.298470513000002</c:v>
                </c:pt>
                <c:pt idx="57">
                  <c:v>16.009979056999999</c:v>
                </c:pt>
                <c:pt idx="58">
                  <c:v>26.320631693999999</c:v>
                </c:pt>
                <c:pt idx="59">
                  <c:v>11.966463844</c:v>
                </c:pt>
                <c:pt idx="60">
                  <c:v>26.30972319</c:v>
                </c:pt>
                <c:pt idx="61">
                  <c:v>14.68954085</c:v>
                </c:pt>
                <c:pt idx="62">
                  <c:v>32.976781785999997</c:v>
                </c:pt>
                <c:pt idx="63">
                  <c:v>25.767140009999999</c:v>
                </c:pt>
                <c:pt idx="64">
                  <c:v>15.990185416999999</c:v>
                </c:pt>
                <c:pt idx="65">
                  <c:v>24.377220790999999</c:v>
                </c:pt>
                <c:pt idx="66">
                  <c:v>30.314367097000002</c:v>
                </c:pt>
                <c:pt idx="67">
                  <c:v>18.764345469999999</c:v>
                </c:pt>
                <c:pt idx="68">
                  <c:v>28.092988965</c:v>
                </c:pt>
                <c:pt idx="69">
                  <c:v>19.334349407000001</c:v>
                </c:pt>
                <c:pt idx="70">
                  <c:v>14.456318031</c:v>
                </c:pt>
                <c:pt idx="71">
                  <c:v>10.816182907</c:v>
                </c:pt>
                <c:pt idx="72">
                  <c:v>10.301034432</c:v>
                </c:pt>
                <c:pt idx="73">
                  <c:v>5.7077521812000001</c:v>
                </c:pt>
                <c:pt idx="74">
                  <c:v>12.764019984000001</c:v>
                </c:pt>
                <c:pt idx="75">
                  <c:v>11.384681612</c:v>
                </c:pt>
                <c:pt idx="76">
                  <c:v>9.4821972515000006</c:v>
                </c:pt>
                <c:pt idx="77">
                  <c:v>7.9243192064999999</c:v>
                </c:pt>
                <c:pt idx="78">
                  <c:v>10.035016267</c:v>
                </c:pt>
                <c:pt idx="79">
                  <c:v>5.8774105108999999</c:v>
                </c:pt>
                <c:pt idx="80">
                  <c:v>17.243156322000001</c:v>
                </c:pt>
                <c:pt idx="81">
                  <c:v>12.083220118</c:v>
                </c:pt>
                <c:pt idx="82">
                  <c:v>14.077153430999999</c:v>
                </c:pt>
                <c:pt idx="83">
                  <c:v>16.557021023000001</c:v>
                </c:pt>
                <c:pt idx="84">
                  <c:v>17.594939123</c:v>
                </c:pt>
                <c:pt idx="85">
                  <c:v>10.758173003</c:v>
                </c:pt>
                <c:pt idx="86">
                  <c:v>8.8850601720999993</c:v>
                </c:pt>
                <c:pt idx="87">
                  <c:v>14.214651512</c:v>
                </c:pt>
                <c:pt idx="88">
                  <c:v>20.757240848999999</c:v>
                </c:pt>
                <c:pt idx="89">
                  <c:v>11.345142492000001</c:v>
                </c:pt>
                <c:pt idx="90">
                  <c:v>13.728235722000001</c:v>
                </c:pt>
                <c:pt idx="91">
                  <c:v>14.284383059</c:v>
                </c:pt>
                <c:pt idx="92">
                  <c:v>12.442350404999999</c:v>
                </c:pt>
                <c:pt idx="93">
                  <c:v>15.48360793</c:v>
                </c:pt>
                <c:pt idx="94">
                  <c:v>15.325943923000001</c:v>
                </c:pt>
                <c:pt idx="95">
                  <c:v>17.577709334000001</c:v>
                </c:pt>
                <c:pt idx="96">
                  <c:v>15.273316932</c:v>
                </c:pt>
                <c:pt idx="97">
                  <c:v>15.993314022</c:v>
                </c:pt>
                <c:pt idx="98">
                  <c:v>13.817740237000001</c:v>
                </c:pt>
                <c:pt idx="99">
                  <c:v>8.5627718663000003</c:v>
                </c:pt>
                <c:pt idx="100">
                  <c:v>11.88243883</c:v>
                </c:pt>
                <c:pt idx="101">
                  <c:v>15.232686868</c:v>
                </c:pt>
                <c:pt idx="102">
                  <c:v>17.714822479999999</c:v>
                </c:pt>
                <c:pt idx="103">
                  <c:v>25.362499241999998</c:v>
                </c:pt>
                <c:pt idx="104">
                  <c:v>24.792730262999999</c:v>
                </c:pt>
                <c:pt idx="105">
                  <c:v>13.499233321</c:v>
                </c:pt>
                <c:pt idx="106">
                  <c:v>20.608794011000001</c:v>
                </c:pt>
                <c:pt idx="107">
                  <c:v>12.965801414</c:v>
                </c:pt>
                <c:pt idx="108">
                  <c:v>13.953460269000001</c:v>
                </c:pt>
                <c:pt idx="109">
                  <c:v>14.292756995</c:v>
                </c:pt>
                <c:pt idx="110">
                  <c:v>29.242511039</c:v>
                </c:pt>
                <c:pt idx="111">
                  <c:v>19.356290351999998</c:v>
                </c:pt>
                <c:pt idx="112">
                  <c:v>31.515905869000001</c:v>
                </c:pt>
                <c:pt idx="113">
                  <c:v>18.005867986999998</c:v>
                </c:pt>
                <c:pt idx="114">
                  <c:v>21.779262961000001</c:v>
                </c:pt>
                <c:pt idx="115">
                  <c:v>24.871489979</c:v>
                </c:pt>
                <c:pt idx="116">
                  <c:v>18.576455276000001</c:v>
                </c:pt>
                <c:pt idx="117">
                  <c:v>13.658269787</c:v>
                </c:pt>
                <c:pt idx="118">
                  <c:v>8.1653382205000007</c:v>
                </c:pt>
                <c:pt idx="119">
                  <c:v>19.993039596999999</c:v>
                </c:pt>
                <c:pt idx="120">
                  <c:v>22.203604908999999</c:v>
                </c:pt>
                <c:pt idx="121">
                  <c:v>19.547141774</c:v>
                </c:pt>
                <c:pt idx="122">
                  <c:v>20.314265234000001</c:v>
                </c:pt>
                <c:pt idx="123">
                  <c:v>14.724717632000001</c:v>
                </c:pt>
                <c:pt idx="124">
                  <c:v>9.2981344762999996</c:v>
                </c:pt>
                <c:pt idx="125">
                  <c:v>15.977364349</c:v>
                </c:pt>
                <c:pt idx="126">
                  <c:v>12.072916255000001</c:v>
                </c:pt>
                <c:pt idx="127">
                  <c:v>10.334857881</c:v>
                </c:pt>
                <c:pt idx="128">
                  <c:v>14.307982761</c:v>
                </c:pt>
                <c:pt idx="129">
                  <c:v>11.751379654000001</c:v>
                </c:pt>
                <c:pt idx="130">
                  <c:v>12.014574285</c:v>
                </c:pt>
                <c:pt idx="131">
                  <c:v>6.8459349991999998</c:v>
                </c:pt>
                <c:pt idx="132">
                  <c:v>11.343117100000001</c:v>
                </c:pt>
                <c:pt idx="133">
                  <c:v>23.139648423000001</c:v>
                </c:pt>
                <c:pt idx="134">
                  <c:v>21.630389405999999</c:v>
                </c:pt>
                <c:pt idx="135">
                  <c:v>23.805374012000001</c:v>
                </c:pt>
                <c:pt idx="136">
                  <c:v>22.391604650000001</c:v>
                </c:pt>
                <c:pt idx="137">
                  <c:v>10.861629438</c:v>
                </c:pt>
                <c:pt idx="138">
                  <c:v>23.522794893</c:v>
                </c:pt>
                <c:pt idx="139">
                  <c:v>21.067810404999999</c:v>
                </c:pt>
                <c:pt idx="140">
                  <c:v>11.894407362999999</c:v>
                </c:pt>
                <c:pt idx="141">
                  <c:v>14.650971638</c:v>
                </c:pt>
                <c:pt idx="142">
                  <c:v>15.619095679000001</c:v>
                </c:pt>
                <c:pt idx="143">
                  <c:v>27.497229833999999</c:v>
                </c:pt>
                <c:pt idx="144">
                  <c:v>64.654806925000003</c:v>
                </c:pt>
                <c:pt idx="145">
                  <c:v>94.315551279999994</c:v>
                </c:pt>
                <c:pt idx="146">
                  <c:v>44.261355238999997</c:v>
                </c:pt>
                <c:pt idx="147">
                  <c:v>55.603219967000001</c:v>
                </c:pt>
                <c:pt idx="148">
                  <c:v>50.451435543999999</c:v>
                </c:pt>
                <c:pt idx="149">
                  <c:v>25.814287070999999</c:v>
                </c:pt>
                <c:pt idx="150">
                  <c:v>33.527927435999999</c:v>
                </c:pt>
                <c:pt idx="151">
                  <c:v>20.047604573000001</c:v>
                </c:pt>
                <c:pt idx="152">
                  <c:v>18.514075458000001</c:v>
                </c:pt>
                <c:pt idx="153">
                  <c:v>35.600286728999997</c:v>
                </c:pt>
                <c:pt idx="154">
                  <c:v>29.265651163000001</c:v>
                </c:pt>
                <c:pt idx="155">
                  <c:v>349.82027749999997</c:v>
                </c:pt>
                <c:pt idx="156">
                  <c:v>247.64875644</c:v>
                </c:pt>
                <c:pt idx="157">
                  <c:v>243.55995014000001</c:v>
                </c:pt>
                <c:pt idx="158">
                  <c:v>106.29124247</c:v>
                </c:pt>
                <c:pt idx="159">
                  <c:v>36.870868147000003</c:v>
                </c:pt>
                <c:pt idx="160">
                  <c:v>20.355964960000001</c:v>
                </c:pt>
                <c:pt idx="161">
                  <c:v>19.268217368999998</c:v>
                </c:pt>
                <c:pt idx="162">
                  <c:v>16.53564798</c:v>
                </c:pt>
                <c:pt idx="163">
                  <c:v>27.982164052000002</c:v>
                </c:pt>
                <c:pt idx="164">
                  <c:v>20.003571520000001</c:v>
                </c:pt>
                <c:pt idx="165">
                  <c:v>56.602468832</c:v>
                </c:pt>
                <c:pt idx="166">
                  <c:v>16.508956957999999</c:v>
                </c:pt>
                <c:pt idx="167">
                  <c:v>44.750135714000002</c:v>
                </c:pt>
                <c:pt idx="168">
                  <c:v>25.248656685</c:v>
                </c:pt>
                <c:pt idx="169">
                  <c:v>18.771796861999999</c:v>
                </c:pt>
                <c:pt idx="170">
                  <c:v>14.206170992000001</c:v>
                </c:pt>
                <c:pt idx="171">
                  <c:v>14.918418415</c:v>
                </c:pt>
                <c:pt idx="172">
                  <c:v>18.138942553</c:v>
                </c:pt>
                <c:pt idx="173">
                  <c:v>11.266332716000001</c:v>
                </c:pt>
                <c:pt idx="174">
                  <c:v>9.9279545931000008</c:v>
                </c:pt>
                <c:pt idx="175">
                  <c:v>9.0217103664000007</c:v>
                </c:pt>
                <c:pt idx="176">
                  <c:v>61.716009096000001</c:v>
                </c:pt>
                <c:pt idx="177">
                  <c:v>62.404666136000003</c:v>
                </c:pt>
                <c:pt idx="178">
                  <c:v>128.31795876000001</c:v>
                </c:pt>
                <c:pt idx="179">
                  <c:v>89.335168433999996</c:v>
                </c:pt>
                <c:pt idx="180">
                  <c:v>42.423134998999998</c:v>
                </c:pt>
                <c:pt idx="181">
                  <c:v>30.415701273</c:v>
                </c:pt>
                <c:pt idx="182">
                  <c:v>39.282685387000001</c:v>
                </c:pt>
                <c:pt idx="183">
                  <c:v>24.018515781000001</c:v>
                </c:pt>
                <c:pt idx="184">
                  <c:v>21.908695010999999</c:v>
                </c:pt>
                <c:pt idx="185">
                  <c:v>60.195479599000002</c:v>
                </c:pt>
                <c:pt idx="186">
                  <c:v>38.042371871999997</c:v>
                </c:pt>
                <c:pt idx="187">
                  <c:v>33.775433292000002</c:v>
                </c:pt>
                <c:pt idx="188">
                  <c:v>21.328956143999999</c:v>
                </c:pt>
                <c:pt idx="189">
                  <c:v>28.520591790000001</c:v>
                </c:pt>
                <c:pt idx="190">
                  <c:v>16.453536778</c:v>
                </c:pt>
                <c:pt idx="191">
                  <c:v>15.913749218</c:v>
                </c:pt>
                <c:pt idx="192">
                  <c:v>14.81649384</c:v>
                </c:pt>
                <c:pt idx="193">
                  <c:v>21.981109304</c:v>
                </c:pt>
                <c:pt idx="194">
                  <c:v>22.889088628</c:v>
                </c:pt>
                <c:pt idx="195">
                  <c:v>20.525586464</c:v>
                </c:pt>
                <c:pt idx="196">
                  <c:v>9.7043254256000004</c:v>
                </c:pt>
                <c:pt idx="197">
                  <c:v>23.976070098000001</c:v>
                </c:pt>
                <c:pt idx="198">
                  <c:v>20.891872436</c:v>
                </c:pt>
                <c:pt idx="199">
                  <c:v>34.028690505</c:v>
                </c:pt>
                <c:pt idx="200">
                  <c:v>19.607380684999999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Beta_1_Data!$I$1</c:f>
              <c:strCache>
                <c:ptCount val="1"/>
                <c:pt idx="0">
                  <c:v>P4</c:v>
                </c:pt>
              </c:strCache>
            </c:strRef>
          </c:tx>
          <c:marker>
            <c:symbol val="none"/>
          </c:marker>
          <c:cat>
            <c:numRef>
              <c:f>Beta_1_Data!$A$13:$A$213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Beta_1_Data!$I$13:$I$213</c:f>
              <c:numCache>
                <c:formatCode>0.00E+00</c:formatCode>
                <c:ptCount val="201"/>
                <c:pt idx="0">
                  <c:v>43.226083193999997</c:v>
                </c:pt>
                <c:pt idx="1">
                  <c:v>26.417748192000001</c:v>
                </c:pt>
                <c:pt idx="2">
                  <c:v>16.704909024999999</c:v>
                </c:pt>
                <c:pt idx="3">
                  <c:v>5.6384068664000004</c:v>
                </c:pt>
                <c:pt idx="4">
                  <c:v>7.3387481602999998</c:v>
                </c:pt>
                <c:pt idx="5">
                  <c:v>5.7399759965000001</c:v>
                </c:pt>
                <c:pt idx="6">
                  <c:v>3.5474015176</c:v>
                </c:pt>
                <c:pt idx="7">
                  <c:v>9.6556475396000003</c:v>
                </c:pt>
                <c:pt idx="8">
                  <c:v>8.9056592635000005</c:v>
                </c:pt>
                <c:pt idx="9">
                  <c:v>3.3449737169999998</c:v>
                </c:pt>
                <c:pt idx="10">
                  <c:v>4.9270701695000003</c:v>
                </c:pt>
                <c:pt idx="11">
                  <c:v>3.5487852108000002</c:v>
                </c:pt>
                <c:pt idx="12">
                  <c:v>3.7001507276000001</c:v>
                </c:pt>
                <c:pt idx="13">
                  <c:v>7.5461986867000004</c:v>
                </c:pt>
                <c:pt idx="14">
                  <c:v>12.342282607</c:v>
                </c:pt>
                <c:pt idx="15">
                  <c:v>15.865492176</c:v>
                </c:pt>
                <c:pt idx="16">
                  <c:v>15.745101529999999</c:v>
                </c:pt>
                <c:pt idx="17">
                  <c:v>10.335049655000001</c:v>
                </c:pt>
                <c:pt idx="18">
                  <c:v>3.6538628935999999</c:v>
                </c:pt>
                <c:pt idx="19">
                  <c:v>3.5708860142000001</c:v>
                </c:pt>
                <c:pt idx="20">
                  <c:v>8.0230453973000007</c:v>
                </c:pt>
                <c:pt idx="21">
                  <c:v>4.3737791713999998</c:v>
                </c:pt>
                <c:pt idx="22">
                  <c:v>12.082778017000001</c:v>
                </c:pt>
                <c:pt idx="23">
                  <c:v>4.3053185235999996</c:v>
                </c:pt>
                <c:pt idx="24">
                  <c:v>3.7344157017000001</c:v>
                </c:pt>
                <c:pt idx="25">
                  <c:v>7.6044250820999997</c:v>
                </c:pt>
                <c:pt idx="26">
                  <c:v>3.4169887428000001</c:v>
                </c:pt>
                <c:pt idx="27">
                  <c:v>5.0950753696</c:v>
                </c:pt>
                <c:pt idx="28">
                  <c:v>6.3516860381000004</c:v>
                </c:pt>
                <c:pt idx="29">
                  <c:v>3.7263388260000001</c:v>
                </c:pt>
                <c:pt idx="30">
                  <c:v>4.2495308614000002</c:v>
                </c:pt>
                <c:pt idx="31">
                  <c:v>7.5151782739000001</c:v>
                </c:pt>
                <c:pt idx="32">
                  <c:v>5.6634504699999999</c:v>
                </c:pt>
                <c:pt idx="33">
                  <c:v>6.2822853134000001</c:v>
                </c:pt>
                <c:pt idx="34">
                  <c:v>6.1015923250000004</c:v>
                </c:pt>
                <c:pt idx="35">
                  <c:v>4.7093601731000003</c:v>
                </c:pt>
                <c:pt idx="36">
                  <c:v>7.3928644600000002</c:v>
                </c:pt>
                <c:pt idx="37">
                  <c:v>7.0064257467999997</c:v>
                </c:pt>
                <c:pt idx="38">
                  <c:v>5.1353169384999999</c:v>
                </c:pt>
                <c:pt idx="39">
                  <c:v>5.4131794673</c:v>
                </c:pt>
                <c:pt idx="40">
                  <c:v>8.2323796167999994</c:v>
                </c:pt>
                <c:pt idx="41">
                  <c:v>11.156487378</c:v>
                </c:pt>
                <c:pt idx="42">
                  <c:v>3.3136282439999998</c:v>
                </c:pt>
                <c:pt idx="43">
                  <c:v>6.803097299</c:v>
                </c:pt>
                <c:pt idx="44">
                  <c:v>4.9519811820999999</c:v>
                </c:pt>
                <c:pt idx="45">
                  <c:v>5.3632311775000003</c:v>
                </c:pt>
                <c:pt idx="46">
                  <c:v>4.7633587613000001</c:v>
                </c:pt>
                <c:pt idx="47">
                  <c:v>3.4046722876</c:v>
                </c:pt>
                <c:pt idx="48">
                  <c:v>3.6605570433999999</c:v>
                </c:pt>
                <c:pt idx="49">
                  <c:v>4.7095370629</c:v>
                </c:pt>
                <c:pt idx="50">
                  <c:v>3.7053512068000001</c:v>
                </c:pt>
                <c:pt idx="51">
                  <c:v>6.7318563941000003</c:v>
                </c:pt>
                <c:pt idx="52">
                  <c:v>2.7899379600000001</c:v>
                </c:pt>
                <c:pt idx="53">
                  <c:v>3.6305835657999999</c:v>
                </c:pt>
                <c:pt idx="54">
                  <c:v>5.1388303004999996</c:v>
                </c:pt>
                <c:pt idx="55">
                  <c:v>4.2509821572000002</c:v>
                </c:pt>
                <c:pt idx="56">
                  <c:v>7.8972574511999998</c:v>
                </c:pt>
                <c:pt idx="57">
                  <c:v>8.3007043360000008</c:v>
                </c:pt>
                <c:pt idx="58">
                  <c:v>11.660427930999999</c:v>
                </c:pt>
                <c:pt idx="59">
                  <c:v>6.6249097207999998</c:v>
                </c:pt>
                <c:pt idx="60">
                  <c:v>11.805183738</c:v>
                </c:pt>
                <c:pt idx="61">
                  <c:v>6.0045855132000003</c:v>
                </c:pt>
                <c:pt idx="62">
                  <c:v>7.0851031713000001</c:v>
                </c:pt>
                <c:pt idx="63">
                  <c:v>4.8446437832999996</c:v>
                </c:pt>
                <c:pt idx="64">
                  <c:v>6.7795242248000003</c:v>
                </c:pt>
                <c:pt idx="65">
                  <c:v>7.6889281693999996</c:v>
                </c:pt>
                <c:pt idx="66">
                  <c:v>7.4026388904999996</c:v>
                </c:pt>
                <c:pt idx="67">
                  <c:v>6.8229241611999996</c:v>
                </c:pt>
                <c:pt idx="68">
                  <c:v>5.9887626756000003</c:v>
                </c:pt>
                <c:pt idx="69">
                  <c:v>5.6760786118000004</c:v>
                </c:pt>
                <c:pt idx="70">
                  <c:v>6.7950805394999998</c:v>
                </c:pt>
                <c:pt idx="71">
                  <c:v>6.4341732915999996</c:v>
                </c:pt>
                <c:pt idx="72">
                  <c:v>6.4561950988000003</c:v>
                </c:pt>
                <c:pt idx="73">
                  <c:v>7.7991077844000003</c:v>
                </c:pt>
                <c:pt idx="74">
                  <c:v>4.8096952344000004</c:v>
                </c:pt>
                <c:pt idx="75">
                  <c:v>5.5143046340000001</c:v>
                </c:pt>
                <c:pt idx="76">
                  <c:v>3.1343428418000001</c:v>
                </c:pt>
                <c:pt idx="77">
                  <c:v>2.6013481948999999</c:v>
                </c:pt>
                <c:pt idx="78">
                  <c:v>3.4888466473999999</c:v>
                </c:pt>
                <c:pt idx="79">
                  <c:v>3.0554218979000001</c:v>
                </c:pt>
                <c:pt idx="80">
                  <c:v>4.1274779926000003</c:v>
                </c:pt>
                <c:pt idx="81">
                  <c:v>6.7740205747999997</c:v>
                </c:pt>
                <c:pt idx="82">
                  <c:v>3.906018982</c:v>
                </c:pt>
                <c:pt idx="83">
                  <c:v>8.7801899975000008</c:v>
                </c:pt>
                <c:pt idx="84">
                  <c:v>4.5383003488</c:v>
                </c:pt>
                <c:pt idx="85">
                  <c:v>6.6262144057999999</c:v>
                </c:pt>
                <c:pt idx="86">
                  <c:v>3.9957751140000002</c:v>
                </c:pt>
                <c:pt idx="87">
                  <c:v>3.8967753338</c:v>
                </c:pt>
                <c:pt idx="88">
                  <c:v>4.3286496479999998</c:v>
                </c:pt>
                <c:pt idx="89">
                  <c:v>6.5325628731999998</c:v>
                </c:pt>
                <c:pt idx="90">
                  <c:v>5.5679692885999996</c:v>
                </c:pt>
                <c:pt idx="91">
                  <c:v>8.3181461018</c:v>
                </c:pt>
                <c:pt idx="92">
                  <c:v>2.7223768692000001</c:v>
                </c:pt>
                <c:pt idx="93">
                  <c:v>3.0350764210999999</c:v>
                </c:pt>
                <c:pt idx="94">
                  <c:v>3.9989866176</c:v>
                </c:pt>
                <c:pt idx="95">
                  <c:v>4.7211753203000004</c:v>
                </c:pt>
                <c:pt idx="96">
                  <c:v>4.2502093484000003</c:v>
                </c:pt>
                <c:pt idx="97">
                  <c:v>4.4589594619000001</c:v>
                </c:pt>
                <c:pt idx="98">
                  <c:v>4.3820422034000002</c:v>
                </c:pt>
                <c:pt idx="99">
                  <c:v>7.1896812420999998</c:v>
                </c:pt>
                <c:pt idx="100">
                  <c:v>7.9997181308999998</c:v>
                </c:pt>
                <c:pt idx="101">
                  <c:v>7.2122405418</c:v>
                </c:pt>
                <c:pt idx="102">
                  <c:v>4.411289526</c:v>
                </c:pt>
                <c:pt idx="103">
                  <c:v>4.5622495489999997</c:v>
                </c:pt>
                <c:pt idx="104">
                  <c:v>4.8059928612</c:v>
                </c:pt>
                <c:pt idx="105">
                  <c:v>2.4976269942</c:v>
                </c:pt>
                <c:pt idx="106">
                  <c:v>4.1299294138000002</c:v>
                </c:pt>
                <c:pt idx="107">
                  <c:v>9.9500852775999995</c:v>
                </c:pt>
                <c:pt idx="108">
                  <c:v>7.4116229226000003</c:v>
                </c:pt>
                <c:pt idx="109">
                  <c:v>11.982148330999999</c:v>
                </c:pt>
                <c:pt idx="110">
                  <c:v>13.754632020000001</c:v>
                </c:pt>
                <c:pt idx="111">
                  <c:v>6.4322074536000002</c:v>
                </c:pt>
                <c:pt idx="112">
                  <c:v>10.180064625</c:v>
                </c:pt>
                <c:pt idx="113">
                  <c:v>5.4647412975999998</c:v>
                </c:pt>
                <c:pt idx="114">
                  <c:v>2.1009048141000002</c:v>
                </c:pt>
                <c:pt idx="115">
                  <c:v>4.1427096062000004</c:v>
                </c:pt>
                <c:pt idx="116">
                  <c:v>3.4866585900999998</c:v>
                </c:pt>
                <c:pt idx="117">
                  <c:v>5.0576098802000002</c:v>
                </c:pt>
                <c:pt idx="118">
                  <c:v>3.5300615955999999</c:v>
                </c:pt>
                <c:pt idx="119">
                  <c:v>6.5423119594000001</c:v>
                </c:pt>
                <c:pt idx="120">
                  <c:v>6.9879471326999996</c:v>
                </c:pt>
                <c:pt idx="121">
                  <c:v>8.3452944413000001</c:v>
                </c:pt>
                <c:pt idx="122">
                  <c:v>5.3354182189000001</c:v>
                </c:pt>
                <c:pt idx="123">
                  <c:v>5.5402862910000001</c:v>
                </c:pt>
                <c:pt idx="124">
                  <c:v>3.2407467065</c:v>
                </c:pt>
                <c:pt idx="125">
                  <c:v>4.8720717098000001</c:v>
                </c:pt>
                <c:pt idx="126">
                  <c:v>3.1789353672999998</c:v>
                </c:pt>
                <c:pt idx="127">
                  <c:v>5.9726555276999997</c:v>
                </c:pt>
                <c:pt idx="128">
                  <c:v>6.4188995623</c:v>
                </c:pt>
                <c:pt idx="129">
                  <c:v>7.7967489663</c:v>
                </c:pt>
                <c:pt idx="130">
                  <c:v>4.7522007673999997</c:v>
                </c:pt>
                <c:pt idx="131">
                  <c:v>3.0989986666</c:v>
                </c:pt>
                <c:pt idx="132">
                  <c:v>3.6268539396000001</c:v>
                </c:pt>
                <c:pt idx="133">
                  <c:v>7.2387032246</c:v>
                </c:pt>
                <c:pt idx="134">
                  <c:v>7.2800167793000004</c:v>
                </c:pt>
                <c:pt idx="135">
                  <c:v>5.6721212718</c:v>
                </c:pt>
                <c:pt idx="136">
                  <c:v>6.7002637985</c:v>
                </c:pt>
                <c:pt idx="137">
                  <c:v>6.1471423996999999</c:v>
                </c:pt>
                <c:pt idx="138">
                  <c:v>10.711069186</c:v>
                </c:pt>
                <c:pt idx="139">
                  <c:v>4.1784176436999996</c:v>
                </c:pt>
                <c:pt idx="140">
                  <c:v>2.6586740602000001</c:v>
                </c:pt>
                <c:pt idx="141">
                  <c:v>8.3463320825</c:v>
                </c:pt>
                <c:pt idx="142">
                  <c:v>7.0627921357999996</c:v>
                </c:pt>
                <c:pt idx="143">
                  <c:v>7.5253912721000003</c:v>
                </c:pt>
                <c:pt idx="144">
                  <c:v>25.085361483</c:v>
                </c:pt>
                <c:pt idx="145">
                  <c:v>28.608460940000001</c:v>
                </c:pt>
                <c:pt idx="146">
                  <c:v>13.555209218</c:v>
                </c:pt>
                <c:pt idx="147">
                  <c:v>8.2437536235</c:v>
                </c:pt>
                <c:pt idx="148">
                  <c:v>7.8242325043000003</c:v>
                </c:pt>
                <c:pt idx="149">
                  <c:v>6.5734193241999996</c:v>
                </c:pt>
                <c:pt idx="150">
                  <c:v>11.264421381</c:v>
                </c:pt>
                <c:pt idx="151">
                  <c:v>11.655750391</c:v>
                </c:pt>
                <c:pt idx="152">
                  <c:v>4.7740265429999997</c:v>
                </c:pt>
                <c:pt idx="153">
                  <c:v>5.7871389546999996</c:v>
                </c:pt>
                <c:pt idx="154">
                  <c:v>8.9668337499999993</c:v>
                </c:pt>
                <c:pt idx="155">
                  <c:v>359.79748923</c:v>
                </c:pt>
                <c:pt idx="156">
                  <c:v>251.08885025000001</c:v>
                </c:pt>
                <c:pt idx="157">
                  <c:v>262.0064112</c:v>
                </c:pt>
                <c:pt idx="158">
                  <c:v>93.974444043999995</c:v>
                </c:pt>
                <c:pt idx="159">
                  <c:v>36.214932955000002</c:v>
                </c:pt>
                <c:pt idx="160">
                  <c:v>16.203496052999999</c:v>
                </c:pt>
                <c:pt idx="161">
                  <c:v>13.555238862</c:v>
                </c:pt>
                <c:pt idx="162">
                  <c:v>15.613217712999999</c:v>
                </c:pt>
                <c:pt idx="163">
                  <c:v>8.1683630783000005</c:v>
                </c:pt>
                <c:pt idx="164">
                  <c:v>7.9068398949000001</c:v>
                </c:pt>
                <c:pt idx="165">
                  <c:v>16.386667163999999</c:v>
                </c:pt>
                <c:pt idx="166">
                  <c:v>11.42152052</c:v>
                </c:pt>
                <c:pt idx="167">
                  <c:v>12.468164341</c:v>
                </c:pt>
                <c:pt idx="168">
                  <c:v>9.3021322694999995</c:v>
                </c:pt>
                <c:pt idx="169">
                  <c:v>9.5938009396999995</c:v>
                </c:pt>
                <c:pt idx="170">
                  <c:v>6.4903449967000002</c:v>
                </c:pt>
                <c:pt idx="171">
                  <c:v>6.0340023183999998</c:v>
                </c:pt>
                <c:pt idx="172">
                  <c:v>6.625286934</c:v>
                </c:pt>
                <c:pt idx="173">
                  <c:v>4.7269808203999997</c:v>
                </c:pt>
                <c:pt idx="174">
                  <c:v>2.8496715345000001</c:v>
                </c:pt>
                <c:pt idx="175">
                  <c:v>3.4916964308999998</c:v>
                </c:pt>
                <c:pt idx="176">
                  <c:v>14.111544917</c:v>
                </c:pt>
                <c:pt idx="177">
                  <c:v>14.20175646</c:v>
                </c:pt>
                <c:pt idx="178">
                  <c:v>18.746217132999998</c:v>
                </c:pt>
                <c:pt idx="179">
                  <c:v>15.835462361999999</c:v>
                </c:pt>
                <c:pt idx="180">
                  <c:v>5.7004635023999999</c:v>
                </c:pt>
                <c:pt idx="181">
                  <c:v>8.1298176085999998</c:v>
                </c:pt>
                <c:pt idx="182">
                  <c:v>4.8170426880999999</c:v>
                </c:pt>
                <c:pt idx="183">
                  <c:v>6.3874711890000002</c:v>
                </c:pt>
                <c:pt idx="184">
                  <c:v>7.9600661884999999</c:v>
                </c:pt>
                <c:pt idx="185">
                  <c:v>12.015963704000001</c:v>
                </c:pt>
                <c:pt idx="186">
                  <c:v>8.5326663189000005</c:v>
                </c:pt>
                <c:pt idx="187">
                  <c:v>11.150157126</c:v>
                </c:pt>
                <c:pt idx="188">
                  <c:v>4.4101670456999997</c:v>
                </c:pt>
                <c:pt idx="189">
                  <c:v>5.6417062955999997</c:v>
                </c:pt>
                <c:pt idx="190">
                  <c:v>5.0966847056000004</c:v>
                </c:pt>
                <c:pt idx="191">
                  <c:v>6.7405985319999999</c:v>
                </c:pt>
                <c:pt idx="192">
                  <c:v>5.6794201792000001</c:v>
                </c:pt>
                <c:pt idx="193">
                  <c:v>5.271923234</c:v>
                </c:pt>
                <c:pt idx="194">
                  <c:v>6.2674691983999997</c:v>
                </c:pt>
                <c:pt idx="195">
                  <c:v>7.7033991446999996</c:v>
                </c:pt>
                <c:pt idx="196">
                  <c:v>6.1986941727999998</c:v>
                </c:pt>
                <c:pt idx="197">
                  <c:v>7.5894166818000004</c:v>
                </c:pt>
                <c:pt idx="198">
                  <c:v>4.7367649751999998</c:v>
                </c:pt>
                <c:pt idx="199">
                  <c:v>8.3135639266000005</c:v>
                </c:pt>
                <c:pt idx="200">
                  <c:v>4.1640681563999999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Beta_1_Data!$J$1</c:f>
              <c:strCache>
                <c:ptCount val="1"/>
                <c:pt idx="0">
                  <c:v>P8</c:v>
                </c:pt>
              </c:strCache>
            </c:strRef>
          </c:tx>
          <c:marker>
            <c:symbol val="none"/>
          </c:marker>
          <c:cat>
            <c:numRef>
              <c:f>Beta_1_Data!$A$13:$A$213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Beta_1_Data!$J$13:$J$213</c:f>
              <c:numCache>
                <c:formatCode>0.00E+00</c:formatCode>
                <c:ptCount val="201"/>
                <c:pt idx="0">
                  <c:v>79.655855789</c:v>
                </c:pt>
                <c:pt idx="1">
                  <c:v>44.728174443</c:v>
                </c:pt>
                <c:pt idx="2">
                  <c:v>19.329292838000001</c:v>
                </c:pt>
                <c:pt idx="3">
                  <c:v>18.964367075999998</c:v>
                </c:pt>
                <c:pt idx="4">
                  <c:v>16.282114605</c:v>
                </c:pt>
                <c:pt idx="5">
                  <c:v>10.293334051</c:v>
                </c:pt>
                <c:pt idx="6">
                  <c:v>11.017729105000001</c:v>
                </c:pt>
                <c:pt idx="7">
                  <c:v>10.475737025999999</c:v>
                </c:pt>
                <c:pt idx="8">
                  <c:v>17.471885988</c:v>
                </c:pt>
                <c:pt idx="9">
                  <c:v>8.5514858024000002</c:v>
                </c:pt>
                <c:pt idx="10">
                  <c:v>10.790232523</c:v>
                </c:pt>
                <c:pt idx="11">
                  <c:v>13.006987623000001</c:v>
                </c:pt>
                <c:pt idx="12">
                  <c:v>15.211947783999999</c:v>
                </c:pt>
                <c:pt idx="13">
                  <c:v>14.576693712000001</c:v>
                </c:pt>
                <c:pt idx="14">
                  <c:v>22.933402859000001</c:v>
                </c:pt>
                <c:pt idx="15">
                  <c:v>36.579191637000001</c:v>
                </c:pt>
                <c:pt idx="16">
                  <c:v>36.529769659000003</c:v>
                </c:pt>
                <c:pt idx="17">
                  <c:v>31.182644854999999</c:v>
                </c:pt>
                <c:pt idx="18">
                  <c:v>8.9752094035999992</c:v>
                </c:pt>
                <c:pt idx="19">
                  <c:v>7.5511875067999998</c:v>
                </c:pt>
                <c:pt idx="20">
                  <c:v>9.8775352895000008</c:v>
                </c:pt>
                <c:pt idx="21">
                  <c:v>12.881361127</c:v>
                </c:pt>
                <c:pt idx="22">
                  <c:v>16.273715257999999</c:v>
                </c:pt>
                <c:pt idx="23">
                  <c:v>10.826188338</c:v>
                </c:pt>
                <c:pt idx="24">
                  <c:v>14.422982682000001</c:v>
                </c:pt>
                <c:pt idx="25">
                  <c:v>12.105729992000001</c:v>
                </c:pt>
                <c:pt idx="26">
                  <c:v>11.133837229999999</c:v>
                </c:pt>
                <c:pt idx="27">
                  <c:v>6.1816542728000003</c:v>
                </c:pt>
                <c:pt idx="28">
                  <c:v>7.5831065151999999</c:v>
                </c:pt>
                <c:pt idx="29">
                  <c:v>6.0171640739000001</c:v>
                </c:pt>
                <c:pt idx="30">
                  <c:v>7.9111625919000002</c:v>
                </c:pt>
                <c:pt idx="31">
                  <c:v>7.7119188898999997</c:v>
                </c:pt>
                <c:pt idx="32">
                  <c:v>20.865058376</c:v>
                </c:pt>
                <c:pt idx="33">
                  <c:v>8.6967564333999992</c:v>
                </c:pt>
                <c:pt idx="34">
                  <c:v>12.39113686</c:v>
                </c:pt>
                <c:pt idx="35">
                  <c:v>14.780275367</c:v>
                </c:pt>
                <c:pt idx="36">
                  <c:v>11.865245871000001</c:v>
                </c:pt>
                <c:pt idx="37">
                  <c:v>16.798242506000001</c:v>
                </c:pt>
                <c:pt idx="38">
                  <c:v>15.049445585999999</c:v>
                </c:pt>
                <c:pt idx="39">
                  <c:v>12.736748434000001</c:v>
                </c:pt>
                <c:pt idx="40">
                  <c:v>19.598297775999999</c:v>
                </c:pt>
                <c:pt idx="41">
                  <c:v>31.031315925000001</c:v>
                </c:pt>
                <c:pt idx="42">
                  <c:v>23.430583405</c:v>
                </c:pt>
                <c:pt idx="43">
                  <c:v>27.341726679000001</c:v>
                </c:pt>
                <c:pt idx="44">
                  <c:v>24.147750405</c:v>
                </c:pt>
                <c:pt idx="45">
                  <c:v>11.69989316</c:v>
                </c:pt>
                <c:pt idx="46">
                  <c:v>15.750197147</c:v>
                </c:pt>
                <c:pt idx="47">
                  <c:v>14.193246123</c:v>
                </c:pt>
                <c:pt idx="48">
                  <c:v>17.764606216000001</c:v>
                </c:pt>
                <c:pt idx="49">
                  <c:v>14.046970527999999</c:v>
                </c:pt>
                <c:pt idx="50">
                  <c:v>10.500674731</c:v>
                </c:pt>
                <c:pt idx="51">
                  <c:v>8.6568563717</c:v>
                </c:pt>
                <c:pt idx="52">
                  <c:v>6.6600560371000004</c:v>
                </c:pt>
                <c:pt idx="53">
                  <c:v>8.5113091943000008</c:v>
                </c:pt>
                <c:pt idx="54">
                  <c:v>6.6183236756000001</c:v>
                </c:pt>
                <c:pt idx="55">
                  <c:v>8.3919245884000002</c:v>
                </c:pt>
                <c:pt idx="56">
                  <c:v>6.6290463795000001</c:v>
                </c:pt>
                <c:pt idx="57">
                  <c:v>4.7441581727999997</c:v>
                </c:pt>
                <c:pt idx="58">
                  <c:v>7.2260468871999999</c:v>
                </c:pt>
                <c:pt idx="59">
                  <c:v>12.310396073</c:v>
                </c:pt>
                <c:pt idx="60">
                  <c:v>9.4483665397000003</c:v>
                </c:pt>
                <c:pt idx="61">
                  <c:v>6.9553853609000003</c:v>
                </c:pt>
                <c:pt idx="62">
                  <c:v>13.298736737</c:v>
                </c:pt>
                <c:pt idx="63">
                  <c:v>17.706368167000001</c:v>
                </c:pt>
                <c:pt idx="64">
                  <c:v>11.998263365</c:v>
                </c:pt>
                <c:pt idx="65">
                  <c:v>6.5976007346000003</c:v>
                </c:pt>
                <c:pt idx="66">
                  <c:v>10.768424636000001</c:v>
                </c:pt>
                <c:pt idx="67">
                  <c:v>23.479830824</c:v>
                </c:pt>
                <c:pt idx="68">
                  <c:v>20.416420132999999</c:v>
                </c:pt>
                <c:pt idx="69">
                  <c:v>23.166846866</c:v>
                </c:pt>
                <c:pt idx="70">
                  <c:v>27.653822087999998</c:v>
                </c:pt>
                <c:pt idx="71">
                  <c:v>12.246955336999999</c:v>
                </c:pt>
                <c:pt idx="72">
                  <c:v>20.022471164999999</c:v>
                </c:pt>
                <c:pt idx="73">
                  <c:v>14.320276458</c:v>
                </c:pt>
                <c:pt idx="74">
                  <c:v>20.260715988000001</c:v>
                </c:pt>
                <c:pt idx="75">
                  <c:v>3.8797844831999999</c:v>
                </c:pt>
                <c:pt idx="76">
                  <c:v>14.328663967000001</c:v>
                </c:pt>
                <c:pt idx="77">
                  <c:v>46.848678008</c:v>
                </c:pt>
                <c:pt idx="78">
                  <c:v>57.340755268999999</c:v>
                </c:pt>
                <c:pt idx="79">
                  <c:v>74.279585534999995</c:v>
                </c:pt>
                <c:pt idx="80">
                  <c:v>61.390572503000001</c:v>
                </c:pt>
                <c:pt idx="81">
                  <c:v>20.548790670999999</c:v>
                </c:pt>
                <c:pt idx="82">
                  <c:v>65.650523575999998</c:v>
                </c:pt>
                <c:pt idx="83">
                  <c:v>42.050191366999996</c:v>
                </c:pt>
                <c:pt idx="84">
                  <c:v>58.242097872000002</c:v>
                </c:pt>
                <c:pt idx="85">
                  <c:v>19.181156272999999</c:v>
                </c:pt>
                <c:pt idx="86">
                  <c:v>73.984060205000006</c:v>
                </c:pt>
                <c:pt idx="87">
                  <c:v>62.537117637000001</c:v>
                </c:pt>
                <c:pt idx="88">
                  <c:v>77.316282672</c:v>
                </c:pt>
                <c:pt idx="89">
                  <c:v>37.3691721</c:v>
                </c:pt>
                <c:pt idx="90">
                  <c:v>42.900547907000004</c:v>
                </c:pt>
                <c:pt idx="91">
                  <c:v>50.505412653999997</c:v>
                </c:pt>
                <c:pt idx="92">
                  <c:v>35.772893205999999</c:v>
                </c:pt>
                <c:pt idx="93">
                  <c:v>22.069362672</c:v>
                </c:pt>
                <c:pt idx="94">
                  <c:v>18.407811306999999</c:v>
                </c:pt>
                <c:pt idx="95">
                  <c:v>15.236748616</c:v>
                </c:pt>
                <c:pt idx="96">
                  <c:v>18.856062032000001</c:v>
                </c:pt>
                <c:pt idx="97">
                  <c:v>12.833076922</c:v>
                </c:pt>
                <c:pt idx="98">
                  <c:v>22.63890486</c:v>
                </c:pt>
                <c:pt idx="99">
                  <c:v>31.135829257000001</c:v>
                </c:pt>
                <c:pt idx="100">
                  <c:v>36.460660072000003</c:v>
                </c:pt>
                <c:pt idx="101">
                  <c:v>22.821671740999999</c:v>
                </c:pt>
                <c:pt idx="102">
                  <c:v>9.5178749076999996</c:v>
                </c:pt>
                <c:pt idx="103">
                  <c:v>12.556674652</c:v>
                </c:pt>
                <c:pt idx="104">
                  <c:v>9.0441665276999998</c:v>
                </c:pt>
                <c:pt idx="105">
                  <c:v>12.735490978</c:v>
                </c:pt>
                <c:pt idx="106">
                  <c:v>12.752705946000001</c:v>
                </c:pt>
                <c:pt idx="107">
                  <c:v>10.046074969999999</c:v>
                </c:pt>
                <c:pt idx="108">
                  <c:v>12.181545521</c:v>
                </c:pt>
                <c:pt idx="109">
                  <c:v>15.826395635000001</c:v>
                </c:pt>
                <c:pt idx="110">
                  <c:v>17.429511371</c:v>
                </c:pt>
                <c:pt idx="111">
                  <c:v>11.030846195000001</c:v>
                </c:pt>
                <c:pt idx="112">
                  <c:v>14.295163844999999</c:v>
                </c:pt>
                <c:pt idx="113">
                  <c:v>14.670379855</c:v>
                </c:pt>
                <c:pt idx="114">
                  <c:v>11.084780702</c:v>
                </c:pt>
                <c:pt idx="115">
                  <c:v>9.1999320409000003</c:v>
                </c:pt>
                <c:pt idx="116">
                  <c:v>11.338301582</c:v>
                </c:pt>
                <c:pt idx="117">
                  <c:v>4.2773375046000002</c:v>
                </c:pt>
                <c:pt idx="118">
                  <c:v>7.8947790076000004</c:v>
                </c:pt>
                <c:pt idx="119">
                  <c:v>7.0598358653000002</c:v>
                </c:pt>
                <c:pt idx="120">
                  <c:v>10.212871311000001</c:v>
                </c:pt>
                <c:pt idx="121">
                  <c:v>11.282162993</c:v>
                </c:pt>
                <c:pt idx="122">
                  <c:v>14.276516426000001</c:v>
                </c:pt>
                <c:pt idx="123">
                  <c:v>6.9778732829000001</c:v>
                </c:pt>
                <c:pt idx="124">
                  <c:v>8.2551576761999996</c:v>
                </c:pt>
                <c:pt idx="125">
                  <c:v>9.3216712617000006</c:v>
                </c:pt>
                <c:pt idx="126">
                  <c:v>11.604705475999999</c:v>
                </c:pt>
                <c:pt idx="127">
                  <c:v>6.8462398813999998</c:v>
                </c:pt>
                <c:pt idx="128">
                  <c:v>14.80515546</c:v>
                </c:pt>
                <c:pt idx="129">
                  <c:v>13.712675090999999</c:v>
                </c:pt>
                <c:pt idx="130">
                  <c:v>8.9279253372999996</c:v>
                </c:pt>
                <c:pt idx="131">
                  <c:v>9.8580876537000002</c:v>
                </c:pt>
                <c:pt idx="132">
                  <c:v>9.7129551905000007</c:v>
                </c:pt>
                <c:pt idx="133">
                  <c:v>12.982506815000001</c:v>
                </c:pt>
                <c:pt idx="134">
                  <c:v>9.8920583505999993</c:v>
                </c:pt>
                <c:pt idx="135">
                  <c:v>13.620316716</c:v>
                </c:pt>
                <c:pt idx="136">
                  <c:v>16.016722819000002</c:v>
                </c:pt>
                <c:pt idx="137">
                  <c:v>16.105609566999998</c:v>
                </c:pt>
                <c:pt idx="138">
                  <c:v>21.642369894000002</c:v>
                </c:pt>
                <c:pt idx="139">
                  <c:v>16.337345223</c:v>
                </c:pt>
                <c:pt idx="140">
                  <c:v>17.604277402000001</c:v>
                </c:pt>
                <c:pt idx="141">
                  <c:v>17.034747297999999</c:v>
                </c:pt>
                <c:pt idx="142">
                  <c:v>10.300732071000001</c:v>
                </c:pt>
                <c:pt idx="143">
                  <c:v>39.920154797999999</c:v>
                </c:pt>
                <c:pt idx="144">
                  <c:v>174.52250778000001</c:v>
                </c:pt>
                <c:pt idx="145">
                  <c:v>184.35422201</c:v>
                </c:pt>
                <c:pt idx="146">
                  <c:v>85.925557319000006</c:v>
                </c:pt>
                <c:pt idx="147">
                  <c:v>45.184485256000002</c:v>
                </c:pt>
                <c:pt idx="148">
                  <c:v>31.049128760999999</c:v>
                </c:pt>
                <c:pt idx="149">
                  <c:v>28.708449285</c:v>
                </c:pt>
                <c:pt idx="150">
                  <c:v>31.121324480999998</c:v>
                </c:pt>
                <c:pt idx="151">
                  <c:v>25.159993168</c:v>
                </c:pt>
                <c:pt idx="152">
                  <c:v>8.9635438573999995</c:v>
                </c:pt>
                <c:pt idx="153">
                  <c:v>10.007389591000001</c:v>
                </c:pt>
                <c:pt idx="154">
                  <c:v>28.121622425000002</c:v>
                </c:pt>
                <c:pt idx="155">
                  <c:v>316.7742073</c:v>
                </c:pt>
                <c:pt idx="156">
                  <c:v>233.86149524999999</c:v>
                </c:pt>
                <c:pt idx="157">
                  <c:v>230.58951254999999</c:v>
                </c:pt>
                <c:pt idx="158">
                  <c:v>84.302328297000003</c:v>
                </c:pt>
                <c:pt idx="159">
                  <c:v>35.627596939</c:v>
                </c:pt>
                <c:pt idx="160">
                  <c:v>16.398006569</c:v>
                </c:pt>
                <c:pt idx="161">
                  <c:v>11.747506324</c:v>
                </c:pt>
                <c:pt idx="162">
                  <c:v>19.139217861999999</c:v>
                </c:pt>
                <c:pt idx="163">
                  <c:v>15.486910977999999</c:v>
                </c:pt>
                <c:pt idx="164">
                  <c:v>12.946570005</c:v>
                </c:pt>
                <c:pt idx="165">
                  <c:v>15.140868604</c:v>
                </c:pt>
                <c:pt idx="166">
                  <c:v>17.961223090000001</c:v>
                </c:pt>
                <c:pt idx="167">
                  <c:v>15.836574350999999</c:v>
                </c:pt>
                <c:pt idx="168">
                  <c:v>15.464590355</c:v>
                </c:pt>
                <c:pt idx="169">
                  <c:v>12.903206246</c:v>
                </c:pt>
                <c:pt idx="170">
                  <c:v>8.4174729536000008</c:v>
                </c:pt>
                <c:pt idx="171">
                  <c:v>11.865177405000001</c:v>
                </c:pt>
                <c:pt idx="172">
                  <c:v>7.5162904671000001</c:v>
                </c:pt>
                <c:pt idx="173">
                  <c:v>10.202669767</c:v>
                </c:pt>
                <c:pt idx="174">
                  <c:v>5.8013411198</c:v>
                </c:pt>
                <c:pt idx="175">
                  <c:v>10.73495024</c:v>
                </c:pt>
                <c:pt idx="176">
                  <c:v>40.712259091999996</c:v>
                </c:pt>
                <c:pt idx="177">
                  <c:v>40.925019370999998</c:v>
                </c:pt>
                <c:pt idx="178">
                  <c:v>55.714678921999997</c:v>
                </c:pt>
                <c:pt idx="179">
                  <c:v>34.168380642000002</c:v>
                </c:pt>
                <c:pt idx="180">
                  <c:v>11.993599459</c:v>
                </c:pt>
                <c:pt idx="181">
                  <c:v>18.611754191999999</c:v>
                </c:pt>
                <c:pt idx="182">
                  <c:v>11.901033161000001</c:v>
                </c:pt>
                <c:pt idx="183">
                  <c:v>11.517955883999999</c:v>
                </c:pt>
                <c:pt idx="184">
                  <c:v>12.366295325999999</c:v>
                </c:pt>
                <c:pt idx="185">
                  <c:v>20.270354828999999</c:v>
                </c:pt>
                <c:pt idx="186">
                  <c:v>16.767717732000001</c:v>
                </c:pt>
                <c:pt idx="187">
                  <c:v>26.680894743</c:v>
                </c:pt>
                <c:pt idx="188">
                  <c:v>14.385715457</c:v>
                </c:pt>
                <c:pt idx="189">
                  <c:v>15.881283049</c:v>
                </c:pt>
                <c:pt idx="190">
                  <c:v>8.2157641349000006</c:v>
                </c:pt>
                <c:pt idx="191">
                  <c:v>13.07683306</c:v>
                </c:pt>
                <c:pt idx="192">
                  <c:v>10.131613049</c:v>
                </c:pt>
                <c:pt idx="193">
                  <c:v>13.470301592</c:v>
                </c:pt>
                <c:pt idx="194">
                  <c:v>11.186061783</c:v>
                </c:pt>
                <c:pt idx="195">
                  <c:v>11.029976405999999</c:v>
                </c:pt>
                <c:pt idx="196">
                  <c:v>14.106074803</c:v>
                </c:pt>
                <c:pt idx="197">
                  <c:v>12.607079355</c:v>
                </c:pt>
                <c:pt idx="198">
                  <c:v>6.1350278461999999</c:v>
                </c:pt>
                <c:pt idx="199">
                  <c:v>6.4044996424000002</c:v>
                </c:pt>
                <c:pt idx="200">
                  <c:v>7.4882108502999998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3698816"/>
        <c:axId val="12288000"/>
      </c:lineChart>
      <c:catAx>
        <c:axId val="273698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288000"/>
        <c:crosses val="autoZero"/>
        <c:auto val="1"/>
        <c:lblAlgn val="ctr"/>
        <c:lblOffset val="100"/>
        <c:noMultiLvlLbl val="0"/>
      </c:catAx>
      <c:valAx>
        <c:axId val="12288000"/>
        <c:scaling>
          <c:orientation val="minMax"/>
          <c:max val="450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crossAx val="2736988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Beta_2_Data!$F$1</c:f>
              <c:strCache>
                <c:ptCount val="1"/>
                <c:pt idx="0">
                  <c:v>P2</c:v>
                </c:pt>
              </c:strCache>
            </c:strRef>
          </c:tx>
          <c:marker>
            <c:symbol val="none"/>
          </c:marker>
          <c:cat>
            <c:numRef>
              <c:f>Beta_2_Data!$A$13:$A$213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Beta_2_Data!$F$13:$F$213</c:f>
              <c:numCache>
                <c:formatCode>0.00E+00</c:formatCode>
                <c:ptCount val="201"/>
                <c:pt idx="0">
                  <c:v>3.7475618793000001</c:v>
                </c:pt>
                <c:pt idx="1">
                  <c:v>7.8114578842000002</c:v>
                </c:pt>
                <c:pt idx="2">
                  <c:v>4.5769367888000003</c:v>
                </c:pt>
                <c:pt idx="3">
                  <c:v>5.6015817159000001</c:v>
                </c:pt>
                <c:pt idx="4">
                  <c:v>4.9118140553999998</c:v>
                </c:pt>
                <c:pt idx="5">
                  <c:v>2.3146015183999999</c:v>
                </c:pt>
                <c:pt idx="6">
                  <c:v>2.4445492975000001</c:v>
                </c:pt>
                <c:pt idx="7">
                  <c:v>2.7380327205000001</c:v>
                </c:pt>
                <c:pt idx="8">
                  <c:v>1.6854680962999999</c:v>
                </c:pt>
                <c:pt idx="9">
                  <c:v>3.4700448269000002</c:v>
                </c:pt>
                <c:pt idx="10">
                  <c:v>2.9857328099</c:v>
                </c:pt>
                <c:pt idx="11">
                  <c:v>5.2665849205999997</c:v>
                </c:pt>
                <c:pt idx="12">
                  <c:v>7.7150392406000003</c:v>
                </c:pt>
                <c:pt idx="13">
                  <c:v>4.4831026422000004</c:v>
                </c:pt>
                <c:pt idx="14">
                  <c:v>7.7447257675000003</c:v>
                </c:pt>
                <c:pt idx="15">
                  <c:v>11.919030942999999</c:v>
                </c:pt>
                <c:pt idx="16">
                  <c:v>7.4493033022999997</c:v>
                </c:pt>
                <c:pt idx="17">
                  <c:v>7.0961728161000002</c:v>
                </c:pt>
                <c:pt idx="18">
                  <c:v>8.8594605927999996</c:v>
                </c:pt>
                <c:pt idx="19">
                  <c:v>5.4530522679000004</c:v>
                </c:pt>
                <c:pt idx="20">
                  <c:v>6.3915829694999999</c:v>
                </c:pt>
                <c:pt idx="21">
                  <c:v>4.5847424824000003</c:v>
                </c:pt>
                <c:pt idx="22">
                  <c:v>5.4366122940999997</c:v>
                </c:pt>
                <c:pt idx="23">
                  <c:v>4.8719269784000003</c:v>
                </c:pt>
                <c:pt idx="24">
                  <c:v>3.6747695575999999</c:v>
                </c:pt>
                <c:pt idx="25">
                  <c:v>4.1503057818000002</c:v>
                </c:pt>
                <c:pt idx="26">
                  <c:v>4.5286882191000002</c:v>
                </c:pt>
                <c:pt idx="27">
                  <c:v>9.3496311107000007</c:v>
                </c:pt>
                <c:pt idx="28">
                  <c:v>6.9939740236999999</c:v>
                </c:pt>
                <c:pt idx="29">
                  <c:v>9.7222875890000005</c:v>
                </c:pt>
                <c:pt idx="30">
                  <c:v>2.6523892687999999</c:v>
                </c:pt>
                <c:pt idx="31">
                  <c:v>1.793827947</c:v>
                </c:pt>
                <c:pt idx="32">
                  <c:v>3.3898387645999999</c:v>
                </c:pt>
                <c:pt idx="33">
                  <c:v>2.5049559325000001</c:v>
                </c:pt>
                <c:pt idx="34">
                  <c:v>5.6898772716000003</c:v>
                </c:pt>
                <c:pt idx="35">
                  <c:v>5.7470542547000001</c:v>
                </c:pt>
                <c:pt idx="36">
                  <c:v>3.7205860480999999</c:v>
                </c:pt>
                <c:pt idx="37">
                  <c:v>5.0386846676000001</c:v>
                </c:pt>
                <c:pt idx="38">
                  <c:v>1.9001105013999999</c:v>
                </c:pt>
                <c:pt idx="39">
                  <c:v>2.5823352087</c:v>
                </c:pt>
                <c:pt idx="40">
                  <c:v>2.5023898926000001</c:v>
                </c:pt>
                <c:pt idx="41">
                  <c:v>5.5464010851000003</c:v>
                </c:pt>
                <c:pt idx="42">
                  <c:v>3.4379921389999999</c:v>
                </c:pt>
                <c:pt idx="43">
                  <c:v>5.5780570118000004</c:v>
                </c:pt>
                <c:pt idx="44">
                  <c:v>3.0643763848000001</c:v>
                </c:pt>
                <c:pt idx="45">
                  <c:v>3.0310303611</c:v>
                </c:pt>
                <c:pt idx="46">
                  <c:v>5.0110881937</c:v>
                </c:pt>
                <c:pt idx="47">
                  <c:v>4.4647787289999998</c:v>
                </c:pt>
                <c:pt idx="48">
                  <c:v>3.0020051226</c:v>
                </c:pt>
                <c:pt idx="49">
                  <c:v>4.2166531483999998</c:v>
                </c:pt>
                <c:pt idx="50">
                  <c:v>3.2850514937000002</c:v>
                </c:pt>
                <c:pt idx="51">
                  <c:v>2.2944474375000001</c:v>
                </c:pt>
                <c:pt idx="52">
                  <c:v>4.0695625665000001</c:v>
                </c:pt>
                <c:pt idx="53">
                  <c:v>4.0693251130999997</c:v>
                </c:pt>
                <c:pt idx="54">
                  <c:v>3.7173694050999999</c:v>
                </c:pt>
                <c:pt idx="55">
                  <c:v>2.0578184773000001</c:v>
                </c:pt>
                <c:pt idx="56">
                  <c:v>3.5556596885</c:v>
                </c:pt>
                <c:pt idx="57">
                  <c:v>3.8107639545000001</c:v>
                </c:pt>
                <c:pt idx="58">
                  <c:v>5.6656091336000003</c:v>
                </c:pt>
                <c:pt idx="59">
                  <c:v>2.5360612032000001</c:v>
                </c:pt>
                <c:pt idx="60">
                  <c:v>5.5148450714999999</c:v>
                </c:pt>
                <c:pt idx="61">
                  <c:v>7.7040485465000001</c:v>
                </c:pt>
                <c:pt idx="62">
                  <c:v>5.6947303515999996</c:v>
                </c:pt>
                <c:pt idx="63">
                  <c:v>5.7892989670999997</c:v>
                </c:pt>
                <c:pt idx="64">
                  <c:v>2.5046682324999998</c:v>
                </c:pt>
                <c:pt idx="65">
                  <c:v>6.0733766749999996</c:v>
                </c:pt>
                <c:pt idx="66">
                  <c:v>4.0478512633000001</c:v>
                </c:pt>
                <c:pt idx="67">
                  <c:v>7.0386736297999999</c:v>
                </c:pt>
                <c:pt idx="68">
                  <c:v>3.3643579722000001</c:v>
                </c:pt>
                <c:pt idx="69">
                  <c:v>3.4592611261999999</c:v>
                </c:pt>
                <c:pt idx="70">
                  <c:v>5.2010204553000001</c:v>
                </c:pt>
                <c:pt idx="71">
                  <c:v>3.6553740695000001</c:v>
                </c:pt>
                <c:pt idx="72">
                  <c:v>4.5947379255999996</c:v>
                </c:pt>
                <c:pt idx="73">
                  <c:v>3.9515793559999999</c:v>
                </c:pt>
                <c:pt idx="74">
                  <c:v>4.9277937589</c:v>
                </c:pt>
                <c:pt idx="75">
                  <c:v>4.5483560599999997</c:v>
                </c:pt>
                <c:pt idx="76">
                  <c:v>2.9553050749000001</c:v>
                </c:pt>
                <c:pt idx="77">
                  <c:v>4.2574586517000004</c:v>
                </c:pt>
                <c:pt idx="78">
                  <c:v>4.933926349</c:v>
                </c:pt>
                <c:pt idx="79">
                  <c:v>4.4094171523999997</c:v>
                </c:pt>
                <c:pt idx="80">
                  <c:v>3.5293275951999998</c:v>
                </c:pt>
                <c:pt idx="81">
                  <c:v>2.5949953694999999</c:v>
                </c:pt>
                <c:pt idx="82">
                  <c:v>5.0299675799000001</c:v>
                </c:pt>
                <c:pt idx="83">
                  <c:v>3.2945589909000002</c:v>
                </c:pt>
                <c:pt idx="84">
                  <c:v>7.5550864141999998</c:v>
                </c:pt>
                <c:pt idx="85">
                  <c:v>4.6768648836000004</c:v>
                </c:pt>
                <c:pt idx="86">
                  <c:v>6.1644951831999997</c:v>
                </c:pt>
                <c:pt idx="87">
                  <c:v>3.5285547895999998</c:v>
                </c:pt>
                <c:pt idx="88">
                  <c:v>6.0734182821999996</c:v>
                </c:pt>
                <c:pt idx="89">
                  <c:v>4.4586520288999996</c:v>
                </c:pt>
                <c:pt idx="90">
                  <c:v>2.2296279754000001</c:v>
                </c:pt>
                <c:pt idx="91">
                  <c:v>2.7863396222999999</c:v>
                </c:pt>
                <c:pt idx="92">
                  <c:v>2.0868107066000001</c:v>
                </c:pt>
                <c:pt idx="93">
                  <c:v>3.4430145457000001</c:v>
                </c:pt>
                <c:pt idx="94">
                  <c:v>5.5653092973999998</c:v>
                </c:pt>
                <c:pt idx="95">
                  <c:v>4.7931881286999998</c:v>
                </c:pt>
                <c:pt idx="96">
                  <c:v>4.0819445805000001</c:v>
                </c:pt>
                <c:pt idx="97">
                  <c:v>2.9331066055999999</c:v>
                </c:pt>
                <c:pt idx="98">
                  <c:v>1.9908829674999999</c:v>
                </c:pt>
                <c:pt idx="99">
                  <c:v>5.4601652610000002</c:v>
                </c:pt>
                <c:pt idx="100">
                  <c:v>3.6944163149999998</c:v>
                </c:pt>
                <c:pt idx="101">
                  <c:v>4.8040310330000002</c:v>
                </c:pt>
                <c:pt idx="102">
                  <c:v>3.6424097746999999</c:v>
                </c:pt>
                <c:pt idx="103">
                  <c:v>6.1204008519000004</c:v>
                </c:pt>
                <c:pt idx="104">
                  <c:v>6.0807955557</c:v>
                </c:pt>
                <c:pt idx="105">
                  <c:v>5.4615801880000001</c:v>
                </c:pt>
                <c:pt idx="106">
                  <c:v>5.1335141150999997</c:v>
                </c:pt>
                <c:pt idx="107">
                  <c:v>5.9601814419999997</c:v>
                </c:pt>
                <c:pt idx="108">
                  <c:v>4.3660326390000002</c:v>
                </c:pt>
                <c:pt idx="109">
                  <c:v>4.0745674582999998</c:v>
                </c:pt>
                <c:pt idx="110">
                  <c:v>4.8157679340000001</c:v>
                </c:pt>
                <c:pt idx="111">
                  <c:v>2.8792551588999999</c:v>
                </c:pt>
                <c:pt idx="112">
                  <c:v>1.957514534</c:v>
                </c:pt>
                <c:pt idx="113">
                  <c:v>2.3490397483000001</c:v>
                </c:pt>
                <c:pt idx="114">
                  <c:v>2.2836655135999999</c:v>
                </c:pt>
                <c:pt idx="115">
                  <c:v>3.9119339798000001</c:v>
                </c:pt>
                <c:pt idx="116">
                  <c:v>3.6877100778999998</c:v>
                </c:pt>
                <c:pt idx="117">
                  <c:v>6.5015095324000001</c:v>
                </c:pt>
                <c:pt idx="118">
                  <c:v>3.577501485</c:v>
                </c:pt>
                <c:pt idx="119">
                  <c:v>7.1044622002000004</c:v>
                </c:pt>
                <c:pt idx="120">
                  <c:v>3.9074014404000001</c:v>
                </c:pt>
                <c:pt idx="121">
                  <c:v>3.6034995706999999</c:v>
                </c:pt>
                <c:pt idx="122">
                  <c:v>3.6422212707999999</c:v>
                </c:pt>
                <c:pt idx="123">
                  <c:v>4.1910627412999997</c:v>
                </c:pt>
                <c:pt idx="124">
                  <c:v>3.7601535353000002</c:v>
                </c:pt>
                <c:pt idx="125">
                  <c:v>3.3848860817999999</c:v>
                </c:pt>
                <c:pt idx="126">
                  <c:v>3.5990528366999999</c:v>
                </c:pt>
                <c:pt idx="127">
                  <c:v>4.2080884805999998</c:v>
                </c:pt>
                <c:pt idx="128">
                  <c:v>5.9518760479999999</c:v>
                </c:pt>
                <c:pt idx="129">
                  <c:v>3.9156561679999999</c:v>
                </c:pt>
                <c:pt idx="130">
                  <c:v>4.8732478763999998</c:v>
                </c:pt>
                <c:pt idx="131">
                  <c:v>8.7923366080999994</c:v>
                </c:pt>
                <c:pt idx="132">
                  <c:v>2.8825555855</c:v>
                </c:pt>
                <c:pt idx="133">
                  <c:v>6.6517810052000002</c:v>
                </c:pt>
                <c:pt idx="134">
                  <c:v>4.3130514655000001</c:v>
                </c:pt>
                <c:pt idx="135">
                  <c:v>3.6776123291</c:v>
                </c:pt>
                <c:pt idx="136">
                  <c:v>4.4220361586000001</c:v>
                </c:pt>
                <c:pt idx="137">
                  <c:v>2.3535524457000001</c:v>
                </c:pt>
                <c:pt idx="138">
                  <c:v>4.1803925226</c:v>
                </c:pt>
                <c:pt idx="139">
                  <c:v>3.3644031725999999</c:v>
                </c:pt>
                <c:pt idx="140">
                  <c:v>4.7602025249000004</c:v>
                </c:pt>
                <c:pt idx="141">
                  <c:v>5.5650474183999998</c:v>
                </c:pt>
                <c:pt idx="142">
                  <c:v>2.9540553568000001</c:v>
                </c:pt>
                <c:pt idx="143">
                  <c:v>5.4962192095000004</c:v>
                </c:pt>
                <c:pt idx="144">
                  <c:v>6.7137489505000003</c:v>
                </c:pt>
                <c:pt idx="145">
                  <c:v>11.146915542</c:v>
                </c:pt>
                <c:pt idx="146">
                  <c:v>3.5283220791000001</c:v>
                </c:pt>
                <c:pt idx="147">
                  <c:v>4.6850763589</c:v>
                </c:pt>
                <c:pt idx="148">
                  <c:v>2.1610566079</c:v>
                </c:pt>
                <c:pt idx="149">
                  <c:v>5.9241901495000002</c:v>
                </c:pt>
                <c:pt idx="150">
                  <c:v>4.4633214710000004</c:v>
                </c:pt>
                <c:pt idx="151">
                  <c:v>7.7834384180000002</c:v>
                </c:pt>
                <c:pt idx="152">
                  <c:v>8.5784869050000001</c:v>
                </c:pt>
                <c:pt idx="153">
                  <c:v>6.9586240909999999</c:v>
                </c:pt>
                <c:pt idx="154">
                  <c:v>6.7276197641</c:v>
                </c:pt>
                <c:pt idx="155">
                  <c:v>183.14265842</c:v>
                </c:pt>
                <c:pt idx="156">
                  <c:v>104.42146038</c:v>
                </c:pt>
                <c:pt idx="157">
                  <c:v>137.58089319999999</c:v>
                </c:pt>
                <c:pt idx="158">
                  <c:v>16.851103177999999</c:v>
                </c:pt>
                <c:pt idx="159">
                  <c:v>4.2833011014000002</c:v>
                </c:pt>
                <c:pt idx="160">
                  <c:v>9.0374492267999997</c:v>
                </c:pt>
                <c:pt idx="161">
                  <c:v>3.1168922192999999</c:v>
                </c:pt>
                <c:pt idx="162">
                  <c:v>7.9591353860999998</c:v>
                </c:pt>
                <c:pt idx="163">
                  <c:v>7.8238451565</c:v>
                </c:pt>
                <c:pt idx="164">
                  <c:v>4.9340437302</c:v>
                </c:pt>
                <c:pt idx="165">
                  <c:v>3.4802642636000001</c:v>
                </c:pt>
                <c:pt idx="166">
                  <c:v>4.7056856363000001</c:v>
                </c:pt>
                <c:pt idx="167">
                  <c:v>4.7928874165000002</c:v>
                </c:pt>
                <c:pt idx="168">
                  <c:v>3.6759817227</c:v>
                </c:pt>
                <c:pt idx="169">
                  <c:v>2.7848996862000002</c:v>
                </c:pt>
                <c:pt idx="170">
                  <c:v>5.5384818922000001</c:v>
                </c:pt>
                <c:pt idx="171">
                  <c:v>2.828129567</c:v>
                </c:pt>
                <c:pt idx="172">
                  <c:v>3.1218098639999998</c:v>
                </c:pt>
                <c:pt idx="173">
                  <c:v>3.9371754670999999</c:v>
                </c:pt>
                <c:pt idx="174">
                  <c:v>4.5873609146999996</c:v>
                </c:pt>
                <c:pt idx="175">
                  <c:v>4.5360133163</c:v>
                </c:pt>
                <c:pt idx="176">
                  <c:v>10.722397902999999</c:v>
                </c:pt>
                <c:pt idx="177">
                  <c:v>6.1680059991</c:v>
                </c:pt>
                <c:pt idx="178">
                  <c:v>6.5835377865</c:v>
                </c:pt>
                <c:pt idx="179">
                  <c:v>9.6081166793000001</c:v>
                </c:pt>
                <c:pt idx="180">
                  <c:v>8.3413851489000006</c:v>
                </c:pt>
                <c:pt idx="181">
                  <c:v>8.5385953482999994</c:v>
                </c:pt>
                <c:pt idx="182">
                  <c:v>3.7171631490000001</c:v>
                </c:pt>
                <c:pt idx="183">
                  <c:v>5.7475641454000002</c:v>
                </c:pt>
                <c:pt idx="184">
                  <c:v>6.6942054499000001</c:v>
                </c:pt>
                <c:pt idx="185">
                  <c:v>5.8781314777000002</c:v>
                </c:pt>
                <c:pt idx="186">
                  <c:v>4.0813389964000004</c:v>
                </c:pt>
                <c:pt idx="187">
                  <c:v>4.7163317452999998</c:v>
                </c:pt>
                <c:pt idx="188">
                  <c:v>7.5180571132000003</c:v>
                </c:pt>
                <c:pt idx="189">
                  <c:v>7.3447143655999998</c:v>
                </c:pt>
                <c:pt idx="190">
                  <c:v>4.4139707233000003</c:v>
                </c:pt>
                <c:pt idx="191">
                  <c:v>6.6056941856</c:v>
                </c:pt>
                <c:pt idx="192">
                  <c:v>8.1776314359000004</c:v>
                </c:pt>
                <c:pt idx="193">
                  <c:v>6.7753426302999999</c:v>
                </c:pt>
                <c:pt idx="194">
                  <c:v>10.443091615</c:v>
                </c:pt>
                <c:pt idx="195">
                  <c:v>3.4877026442000001</c:v>
                </c:pt>
                <c:pt idx="196">
                  <c:v>4.6796966722000004</c:v>
                </c:pt>
                <c:pt idx="197">
                  <c:v>2.9187081883000001</c:v>
                </c:pt>
                <c:pt idx="198">
                  <c:v>2.6056649480999998</c:v>
                </c:pt>
                <c:pt idx="199">
                  <c:v>2.5545186427000002</c:v>
                </c:pt>
                <c:pt idx="200">
                  <c:v>3.8012357116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Beta_2_Data!$G$1</c:f>
              <c:strCache>
                <c:ptCount val="1"/>
                <c:pt idx="0">
                  <c:v>P7</c:v>
                </c:pt>
              </c:strCache>
            </c:strRef>
          </c:tx>
          <c:marker>
            <c:symbol val="none"/>
          </c:marker>
          <c:cat>
            <c:numRef>
              <c:f>Beta_2_Data!$A$13:$A$213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Beta_2_Data!$G$13:$G$213</c:f>
              <c:numCache>
                <c:formatCode>0.00E+00</c:formatCode>
                <c:ptCount val="201"/>
                <c:pt idx="0">
                  <c:v>6.6993310623999998</c:v>
                </c:pt>
                <c:pt idx="1">
                  <c:v>3.1902403994999999</c:v>
                </c:pt>
                <c:pt idx="2">
                  <c:v>6.3698532961999996</c:v>
                </c:pt>
                <c:pt idx="3">
                  <c:v>6.0397321383999998</c:v>
                </c:pt>
                <c:pt idx="4">
                  <c:v>5.4324232476000001</c:v>
                </c:pt>
                <c:pt idx="5">
                  <c:v>6.2611488592000004</c:v>
                </c:pt>
                <c:pt idx="6">
                  <c:v>4.4263149370999999</c:v>
                </c:pt>
                <c:pt idx="7">
                  <c:v>4.4970834583999997</c:v>
                </c:pt>
                <c:pt idx="8">
                  <c:v>8.4935596140000005</c:v>
                </c:pt>
                <c:pt idx="9">
                  <c:v>5.8699160884000001</c:v>
                </c:pt>
                <c:pt idx="10">
                  <c:v>7.1022463048000004</c:v>
                </c:pt>
                <c:pt idx="11">
                  <c:v>9.5153640135999993</c:v>
                </c:pt>
                <c:pt idx="12">
                  <c:v>6.7908993074000001</c:v>
                </c:pt>
                <c:pt idx="13">
                  <c:v>10.239776715</c:v>
                </c:pt>
                <c:pt idx="14">
                  <c:v>6.9300768276999998</c:v>
                </c:pt>
                <c:pt idx="15">
                  <c:v>6.7427278178999996</c:v>
                </c:pt>
                <c:pt idx="16">
                  <c:v>4.7313498015000004</c:v>
                </c:pt>
                <c:pt idx="17">
                  <c:v>6.9899299670000001</c:v>
                </c:pt>
                <c:pt idx="18">
                  <c:v>7.0016263489000004</c:v>
                </c:pt>
                <c:pt idx="19">
                  <c:v>9.59766473</c:v>
                </c:pt>
                <c:pt idx="20">
                  <c:v>10.203509294</c:v>
                </c:pt>
                <c:pt idx="21">
                  <c:v>12.518496348999999</c:v>
                </c:pt>
                <c:pt idx="22">
                  <c:v>6.4651132685999997</c:v>
                </c:pt>
                <c:pt idx="23">
                  <c:v>5.3512445082999998</c:v>
                </c:pt>
                <c:pt idx="24">
                  <c:v>7.8536793519000003</c:v>
                </c:pt>
                <c:pt idx="25">
                  <c:v>9.0486614456000005</c:v>
                </c:pt>
                <c:pt idx="26">
                  <c:v>4.9659250341999996</c:v>
                </c:pt>
                <c:pt idx="27">
                  <c:v>7.2653676164999998</c:v>
                </c:pt>
                <c:pt idx="28">
                  <c:v>6.6841649516999997</c:v>
                </c:pt>
                <c:pt idx="29">
                  <c:v>4.1984015761000002</c:v>
                </c:pt>
                <c:pt idx="30">
                  <c:v>7.1339809815999997</c:v>
                </c:pt>
                <c:pt idx="31">
                  <c:v>6.0473057882000001</c:v>
                </c:pt>
                <c:pt idx="32">
                  <c:v>8.5681291104999993</c:v>
                </c:pt>
                <c:pt idx="33">
                  <c:v>8.5689505944000004</c:v>
                </c:pt>
                <c:pt idx="34">
                  <c:v>7.2733699185000003</c:v>
                </c:pt>
                <c:pt idx="35">
                  <c:v>5.8027290874000004</c:v>
                </c:pt>
                <c:pt idx="36">
                  <c:v>9.7837366842000009</c:v>
                </c:pt>
                <c:pt idx="37">
                  <c:v>5.7369338037000004</c:v>
                </c:pt>
                <c:pt idx="38">
                  <c:v>7.8265034425</c:v>
                </c:pt>
                <c:pt idx="39">
                  <c:v>6.7652196972</c:v>
                </c:pt>
                <c:pt idx="40">
                  <c:v>3.9609727089</c:v>
                </c:pt>
                <c:pt idx="41">
                  <c:v>7.3879581339999998</c:v>
                </c:pt>
                <c:pt idx="42">
                  <c:v>10.368035104000001</c:v>
                </c:pt>
                <c:pt idx="43">
                  <c:v>8.7924841277999999</c:v>
                </c:pt>
                <c:pt idx="44">
                  <c:v>7.7620061259000002</c:v>
                </c:pt>
                <c:pt idx="45">
                  <c:v>3.9188589575999999</c:v>
                </c:pt>
                <c:pt idx="46">
                  <c:v>6.1511948643999999</c:v>
                </c:pt>
                <c:pt idx="47">
                  <c:v>3.4477961727999999</c:v>
                </c:pt>
                <c:pt idx="48">
                  <c:v>6.7951052058999997</c:v>
                </c:pt>
                <c:pt idx="49">
                  <c:v>3.7394383045000001</c:v>
                </c:pt>
                <c:pt idx="50">
                  <c:v>6.3849503840999997</c:v>
                </c:pt>
                <c:pt idx="51">
                  <c:v>7.5096966474000002</c:v>
                </c:pt>
                <c:pt idx="52">
                  <c:v>8.2739611371000006</c:v>
                </c:pt>
                <c:pt idx="53">
                  <c:v>11.112017083</c:v>
                </c:pt>
                <c:pt idx="54">
                  <c:v>8.8587146698999994</c:v>
                </c:pt>
                <c:pt idx="55">
                  <c:v>8.4158350051999999</c:v>
                </c:pt>
                <c:pt idx="56">
                  <c:v>8.1183206504999994</c:v>
                </c:pt>
                <c:pt idx="57">
                  <c:v>4.9402118836</c:v>
                </c:pt>
                <c:pt idx="58">
                  <c:v>6.9107004317999996</c:v>
                </c:pt>
                <c:pt idx="59">
                  <c:v>4.3758744281000004</c:v>
                </c:pt>
                <c:pt idx="60">
                  <c:v>3.926580317</c:v>
                </c:pt>
                <c:pt idx="61">
                  <c:v>3.7406647635999999</c:v>
                </c:pt>
                <c:pt idx="62">
                  <c:v>6.9158754233000002</c:v>
                </c:pt>
                <c:pt idx="63">
                  <c:v>8.0349177081000001</c:v>
                </c:pt>
                <c:pt idx="64">
                  <c:v>13.836455104000001</c:v>
                </c:pt>
                <c:pt idx="65">
                  <c:v>6.5662232504000002</c:v>
                </c:pt>
                <c:pt idx="66">
                  <c:v>11.471985813</c:v>
                </c:pt>
                <c:pt idx="67">
                  <c:v>11.328564884</c:v>
                </c:pt>
                <c:pt idx="68">
                  <c:v>8.1845820814000003</c:v>
                </c:pt>
                <c:pt idx="69">
                  <c:v>10.855247805999999</c:v>
                </c:pt>
                <c:pt idx="70">
                  <c:v>6.2490210558000001</c:v>
                </c:pt>
                <c:pt idx="71">
                  <c:v>5.3237919966999998</c:v>
                </c:pt>
                <c:pt idx="72">
                  <c:v>6.0362191773999996</c:v>
                </c:pt>
                <c:pt idx="73">
                  <c:v>9.1022727210000003</c:v>
                </c:pt>
                <c:pt idx="74">
                  <c:v>5.2734197215999998</c:v>
                </c:pt>
                <c:pt idx="75">
                  <c:v>8.5647386655000002</c:v>
                </c:pt>
                <c:pt idx="76">
                  <c:v>7.9048765118000004</c:v>
                </c:pt>
                <c:pt idx="77">
                  <c:v>3.4350725659000001</c:v>
                </c:pt>
                <c:pt idx="78">
                  <c:v>5.1813361132000004</c:v>
                </c:pt>
                <c:pt idx="79">
                  <c:v>10.539147314999999</c:v>
                </c:pt>
                <c:pt idx="80">
                  <c:v>5.6792514942999999</c:v>
                </c:pt>
                <c:pt idx="81">
                  <c:v>6.3338938758000003</c:v>
                </c:pt>
                <c:pt idx="82">
                  <c:v>6.1014940158000002</c:v>
                </c:pt>
                <c:pt idx="83">
                  <c:v>6.2484587539999996</c:v>
                </c:pt>
                <c:pt idx="84">
                  <c:v>5.4050026904999999</c:v>
                </c:pt>
                <c:pt idx="85">
                  <c:v>4.8869843838999998</c:v>
                </c:pt>
                <c:pt idx="86">
                  <c:v>5.6872313816000002</c:v>
                </c:pt>
                <c:pt idx="87">
                  <c:v>7.4291994613999996</c:v>
                </c:pt>
                <c:pt idx="88">
                  <c:v>9.6185544150000002</c:v>
                </c:pt>
                <c:pt idx="89">
                  <c:v>12.067294013</c:v>
                </c:pt>
                <c:pt idx="90">
                  <c:v>15.021091030999999</c:v>
                </c:pt>
                <c:pt idx="91">
                  <c:v>10.369140740000001</c:v>
                </c:pt>
                <c:pt idx="92">
                  <c:v>19.651558381000001</c:v>
                </c:pt>
                <c:pt idx="93">
                  <c:v>23.019992928000001</c:v>
                </c:pt>
                <c:pt idx="94">
                  <c:v>12.961632107</c:v>
                </c:pt>
                <c:pt idx="95">
                  <c:v>12.649916954</c:v>
                </c:pt>
                <c:pt idx="96">
                  <c:v>12.406646831</c:v>
                </c:pt>
                <c:pt idx="97">
                  <c:v>5.8816117094000004</c:v>
                </c:pt>
                <c:pt idx="98">
                  <c:v>11.997543403</c:v>
                </c:pt>
                <c:pt idx="99">
                  <c:v>6.4661380605999996</c:v>
                </c:pt>
                <c:pt idx="100">
                  <c:v>5.0566821584000001</c:v>
                </c:pt>
                <c:pt idx="101">
                  <c:v>5.5092016179999996</c:v>
                </c:pt>
                <c:pt idx="102">
                  <c:v>8.9039483917000002</c:v>
                </c:pt>
                <c:pt idx="103">
                  <c:v>7.6928372801</c:v>
                </c:pt>
                <c:pt idx="104">
                  <c:v>7.6733468396999998</c:v>
                </c:pt>
                <c:pt idx="105">
                  <c:v>12.945125923000001</c:v>
                </c:pt>
                <c:pt idx="106">
                  <c:v>7.2572438668999997</c:v>
                </c:pt>
                <c:pt idx="107">
                  <c:v>17.281297847000001</c:v>
                </c:pt>
                <c:pt idx="108">
                  <c:v>7.8012328721999999</c:v>
                </c:pt>
                <c:pt idx="109">
                  <c:v>8.0110601661</c:v>
                </c:pt>
                <c:pt idx="110">
                  <c:v>4.4206539929000002</c:v>
                </c:pt>
                <c:pt idx="111">
                  <c:v>4.8057028271000002</c:v>
                </c:pt>
                <c:pt idx="112">
                  <c:v>3.8539334418000002</c:v>
                </c:pt>
                <c:pt idx="113">
                  <c:v>6.0257240316000003</c:v>
                </c:pt>
                <c:pt idx="114">
                  <c:v>7.7244785729999998</c:v>
                </c:pt>
                <c:pt idx="115">
                  <c:v>9.2944105503000003</c:v>
                </c:pt>
                <c:pt idx="116">
                  <c:v>9.1573173423000007</c:v>
                </c:pt>
                <c:pt idx="117">
                  <c:v>8.5675078330000005</c:v>
                </c:pt>
                <c:pt idx="118">
                  <c:v>6.6441564194999998</c:v>
                </c:pt>
                <c:pt idx="119">
                  <c:v>7.6870564723000001</c:v>
                </c:pt>
                <c:pt idx="120">
                  <c:v>7.0939115164000004</c:v>
                </c:pt>
                <c:pt idx="121">
                  <c:v>9.4853077210999999</c:v>
                </c:pt>
                <c:pt idx="122">
                  <c:v>10.358683957</c:v>
                </c:pt>
                <c:pt idx="123">
                  <c:v>8.9318763111999999</c:v>
                </c:pt>
                <c:pt idx="124">
                  <c:v>10.810181804999999</c:v>
                </c:pt>
                <c:pt idx="125">
                  <c:v>9.6060497884</c:v>
                </c:pt>
                <c:pt idx="126">
                  <c:v>8.5603368030000002</c:v>
                </c:pt>
                <c:pt idx="127">
                  <c:v>7.8184655170999999</c:v>
                </c:pt>
                <c:pt idx="128">
                  <c:v>10.271133362</c:v>
                </c:pt>
                <c:pt idx="129">
                  <c:v>7.4560057582999999</c:v>
                </c:pt>
                <c:pt idx="130">
                  <c:v>6.3008663886000003</c:v>
                </c:pt>
                <c:pt idx="131">
                  <c:v>3.9431562565</c:v>
                </c:pt>
                <c:pt idx="132">
                  <c:v>5.5009616693999996</c:v>
                </c:pt>
                <c:pt idx="133">
                  <c:v>3.7401736272999999</c:v>
                </c:pt>
                <c:pt idx="134">
                  <c:v>7.9209307299000002</c:v>
                </c:pt>
                <c:pt idx="135">
                  <c:v>6.5522800759999997</c:v>
                </c:pt>
                <c:pt idx="136">
                  <c:v>4.4657729977000002</c:v>
                </c:pt>
                <c:pt idx="137">
                  <c:v>4.6683335622</c:v>
                </c:pt>
                <c:pt idx="138">
                  <c:v>5.4857663458000001</c:v>
                </c:pt>
                <c:pt idx="139">
                  <c:v>5.8118557433999998</c:v>
                </c:pt>
                <c:pt idx="140">
                  <c:v>6.3292453375999997</c:v>
                </c:pt>
                <c:pt idx="141">
                  <c:v>4.8579486122000004</c:v>
                </c:pt>
                <c:pt idx="142">
                  <c:v>5.4325464601000002</c:v>
                </c:pt>
                <c:pt idx="143">
                  <c:v>16.155930928</c:v>
                </c:pt>
                <c:pt idx="144">
                  <c:v>35.358211304999998</c:v>
                </c:pt>
                <c:pt idx="145">
                  <c:v>40.127316743000002</c:v>
                </c:pt>
                <c:pt idx="146">
                  <c:v>13.975103203</c:v>
                </c:pt>
                <c:pt idx="147">
                  <c:v>5.9609601592999999</c:v>
                </c:pt>
                <c:pt idx="148">
                  <c:v>4.6392161601000002</c:v>
                </c:pt>
                <c:pt idx="149">
                  <c:v>4.4526033264000002</c:v>
                </c:pt>
                <c:pt idx="150">
                  <c:v>4.0018247135999996</c:v>
                </c:pt>
                <c:pt idx="151">
                  <c:v>2.8722682843</c:v>
                </c:pt>
                <c:pt idx="152">
                  <c:v>2.9401265516000001</c:v>
                </c:pt>
                <c:pt idx="153">
                  <c:v>5.9675627639000002</c:v>
                </c:pt>
                <c:pt idx="154">
                  <c:v>3.4154284069999998</c:v>
                </c:pt>
                <c:pt idx="155">
                  <c:v>172.66137724999999</c:v>
                </c:pt>
                <c:pt idx="156">
                  <c:v>91.450803977000007</c:v>
                </c:pt>
                <c:pt idx="157">
                  <c:v>134.37664025000001</c:v>
                </c:pt>
                <c:pt idx="158">
                  <c:v>23.105990461000001</c:v>
                </c:pt>
                <c:pt idx="159">
                  <c:v>5.1443774847999997</c:v>
                </c:pt>
                <c:pt idx="160">
                  <c:v>9.5223482286000003</c:v>
                </c:pt>
                <c:pt idx="161">
                  <c:v>7.2021260244</c:v>
                </c:pt>
                <c:pt idx="162">
                  <c:v>5.4066845975</c:v>
                </c:pt>
                <c:pt idx="163">
                  <c:v>9.8706420155999997</c:v>
                </c:pt>
                <c:pt idx="164">
                  <c:v>5.5039393978</c:v>
                </c:pt>
                <c:pt idx="165">
                  <c:v>13.030951480000001</c:v>
                </c:pt>
                <c:pt idx="166">
                  <c:v>9.9014339283999995</c:v>
                </c:pt>
                <c:pt idx="167">
                  <c:v>8.7700752796000003</c:v>
                </c:pt>
                <c:pt idx="168">
                  <c:v>8.7114839542000002</c:v>
                </c:pt>
                <c:pt idx="169">
                  <c:v>4.4484381394000003</c:v>
                </c:pt>
                <c:pt idx="170">
                  <c:v>6.5343137171999999</c:v>
                </c:pt>
                <c:pt idx="171">
                  <c:v>7.3026974557999997</c:v>
                </c:pt>
                <c:pt idx="172">
                  <c:v>5.1441127151000003</c:v>
                </c:pt>
                <c:pt idx="173">
                  <c:v>4.5385954599999998</c:v>
                </c:pt>
                <c:pt idx="174">
                  <c:v>4.5111413705999999</c:v>
                </c:pt>
                <c:pt idx="175">
                  <c:v>2.652779029</c:v>
                </c:pt>
                <c:pt idx="176">
                  <c:v>18.999702663000001</c:v>
                </c:pt>
                <c:pt idx="177">
                  <c:v>7.6968736784000003</c:v>
                </c:pt>
                <c:pt idx="178">
                  <c:v>15.586091569000001</c:v>
                </c:pt>
                <c:pt idx="179">
                  <c:v>11.701250503000001</c:v>
                </c:pt>
                <c:pt idx="180">
                  <c:v>10.537221034</c:v>
                </c:pt>
                <c:pt idx="181">
                  <c:v>11.748826201</c:v>
                </c:pt>
                <c:pt idx="182">
                  <c:v>2.6755124197</c:v>
                </c:pt>
                <c:pt idx="183">
                  <c:v>6.3875787082000004</c:v>
                </c:pt>
                <c:pt idx="184">
                  <c:v>3.8848037557000001</c:v>
                </c:pt>
                <c:pt idx="185">
                  <c:v>5.0115086028000002</c:v>
                </c:pt>
                <c:pt idx="186">
                  <c:v>6.3270109515000001</c:v>
                </c:pt>
                <c:pt idx="187">
                  <c:v>9.6569068619999996</c:v>
                </c:pt>
                <c:pt idx="188">
                  <c:v>7.1290542622000004</c:v>
                </c:pt>
                <c:pt idx="189">
                  <c:v>6.2025664651000003</c:v>
                </c:pt>
                <c:pt idx="190">
                  <c:v>2.7501935796999999</c:v>
                </c:pt>
                <c:pt idx="191">
                  <c:v>4.6431207764</c:v>
                </c:pt>
                <c:pt idx="192">
                  <c:v>5.9747520649999997</c:v>
                </c:pt>
                <c:pt idx="193">
                  <c:v>9.4576004658000006</c:v>
                </c:pt>
                <c:pt idx="194">
                  <c:v>9.6194769435000005</c:v>
                </c:pt>
                <c:pt idx="195">
                  <c:v>5.4744810386999996</c:v>
                </c:pt>
                <c:pt idx="196">
                  <c:v>8.7877518245000008</c:v>
                </c:pt>
                <c:pt idx="197">
                  <c:v>8.9508169188999993</c:v>
                </c:pt>
                <c:pt idx="198">
                  <c:v>7.6171871940000004</c:v>
                </c:pt>
                <c:pt idx="199">
                  <c:v>7.6108468559000002</c:v>
                </c:pt>
                <c:pt idx="200">
                  <c:v>5.4827521920000004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Beta_2_Data!$H$1</c:f>
              <c:strCache>
                <c:ptCount val="1"/>
                <c:pt idx="0">
                  <c:v>P3</c:v>
                </c:pt>
              </c:strCache>
            </c:strRef>
          </c:tx>
          <c:marker>
            <c:symbol val="none"/>
          </c:marker>
          <c:cat>
            <c:numRef>
              <c:f>Beta_2_Data!$A$13:$A$213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Beta_2_Data!$H$13:$H$213</c:f>
              <c:numCache>
                <c:formatCode>0.00E+00</c:formatCode>
                <c:ptCount val="201"/>
                <c:pt idx="0">
                  <c:v>5.4389483581000002</c:v>
                </c:pt>
                <c:pt idx="1">
                  <c:v>10.306917852</c:v>
                </c:pt>
                <c:pt idx="2">
                  <c:v>8.7329743735999994</c:v>
                </c:pt>
                <c:pt idx="3">
                  <c:v>7.5544065834999996</c:v>
                </c:pt>
                <c:pt idx="4">
                  <c:v>6.5311565915000003</c:v>
                </c:pt>
                <c:pt idx="5">
                  <c:v>2.9982683385</c:v>
                </c:pt>
                <c:pt idx="6">
                  <c:v>5.4083210384999996</c:v>
                </c:pt>
                <c:pt idx="7">
                  <c:v>5.5555694471999999</c:v>
                </c:pt>
                <c:pt idx="8">
                  <c:v>4.2773574497000002</c:v>
                </c:pt>
                <c:pt idx="9">
                  <c:v>7.1726618654000003</c:v>
                </c:pt>
                <c:pt idx="10">
                  <c:v>7.7826280100999998</c:v>
                </c:pt>
                <c:pt idx="11">
                  <c:v>7.6948504252000003</c:v>
                </c:pt>
                <c:pt idx="12">
                  <c:v>10.990550269</c:v>
                </c:pt>
                <c:pt idx="13">
                  <c:v>5.5052754313000003</c:v>
                </c:pt>
                <c:pt idx="14">
                  <c:v>3.9742774240999998</c:v>
                </c:pt>
                <c:pt idx="15">
                  <c:v>11.146064897</c:v>
                </c:pt>
                <c:pt idx="16">
                  <c:v>15.174473575</c:v>
                </c:pt>
                <c:pt idx="17">
                  <c:v>18.232811295000001</c:v>
                </c:pt>
                <c:pt idx="18">
                  <c:v>10.684911784000001</c:v>
                </c:pt>
                <c:pt idx="19">
                  <c:v>7.0711361002000004</c:v>
                </c:pt>
                <c:pt idx="20">
                  <c:v>7.3852967426999996</c:v>
                </c:pt>
                <c:pt idx="21">
                  <c:v>8.5879592767999995</c:v>
                </c:pt>
                <c:pt idx="22">
                  <c:v>9.0704426842999997</c:v>
                </c:pt>
                <c:pt idx="23">
                  <c:v>8.7439208917000002</c:v>
                </c:pt>
                <c:pt idx="24">
                  <c:v>6.6773741977999999</c:v>
                </c:pt>
                <c:pt idx="25">
                  <c:v>11.751666036</c:v>
                </c:pt>
                <c:pt idx="26">
                  <c:v>7.2426823723</c:v>
                </c:pt>
                <c:pt idx="27">
                  <c:v>21.763526042999999</c:v>
                </c:pt>
                <c:pt idx="28">
                  <c:v>9.0675619723000001</c:v>
                </c:pt>
                <c:pt idx="29">
                  <c:v>12.097176517999999</c:v>
                </c:pt>
                <c:pt idx="30">
                  <c:v>7.1750258410000001</c:v>
                </c:pt>
                <c:pt idx="31">
                  <c:v>4.4665263460000002</c:v>
                </c:pt>
                <c:pt idx="32">
                  <c:v>7.4966936054</c:v>
                </c:pt>
                <c:pt idx="33">
                  <c:v>6.5470782113999997</c:v>
                </c:pt>
                <c:pt idx="34">
                  <c:v>6.1042053612</c:v>
                </c:pt>
                <c:pt idx="35">
                  <c:v>8.6625940861000004</c:v>
                </c:pt>
                <c:pt idx="36">
                  <c:v>9.7698047952000007</c:v>
                </c:pt>
                <c:pt idx="37">
                  <c:v>4.2054125961000004</c:v>
                </c:pt>
                <c:pt idx="38">
                  <c:v>8.2965950270000004</c:v>
                </c:pt>
                <c:pt idx="39">
                  <c:v>3.6255998173999999</c:v>
                </c:pt>
                <c:pt idx="40">
                  <c:v>6.5837535083000001</c:v>
                </c:pt>
                <c:pt idx="41">
                  <c:v>6.7366284597000003</c:v>
                </c:pt>
                <c:pt idx="42">
                  <c:v>10.726384179</c:v>
                </c:pt>
                <c:pt idx="43">
                  <c:v>7.321618312</c:v>
                </c:pt>
                <c:pt idx="44">
                  <c:v>8.6658831015000004</c:v>
                </c:pt>
                <c:pt idx="45">
                  <c:v>4.9038933991000002</c:v>
                </c:pt>
                <c:pt idx="46">
                  <c:v>5.1584275751000002</c:v>
                </c:pt>
                <c:pt idx="47">
                  <c:v>5.5912464162999997</c:v>
                </c:pt>
                <c:pt idx="48">
                  <c:v>6.2954891891000004</c:v>
                </c:pt>
                <c:pt idx="49">
                  <c:v>8.2124491409000004</c:v>
                </c:pt>
                <c:pt idx="50">
                  <c:v>6.3206062336000004</c:v>
                </c:pt>
                <c:pt idx="51">
                  <c:v>4.1990869596999998</c:v>
                </c:pt>
                <c:pt idx="52">
                  <c:v>4.3613892430999996</c:v>
                </c:pt>
                <c:pt idx="53">
                  <c:v>8.7448594876999994</c:v>
                </c:pt>
                <c:pt idx="54">
                  <c:v>5.3543765105999999</c:v>
                </c:pt>
                <c:pt idx="55">
                  <c:v>6.7213072203999999</c:v>
                </c:pt>
                <c:pt idx="56">
                  <c:v>7.4514220951999999</c:v>
                </c:pt>
                <c:pt idx="57">
                  <c:v>8.6050156647999998</c:v>
                </c:pt>
                <c:pt idx="58">
                  <c:v>6.9425930882999998</c:v>
                </c:pt>
                <c:pt idx="59">
                  <c:v>6.9872916429999998</c:v>
                </c:pt>
                <c:pt idx="60">
                  <c:v>6.0620593262</c:v>
                </c:pt>
                <c:pt idx="61">
                  <c:v>5.0814844991000001</c:v>
                </c:pt>
                <c:pt idx="62">
                  <c:v>7.3593189657</c:v>
                </c:pt>
                <c:pt idx="63">
                  <c:v>4.8408358378000003</c:v>
                </c:pt>
                <c:pt idx="64">
                  <c:v>6.2122493738999998</c:v>
                </c:pt>
                <c:pt idx="65">
                  <c:v>5.5557947036000002</c:v>
                </c:pt>
                <c:pt idx="66">
                  <c:v>4.3152646226</c:v>
                </c:pt>
                <c:pt idx="67">
                  <c:v>13.917165519999999</c:v>
                </c:pt>
                <c:pt idx="68">
                  <c:v>10.493628068</c:v>
                </c:pt>
                <c:pt idx="69">
                  <c:v>11.376115291</c:v>
                </c:pt>
                <c:pt idx="70">
                  <c:v>7.4868642461999997</c:v>
                </c:pt>
                <c:pt idx="71">
                  <c:v>11.518425561999999</c:v>
                </c:pt>
                <c:pt idx="72">
                  <c:v>8.7922472847000002</c:v>
                </c:pt>
                <c:pt idx="73">
                  <c:v>11.596539591999999</c:v>
                </c:pt>
                <c:pt idx="74">
                  <c:v>11.45903236</c:v>
                </c:pt>
                <c:pt idx="75">
                  <c:v>8.7639045972999998</c:v>
                </c:pt>
                <c:pt idx="76">
                  <c:v>4.7705622236999998</c:v>
                </c:pt>
                <c:pt idx="77">
                  <c:v>9.6305616374999996</c:v>
                </c:pt>
                <c:pt idx="78">
                  <c:v>7.5455248303999998</c:v>
                </c:pt>
                <c:pt idx="79">
                  <c:v>13.01547152</c:v>
                </c:pt>
                <c:pt idx="80">
                  <c:v>5.8123597202999999</c:v>
                </c:pt>
                <c:pt idx="81">
                  <c:v>10.177656037</c:v>
                </c:pt>
                <c:pt idx="82">
                  <c:v>11.351566890000001</c:v>
                </c:pt>
                <c:pt idx="83">
                  <c:v>11.428184926</c:v>
                </c:pt>
                <c:pt idx="84">
                  <c:v>12.846391843999999</c:v>
                </c:pt>
                <c:pt idx="85">
                  <c:v>7.0738802173000002</c:v>
                </c:pt>
                <c:pt idx="86">
                  <c:v>13.367375544</c:v>
                </c:pt>
                <c:pt idx="87">
                  <c:v>8.902470825</c:v>
                </c:pt>
                <c:pt idx="88">
                  <c:v>14.454016714</c:v>
                </c:pt>
                <c:pt idx="89">
                  <c:v>8.2220481023000005</c:v>
                </c:pt>
                <c:pt idx="90">
                  <c:v>6.1819740928</c:v>
                </c:pt>
                <c:pt idx="91">
                  <c:v>8.7928752888999995</c:v>
                </c:pt>
                <c:pt idx="92">
                  <c:v>8.8701383224000008</c:v>
                </c:pt>
                <c:pt idx="93">
                  <c:v>12.788846897000001</c:v>
                </c:pt>
                <c:pt idx="94">
                  <c:v>10.290698169000001</c:v>
                </c:pt>
                <c:pt idx="95">
                  <c:v>10.499859553</c:v>
                </c:pt>
                <c:pt idx="96">
                  <c:v>5.9172092465999997</c:v>
                </c:pt>
                <c:pt idx="97">
                  <c:v>13.365239068999999</c:v>
                </c:pt>
                <c:pt idx="98">
                  <c:v>11.124974154</c:v>
                </c:pt>
                <c:pt idx="99">
                  <c:v>11.267335299000001</c:v>
                </c:pt>
                <c:pt idx="100">
                  <c:v>3.4322211535</c:v>
                </c:pt>
                <c:pt idx="101">
                  <c:v>7.2451529963999999</c:v>
                </c:pt>
                <c:pt idx="102">
                  <c:v>8.3319721341000008</c:v>
                </c:pt>
                <c:pt idx="103">
                  <c:v>7.8398244095000003</c:v>
                </c:pt>
                <c:pt idx="104">
                  <c:v>6.3057051927999996</c:v>
                </c:pt>
                <c:pt idx="105">
                  <c:v>4.5135207291999997</c:v>
                </c:pt>
                <c:pt idx="106">
                  <c:v>10.926973088</c:v>
                </c:pt>
                <c:pt idx="107">
                  <c:v>6.7608337294999998</c:v>
                </c:pt>
                <c:pt idx="108">
                  <c:v>14.730290588000001</c:v>
                </c:pt>
                <c:pt idx="109">
                  <c:v>5.7688939788000004</c:v>
                </c:pt>
                <c:pt idx="110">
                  <c:v>7.8295221376999997</c:v>
                </c:pt>
                <c:pt idx="111">
                  <c:v>6.1641784972</c:v>
                </c:pt>
                <c:pt idx="112">
                  <c:v>7.4424926236999998</c:v>
                </c:pt>
                <c:pt idx="113">
                  <c:v>10.593970691999999</c:v>
                </c:pt>
                <c:pt idx="114">
                  <c:v>4.2818099890000001</c:v>
                </c:pt>
                <c:pt idx="115">
                  <c:v>9.6616666746999993</c:v>
                </c:pt>
                <c:pt idx="116">
                  <c:v>8.6341144055000001</c:v>
                </c:pt>
                <c:pt idx="117">
                  <c:v>5.8546458182999999</c:v>
                </c:pt>
                <c:pt idx="118">
                  <c:v>4.8859845512</c:v>
                </c:pt>
                <c:pt idx="119">
                  <c:v>4.5899056795000002</c:v>
                </c:pt>
                <c:pt idx="120">
                  <c:v>9.0171954277000008</c:v>
                </c:pt>
                <c:pt idx="121">
                  <c:v>17.065323677999999</c:v>
                </c:pt>
                <c:pt idx="122">
                  <c:v>9.6858677965000002</c:v>
                </c:pt>
                <c:pt idx="123">
                  <c:v>12.354257414999999</c:v>
                </c:pt>
                <c:pt idx="124">
                  <c:v>5.5107701061999999</c:v>
                </c:pt>
                <c:pt idx="125">
                  <c:v>6.5006028374999998</c:v>
                </c:pt>
                <c:pt idx="126">
                  <c:v>7.5699133536999996</c:v>
                </c:pt>
                <c:pt idx="127">
                  <c:v>9.0179669797000006</c:v>
                </c:pt>
                <c:pt idx="128">
                  <c:v>9.7460504585999992</c:v>
                </c:pt>
                <c:pt idx="129">
                  <c:v>4.2911466013000004</c:v>
                </c:pt>
                <c:pt idx="130">
                  <c:v>5.5832152191000004</c:v>
                </c:pt>
                <c:pt idx="131">
                  <c:v>8.2349908950999993</c:v>
                </c:pt>
                <c:pt idx="132">
                  <c:v>6.3240993194000001</c:v>
                </c:pt>
                <c:pt idx="133">
                  <c:v>4.9531804597000004</c:v>
                </c:pt>
                <c:pt idx="134">
                  <c:v>9.9288417502000001</c:v>
                </c:pt>
                <c:pt idx="135">
                  <c:v>5.9837855536999998</c:v>
                </c:pt>
                <c:pt idx="136">
                  <c:v>7.8477398146999997</c:v>
                </c:pt>
                <c:pt idx="137">
                  <c:v>8.1314241422000002</c:v>
                </c:pt>
                <c:pt idx="138">
                  <c:v>7.7527588381000001</c:v>
                </c:pt>
                <c:pt idx="139">
                  <c:v>5.9093734741999997</c:v>
                </c:pt>
                <c:pt idx="140">
                  <c:v>11.983730928</c:v>
                </c:pt>
                <c:pt idx="141">
                  <c:v>7.3769058971000003</c:v>
                </c:pt>
                <c:pt idx="142">
                  <c:v>5.0835375702999999</c:v>
                </c:pt>
                <c:pt idx="143">
                  <c:v>11.071833458</c:v>
                </c:pt>
                <c:pt idx="144">
                  <c:v>42.884832482999997</c:v>
                </c:pt>
                <c:pt idx="145">
                  <c:v>33.676448935000003</c:v>
                </c:pt>
                <c:pt idx="146">
                  <c:v>14.98827436</c:v>
                </c:pt>
                <c:pt idx="147">
                  <c:v>6.8644235787000003</c:v>
                </c:pt>
                <c:pt idx="148">
                  <c:v>10.871511155</c:v>
                </c:pt>
                <c:pt idx="149">
                  <c:v>9.7741983841</c:v>
                </c:pt>
                <c:pt idx="150">
                  <c:v>6.1939292755000004</c:v>
                </c:pt>
                <c:pt idx="151">
                  <c:v>12.503352583</c:v>
                </c:pt>
                <c:pt idx="152">
                  <c:v>21.206378378</c:v>
                </c:pt>
                <c:pt idx="153">
                  <c:v>14.312657086</c:v>
                </c:pt>
                <c:pt idx="154">
                  <c:v>12.816160034999999</c:v>
                </c:pt>
                <c:pt idx="155">
                  <c:v>179.28093354000001</c:v>
                </c:pt>
                <c:pt idx="156">
                  <c:v>110.9354008</c:v>
                </c:pt>
                <c:pt idx="157">
                  <c:v>140.09931556999999</c:v>
                </c:pt>
                <c:pt idx="158">
                  <c:v>14.199166005</c:v>
                </c:pt>
                <c:pt idx="159">
                  <c:v>8.7258211538000001</c:v>
                </c:pt>
                <c:pt idx="160">
                  <c:v>14.889602963</c:v>
                </c:pt>
                <c:pt idx="161">
                  <c:v>6.9987720965999998</c:v>
                </c:pt>
                <c:pt idx="162">
                  <c:v>8.8447537629999999</c:v>
                </c:pt>
                <c:pt idx="163">
                  <c:v>8.3791252113999999</c:v>
                </c:pt>
                <c:pt idx="164">
                  <c:v>8.1878745604999992</c:v>
                </c:pt>
                <c:pt idx="165">
                  <c:v>9.1645370655999994</c:v>
                </c:pt>
                <c:pt idx="166">
                  <c:v>5.6520333508</c:v>
                </c:pt>
                <c:pt idx="167">
                  <c:v>8.5510909942000008</c:v>
                </c:pt>
                <c:pt idx="168">
                  <c:v>9.9676139038000002</c:v>
                </c:pt>
                <c:pt idx="169">
                  <c:v>11.380716729</c:v>
                </c:pt>
                <c:pt idx="170">
                  <c:v>18.326427361</c:v>
                </c:pt>
                <c:pt idx="171">
                  <c:v>15.568862782</c:v>
                </c:pt>
                <c:pt idx="172">
                  <c:v>7.3660068015000002</c:v>
                </c:pt>
                <c:pt idx="173">
                  <c:v>19.390907106</c:v>
                </c:pt>
                <c:pt idx="174">
                  <c:v>11.410227383000001</c:v>
                </c:pt>
                <c:pt idx="175">
                  <c:v>13.032961296</c:v>
                </c:pt>
                <c:pt idx="176">
                  <c:v>18.57534686</c:v>
                </c:pt>
                <c:pt idx="177">
                  <c:v>8.6503914523999992</c:v>
                </c:pt>
                <c:pt idx="178">
                  <c:v>22.667256868999999</c:v>
                </c:pt>
                <c:pt idx="179">
                  <c:v>26.189154143</c:v>
                </c:pt>
                <c:pt idx="180">
                  <c:v>20.685575310000001</c:v>
                </c:pt>
                <c:pt idx="181">
                  <c:v>18.576750292</c:v>
                </c:pt>
                <c:pt idx="182">
                  <c:v>9.6450538985000005</c:v>
                </c:pt>
                <c:pt idx="183">
                  <c:v>18.474005295000001</c:v>
                </c:pt>
                <c:pt idx="184">
                  <c:v>23.144821584999999</c:v>
                </c:pt>
                <c:pt idx="185">
                  <c:v>16.762772054999999</c:v>
                </c:pt>
                <c:pt idx="186">
                  <c:v>9.7743882069999994</c:v>
                </c:pt>
                <c:pt idx="187">
                  <c:v>11.874723422000001</c:v>
                </c:pt>
                <c:pt idx="188">
                  <c:v>6.1317943445000003</c:v>
                </c:pt>
                <c:pt idx="189">
                  <c:v>6.3728977606999999</c:v>
                </c:pt>
                <c:pt idx="190">
                  <c:v>8.8804028051999992</c:v>
                </c:pt>
                <c:pt idx="191">
                  <c:v>7.8317384839999997</c:v>
                </c:pt>
                <c:pt idx="192">
                  <c:v>16.035136483999999</c:v>
                </c:pt>
                <c:pt idx="193">
                  <c:v>15.850119490999999</c:v>
                </c:pt>
                <c:pt idx="194">
                  <c:v>21.149933657999998</c:v>
                </c:pt>
                <c:pt idx="195">
                  <c:v>13.062690208999999</c:v>
                </c:pt>
                <c:pt idx="196">
                  <c:v>7.6158635451999999</c:v>
                </c:pt>
                <c:pt idx="197">
                  <c:v>6.4141901102999999</c:v>
                </c:pt>
                <c:pt idx="198">
                  <c:v>12.704823577000001</c:v>
                </c:pt>
                <c:pt idx="199">
                  <c:v>15.437743102000001</c:v>
                </c:pt>
                <c:pt idx="200">
                  <c:v>16.947229910000001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Beta_2_Data!$I$1</c:f>
              <c:strCache>
                <c:ptCount val="1"/>
                <c:pt idx="0">
                  <c:v>P4</c:v>
                </c:pt>
              </c:strCache>
            </c:strRef>
          </c:tx>
          <c:marker>
            <c:symbol val="none"/>
          </c:marker>
          <c:cat>
            <c:numRef>
              <c:f>Beta_2_Data!$A$13:$A$213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Beta_2_Data!$I$13:$I$213</c:f>
              <c:numCache>
                <c:formatCode>0.00E+00</c:formatCode>
                <c:ptCount val="201"/>
                <c:pt idx="0">
                  <c:v>2.7932588656999999</c:v>
                </c:pt>
                <c:pt idx="1">
                  <c:v>5.5943072281999999</c:v>
                </c:pt>
                <c:pt idx="2">
                  <c:v>2.2699628027999998</c:v>
                </c:pt>
                <c:pt idx="3">
                  <c:v>1.8982409873999999</c:v>
                </c:pt>
                <c:pt idx="4">
                  <c:v>1.2946081728000001</c:v>
                </c:pt>
                <c:pt idx="5">
                  <c:v>1.7954767326000001</c:v>
                </c:pt>
                <c:pt idx="6">
                  <c:v>1.5830138652000001</c:v>
                </c:pt>
                <c:pt idx="7">
                  <c:v>1.4817190059000001</c:v>
                </c:pt>
                <c:pt idx="8">
                  <c:v>2.5568850726000001</c:v>
                </c:pt>
                <c:pt idx="9">
                  <c:v>2.5225546029000001</c:v>
                </c:pt>
                <c:pt idx="10">
                  <c:v>3.005405085</c:v>
                </c:pt>
                <c:pt idx="11">
                  <c:v>3.2875077473999998</c:v>
                </c:pt>
                <c:pt idx="12">
                  <c:v>2.8879674471999999</c:v>
                </c:pt>
                <c:pt idx="13">
                  <c:v>1.9029361042999999</c:v>
                </c:pt>
                <c:pt idx="14">
                  <c:v>1.3251116731999999</c:v>
                </c:pt>
                <c:pt idx="15">
                  <c:v>4.1187515308</c:v>
                </c:pt>
                <c:pt idx="16">
                  <c:v>3.9425653919000001</c:v>
                </c:pt>
                <c:pt idx="17">
                  <c:v>2.6483822047999999</c:v>
                </c:pt>
                <c:pt idx="18">
                  <c:v>4.5814305130999999</c:v>
                </c:pt>
                <c:pt idx="19">
                  <c:v>2.5337951368999998</c:v>
                </c:pt>
                <c:pt idx="20">
                  <c:v>2.8298063773000002</c:v>
                </c:pt>
                <c:pt idx="21">
                  <c:v>3.1917891480999998</c:v>
                </c:pt>
                <c:pt idx="22">
                  <c:v>1.4255811944000001</c:v>
                </c:pt>
                <c:pt idx="23">
                  <c:v>1.9943406075000001</c:v>
                </c:pt>
                <c:pt idx="24">
                  <c:v>2.2301521150000001</c:v>
                </c:pt>
                <c:pt idx="25">
                  <c:v>1.8271937691</c:v>
                </c:pt>
                <c:pt idx="26">
                  <c:v>3.3699383213999998</c:v>
                </c:pt>
                <c:pt idx="27">
                  <c:v>1.4805477877</c:v>
                </c:pt>
                <c:pt idx="28">
                  <c:v>1.5259260568999999</c:v>
                </c:pt>
                <c:pt idx="29">
                  <c:v>1.6527232897999999</c:v>
                </c:pt>
                <c:pt idx="30">
                  <c:v>1.8341967447</c:v>
                </c:pt>
                <c:pt idx="31">
                  <c:v>1.1355708646</c:v>
                </c:pt>
                <c:pt idx="32">
                  <c:v>2.0685596942000002</c:v>
                </c:pt>
                <c:pt idx="33">
                  <c:v>1.5607141073999999</c:v>
                </c:pt>
                <c:pt idx="34">
                  <c:v>1.1961601738000001</c:v>
                </c:pt>
                <c:pt idx="35">
                  <c:v>2.8653076465999998</c:v>
                </c:pt>
                <c:pt idx="36">
                  <c:v>2.4506157954000001</c:v>
                </c:pt>
                <c:pt idx="37">
                  <c:v>3.2905815969000001</c:v>
                </c:pt>
                <c:pt idx="38">
                  <c:v>1.0636610728</c:v>
                </c:pt>
                <c:pt idx="39">
                  <c:v>1.8991742187</c:v>
                </c:pt>
                <c:pt idx="40">
                  <c:v>2.5144842704000001</c:v>
                </c:pt>
                <c:pt idx="41">
                  <c:v>2.6813701440000002</c:v>
                </c:pt>
                <c:pt idx="42">
                  <c:v>1.5683813949000001</c:v>
                </c:pt>
                <c:pt idx="43">
                  <c:v>1.6641307852</c:v>
                </c:pt>
                <c:pt idx="44">
                  <c:v>1.5180279469</c:v>
                </c:pt>
                <c:pt idx="45">
                  <c:v>2.7506839149000002</c:v>
                </c:pt>
                <c:pt idx="46">
                  <c:v>2.2107080105999999</c:v>
                </c:pt>
                <c:pt idx="47">
                  <c:v>3.1636342746000001</c:v>
                </c:pt>
                <c:pt idx="48">
                  <c:v>2.7121314017999998</c:v>
                </c:pt>
                <c:pt idx="49">
                  <c:v>3.0277232192999999</c:v>
                </c:pt>
                <c:pt idx="50">
                  <c:v>1.5293224506</c:v>
                </c:pt>
                <c:pt idx="51">
                  <c:v>2.7052054656000002</c:v>
                </c:pt>
                <c:pt idx="52">
                  <c:v>1.6844903883</c:v>
                </c:pt>
                <c:pt idx="53">
                  <c:v>3.3710523798000001</c:v>
                </c:pt>
                <c:pt idx="54">
                  <c:v>2.2061928937999999</c:v>
                </c:pt>
                <c:pt idx="55">
                  <c:v>2.0017109190000002</c:v>
                </c:pt>
                <c:pt idx="56">
                  <c:v>1.6461921005</c:v>
                </c:pt>
                <c:pt idx="57">
                  <c:v>1.8083158121</c:v>
                </c:pt>
                <c:pt idx="58">
                  <c:v>2.3882196229999999</c:v>
                </c:pt>
                <c:pt idx="59">
                  <c:v>1.3721938771</c:v>
                </c:pt>
                <c:pt idx="60">
                  <c:v>3.7314660516</c:v>
                </c:pt>
                <c:pt idx="61">
                  <c:v>4.3541996585999998</c:v>
                </c:pt>
                <c:pt idx="62">
                  <c:v>4.1372740446999998</c:v>
                </c:pt>
                <c:pt idx="63">
                  <c:v>2.8633706608999998</c:v>
                </c:pt>
                <c:pt idx="64">
                  <c:v>2.3890405429000001</c:v>
                </c:pt>
                <c:pt idx="65">
                  <c:v>5.4132209769999999</c:v>
                </c:pt>
                <c:pt idx="66">
                  <c:v>3.1036285770999998</c:v>
                </c:pt>
                <c:pt idx="67">
                  <c:v>3.6776543088999998</c:v>
                </c:pt>
                <c:pt idx="68">
                  <c:v>2.1923023276000002</c:v>
                </c:pt>
                <c:pt idx="69">
                  <c:v>3.7683369580999999</c:v>
                </c:pt>
                <c:pt idx="70">
                  <c:v>2.4459195506999998</c:v>
                </c:pt>
                <c:pt idx="71">
                  <c:v>3.3877250697000001</c:v>
                </c:pt>
                <c:pt idx="72">
                  <c:v>2.9649519487</c:v>
                </c:pt>
                <c:pt idx="73">
                  <c:v>2.8673345072999998</c:v>
                </c:pt>
                <c:pt idx="74">
                  <c:v>2.3878338753000001</c:v>
                </c:pt>
                <c:pt idx="75">
                  <c:v>3.0171022432000001</c:v>
                </c:pt>
                <c:pt idx="76">
                  <c:v>3.0333485562</c:v>
                </c:pt>
                <c:pt idx="77">
                  <c:v>2.3502972976000001</c:v>
                </c:pt>
                <c:pt idx="78">
                  <c:v>2.6475919337999998</c:v>
                </c:pt>
                <c:pt idx="79">
                  <c:v>3.3406844578000001</c:v>
                </c:pt>
                <c:pt idx="80">
                  <c:v>3.0000223452000001</c:v>
                </c:pt>
                <c:pt idx="81">
                  <c:v>2.1230702281</c:v>
                </c:pt>
                <c:pt idx="82">
                  <c:v>3.5564178404</c:v>
                </c:pt>
                <c:pt idx="83">
                  <c:v>3.1709606388</c:v>
                </c:pt>
                <c:pt idx="84">
                  <c:v>2.5647514594</c:v>
                </c:pt>
                <c:pt idx="85">
                  <c:v>3.6149159544999998</c:v>
                </c:pt>
                <c:pt idx="86">
                  <c:v>2.0409127737000001</c:v>
                </c:pt>
                <c:pt idx="87">
                  <c:v>2.5594933132</c:v>
                </c:pt>
                <c:pt idx="88">
                  <c:v>2.1879803391000001</c:v>
                </c:pt>
                <c:pt idx="89">
                  <c:v>2.6265625454000001</c:v>
                </c:pt>
                <c:pt idx="90">
                  <c:v>2.2519799366000002</c:v>
                </c:pt>
                <c:pt idx="91">
                  <c:v>2.3695051817000001</c:v>
                </c:pt>
                <c:pt idx="92">
                  <c:v>1.5198451224</c:v>
                </c:pt>
                <c:pt idx="93">
                  <c:v>2.7339644761000002</c:v>
                </c:pt>
                <c:pt idx="94">
                  <c:v>3.9506847834999999</c:v>
                </c:pt>
                <c:pt idx="95">
                  <c:v>2.6158130598999998</c:v>
                </c:pt>
                <c:pt idx="96">
                  <c:v>2.8178445277000002</c:v>
                </c:pt>
                <c:pt idx="97">
                  <c:v>2.2298426935000002</c:v>
                </c:pt>
                <c:pt idx="98">
                  <c:v>3.0654276209</c:v>
                </c:pt>
                <c:pt idx="99">
                  <c:v>2.5772023669999999</c:v>
                </c:pt>
                <c:pt idx="100">
                  <c:v>1.4719160185</c:v>
                </c:pt>
                <c:pt idx="101">
                  <c:v>2.7241059613999998</c:v>
                </c:pt>
                <c:pt idx="102">
                  <c:v>1.8541067503999999</c:v>
                </c:pt>
                <c:pt idx="103">
                  <c:v>1.4690646118999999</c:v>
                </c:pt>
                <c:pt idx="104">
                  <c:v>2.3165728317999998</c:v>
                </c:pt>
                <c:pt idx="105">
                  <c:v>1.6111008817000001</c:v>
                </c:pt>
                <c:pt idx="106">
                  <c:v>2.8018303915999998</c:v>
                </c:pt>
                <c:pt idx="107">
                  <c:v>3.0738246939999998</c:v>
                </c:pt>
                <c:pt idx="108">
                  <c:v>1.9619260599999999</c:v>
                </c:pt>
                <c:pt idx="109">
                  <c:v>2.1635004760999998</c:v>
                </c:pt>
                <c:pt idx="110">
                  <c:v>2.9329005378000002</c:v>
                </c:pt>
                <c:pt idx="111">
                  <c:v>2.4047980842999999</c:v>
                </c:pt>
                <c:pt idx="112">
                  <c:v>2.4268689226000002</c:v>
                </c:pt>
                <c:pt idx="113">
                  <c:v>3.0212975109000002</c:v>
                </c:pt>
                <c:pt idx="114">
                  <c:v>2.2537087744000002</c:v>
                </c:pt>
                <c:pt idx="115">
                  <c:v>1.9887193273999999</c:v>
                </c:pt>
                <c:pt idx="116">
                  <c:v>3.0618821722999998</c:v>
                </c:pt>
                <c:pt idx="117">
                  <c:v>2.5421441927999999</c:v>
                </c:pt>
                <c:pt idx="118">
                  <c:v>3.0097969831000002</c:v>
                </c:pt>
                <c:pt idx="119">
                  <c:v>3.4914651146</c:v>
                </c:pt>
                <c:pt idx="120">
                  <c:v>3.3473081664</c:v>
                </c:pt>
                <c:pt idx="121">
                  <c:v>2.2168740226999999</c:v>
                </c:pt>
                <c:pt idx="122">
                  <c:v>2.1000992656999999</c:v>
                </c:pt>
                <c:pt idx="123">
                  <c:v>2.8321069462000001</c:v>
                </c:pt>
                <c:pt idx="124">
                  <c:v>2.9481080746999999</c:v>
                </c:pt>
                <c:pt idx="125">
                  <c:v>1.8913476369</c:v>
                </c:pt>
                <c:pt idx="126">
                  <c:v>2.8620393774999999</c:v>
                </c:pt>
                <c:pt idx="127">
                  <c:v>3.0838173800000002</c:v>
                </c:pt>
                <c:pt idx="128">
                  <c:v>3.5073907930999999</c:v>
                </c:pt>
                <c:pt idx="129">
                  <c:v>2.8062031217999999</c:v>
                </c:pt>
                <c:pt idx="130">
                  <c:v>2.1178071114999999</c:v>
                </c:pt>
                <c:pt idx="131">
                  <c:v>4.7802658468999999</c:v>
                </c:pt>
                <c:pt idx="132">
                  <c:v>2.4019563641000001</c:v>
                </c:pt>
                <c:pt idx="133">
                  <c:v>3.9677210937999998</c:v>
                </c:pt>
                <c:pt idx="134">
                  <c:v>2.7385072107999999</c:v>
                </c:pt>
                <c:pt idx="135">
                  <c:v>2.7554206041999998</c:v>
                </c:pt>
                <c:pt idx="136">
                  <c:v>2.8338336044000001</c:v>
                </c:pt>
                <c:pt idx="137">
                  <c:v>2.0168435374999998</c:v>
                </c:pt>
                <c:pt idx="138">
                  <c:v>2.1918514519999999</c:v>
                </c:pt>
                <c:pt idx="139">
                  <c:v>1.4573191072</c:v>
                </c:pt>
                <c:pt idx="140">
                  <c:v>1.7357453061999999</c:v>
                </c:pt>
                <c:pt idx="141">
                  <c:v>3.3433704006</c:v>
                </c:pt>
                <c:pt idx="142">
                  <c:v>1.9288771817000001</c:v>
                </c:pt>
                <c:pt idx="143">
                  <c:v>4.8971806732000003</c:v>
                </c:pt>
                <c:pt idx="144">
                  <c:v>7.4186230797999997</c:v>
                </c:pt>
                <c:pt idx="145">
                  <c:v>9.7610056419000006</c:v>
                </c:pt>
                <c:pt idx="146">
                  <c:v>1.9865804135</c:v>
                </c:pt>
                <c:pt idx="147">
                  <c:v>2.9910602837</c:v>
                </c:pt>
                <c:pt idx="148">
                  <c:v>2.3602191286999998</c:v>
                </c:pt>
                <c:pt idx="149">
                  <c:v>3.7851182160999999</c:v>
                </c:pt>
                <c:pt idx="150">
                  <c:v>2.7159579140000001</c:v>
                </c:pt>
                <c:pt idx="151">
                  <c:v>3.1717109526999998</c:v>
                </c:pt>
                <c:pt idx="152">
                  <c:v>3.9929362793999998</c:v>
                </c:pt>
                <c:pt idx="153">
                  <c:v>3.3354137131999999</c:v>
                </c:pt>
                <c:pt idx="154">
                  <c:v>3.2751331045000001</c:v>
                </c:pt>
                <c:pt idx="155">
                  <c:v>177.20249071000001</c:v>
                </c:pt>
                <c:pt idx="156">
                  <c:v>100.42832597</c:v>
                </c:pt>
                <c:pt idx="157">
                  <c:v>130.98726463</c:v>
                </c:pt>
                <c:pt idx="158">
                  <c:v>20.037271087000001</c:v>
                </c:pt>
                <c:pt idx="159">
                  <c:v>4.3595165725999996</c:v>
                </c:pt>
                <c:pt idx="160">
                  <c:v>5.6017112708000001</c:v>
                </c:pt>
                <c:pt idx="161">
                  <c:v>1.8821836896999999</c:v>
                </c:pt>
                <c:pt idx="162">
                  <c:v>4.6668151791000003</c:v>
                </c:pt>
                <c:pt idx="163">
                  <c:v>4.9911419799000001</c:v>
                </c:pt>
                <c:pt idx="164">
                  <c:v>4.2203161456</c:v>
                </c:pt>
                <c:pt idx="165">
                  <c:v>2.9351965563000002</c:v>
                </c:pt>
                <c:pt idx="166">
                  <c:v>5.0555061775999999</c:v>
                </c:pt>
                <c:pt idx="167">
                  <c:v>3.7872819548000001</c:v>
                </c:pt>
                <c:pt idx="168">
                  <c:v>3.7989211870999999</c:v>
                </c:pt>
                <c:pt idx="169">
                  <c:v>2.9322784716000001</c:v>
                </c:pt>
                <c:pt idx="170">
                  <c:v>2.9538011297</c:v>
                </c:pt>
                <c:pt idx="171">
                  <c:v>2.5631431288000002</c:v>
                </c:pt>
                <c:pt idx="172">
                  <c:v>3.0749194853000001</c:v>
                </c:pt>
                <c:pt idx="173">
                  <c:v>2.6074488748000002</c:v>
                </c:pt>
                <c:pt idx="174">
                  <c:v>3.1198358866999998</c:v>
                </c:pt>
                <c:pt idx="175">
                  <c:v>3.5884601270999998</c:v>
                </c:pt>
                <c:pt idx="176">
                  <c:v>6.3856998327000003</c:v>
                </c:pt>
                <c:pt idx="177">
                  <c:v>3.9305628939999999</c:v>
                </c:pt>
                <c:pt idx="178">
                  <c:v>7.0454154031999998</c:v>
                </c:pt>
                <c:pt idx="179">
                  <c:v>3.0341258267</c:v>
                </c:pt>
                <c:pt idx="180">
                  <c:v>3.5733206971999998</c:v>
                </c:pt>
                <c:pt idx="181">
                  <c:v>3.8881969762000002</c:v>
                </c:pt>
                <c:pt idx="182">
                  <c:v>2.9872703835999999</c:v>
                </c:pt>
                <c:pt idx="183">
                  <c:v>4.1560214267999998</c:v>
                </c:pt>
                <c:pt idx="184">
                  <c:v>4.1586452625000003</c:v>
                </c:pt>
                <c:pt idx="185">
                  <c:v>4.0491323778000003</c:v>
                </c:pt>
                <c:pt idx="186">
                  <c:v>2.5510058399000002</c:v>
                </c:pt>
                <c:pt idx="187">
                  <c:v>2.8185718483</c:v>
                </c:pt>
                <c:pt idx="188">
                  <c:v>3.5380948941999999</c:v>
                </c:pt>
                <c:pt idx="189">
                  <c:v>3.4483152972000002</c:v>
                </c:pt>
                <c:pt idx="190">
                  <c:v>2.194530914</c:v>
                </c:pt>
                <c:pt idx="191">
                  <c:v>4.5694259545999998</c:v>
                </c:pt>
                <c:pt idx="192">
                  <c:v>2.2805759454999999</c:v>
                </c:pt>
                <c:pt idx="193">
                  <c:v>2.0705218212999998</c:v>
                </c:pt>
                <c:pt idx="194">
                  <c:v>4.5836359933999997</c:v>
                </c:pt>
                <c:pt idx="195">
                  <c:v>1.6962579769999999</c:v>
                </c:pt>
                <c:pt idx="196">
                  <c:v>3.8012222703999998</c:v>
                </c:pt>
                <c:pt idx="197">
                  <c:v>3.5851505842</c:v>
                </c:pt>
                <c:pt idx="198">
                  <c:v>4.3509666721000002</c:v>
                </c:pt>
                <c:pt idx="199">
                  <c:v>4.1227275126</c:v>
                </c:pt>
                <c:pt idx="200">
                  <c:v>5.1241685723000003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Beta_2_Data!$J$1</c:f>
              <c:strCache>
                <c:ptCount val="1"/>
                <c:pt idx="0">
                  <c:v>P8</c:v>
                </c:pt>
              </c:strCache>
            </c:strRef>
          </c:tx>
          <c:marker>
            <c:symbol val="none"/>
          </c:marker>
          <c:cat>
            <c:numRef>
              <c:f>Beta_2_Data!$A$13:$A$213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Beta_2_Data!$J$13:$J$213</c:f>
              <c:numCache>
                <c:formatCode>0.00E+00</c:formatCode>
                <c:ptCount val="201"/>
                <c:pt idx="0">
                  <c:v>6.5002609413999997</c:v>
                </c:pt>
                <c:pt idx="1">
                  <c:v>5.7281990057999996</c:v>
                </c:pt>
                <c:pt idx="2">
                  <c:v>4.5423488599999997</c:v>
                </c:pt>
                <c:pt idx="3">
                  <c:v>2.9681918266</c:v>
                </c:pt>
                <c:pt idx="4">
                  <c:v>2.6356903523000001</c:v>
                </c:pt>
                <c:pt idx="5">
                  <c:v>4.2220338584999997</c:v>
                </c:pt>
                <c:pt idx="6">
                  <c:v>3.7442294809000001</c:v>
                </c:pt>
                <c:pt idx="7">
                  <c:v>6.4339292739999996</c:v>
                </c:pt>
                <c:pt idx="8">
                  <c:v>4.1522191962999999</c:v>
                </c:pt>
                <c:pt idx="9">
                  <c:v>2.813009793</c:v>
                </c:pt>
                <c:pt idx="10">
                  <c:v>2.8778258632</c:v>
                </c:pt>
                <c:pt idx="11">
                  <c:v>8.2775758813000007</c:v>
                </c:pt>
                <c:pt idx="12">
                  <c:v>6.6006267181</c:v>
                </c:pt>
                <c:pt idx="13">
                  <c:v>11.045692094</c:v>
                </c:pt>
                <c:pt idx="14">
                  <c:v>9.2932591525999992</c:v>
                </c:pt>
                <c:pt idx="15">
                  <c:v>9.6239597721999992</c:v>
                </c:pt>
                <c:pt idx="16">
                  <c:v>10.381690555</c:v>
                </c:pt>
                <c:pt idx="17">
                  <c:v>7.2264131280999999</c:v>
                </c:pt>
                <c:pt idx="18">
                  <c:v>6.8138989620999997</c:v>
                </c:pt>
                <c:pt idx="19">
                  <c:v>6.3613915350000001</c:v>
                </c:pt>
                <c:pt idx="20">
                  <c:v>7.3553324383999996</c:v>
                </c:pt>
                <c:pt idx="21">
                  <c:v>7.0588958749000001</c:v>
                </c:pt>
                <c:pt idx="22">
                  <c:v>5.0689080076000002</c:v>
                </c:pt>
                <c:pt idx="23">
                  <c:v>4.3910597901999999</c:v>
                </c:pt>
                <c:pt idx="24">
                  <c:v>4.1818276923999997</c:v>
                </c:pt>
                <c:pt idx="25">
                  <c:v>6.7433726993000001</c:v>
                </c:pt>
                <c:pt idx="26">
                  <c:v>3.4355900402000001</c:v>
                </c:pt>
                <c:pt idx="27">
                  <c:v>3.6456973305</c:v>
                </c:pt>
                <c:pt idx="28">
                  <c:v>4.3089857586000004</c:v>
                </c:pt>
                <c:pt idx="29">
                  <c:v>6.8526196895</c:v>
                </c:pt>
                <c:pt idx="30">
                  <c:v>4.2260868779000003</c:v>
                </c:pt>
                <c:pt idx="31">
                  <c:v>7.5593406306000004</c:v>
                </c:pt>
                <c:pt idx="32">
                  <c:v>3.7913278525999998</c:v>
                </c:pt>
                <c:pt idx="33">
                  <c:v>5.2747580802999998</c:v>
                </c:pt>
                <c:pt idx="34">
                  <c:v>3.5057473700999999</c:v>
                </c:pt>
                <c:pt idx="35">
                  <c:v>4.1609945953</c:v>
                </c:pt>
                <c:pt idx="36">
                  <c:v>5.7845499544000001</c:v>
                </c:pt>
                <c:pt idx="37">
                  <c:v>6.9284739331000003</c:v>
                </c:pt>
                <c:pt idx="38">
                  <c:v>6.7803102528999997</c:v>
                </c:pt>
                <c:pt idx="39">
                  <c:v>6.7358925380999999</c:v>
                </c:pt>
                <c:pt idx="40">
                  <c:v>6.5143632255000004</c:v>
                </c:pt>
                <c:pt idx="41">
                  <c:v>6.9848383657999999</c:v>
                </c:pt>
                <c:pt idx="42">
                  <c:v>9.6444763108</c:v>
                </c:pt>
                <c:pt idx="43">
                  <c:v>4.4927360073999996</c:v>
                </c:pt>
                <c:pt idx="44">
                  <c:v>6.9263210009999998</c:v>
                </c:pt>
                <c:pt idx="45">
                  <c:v>4.5142500823000002</c:v>
                </c:pt>
                <c:pt idx="46">
                  <c:v>9.1604744654000001</c:v>
                </c:pt>
                <c:pt idx="47">
                  <c:v>4.5452144318999999</c:v>
                </c:pt>
                <c:pt idx="48">
                  <c:v>6.6988025475999997</c:v>
                </c:pt>
                <c:pt idx="49">
                  <c:v>2.9195061577999999</c:v>
                </c:pt>
                <c:pt idx="50">
                  <c:v>6.3728549356000004</c:v>
                </c:pt>
                <c:pt idx="51">
                  <c:v>3.4006980184</c:v>
                </c:pt>
                <c:pt idx="52">
                  <c:v>8.4328971537000008</c:v>
                </c:pt>
                <c:pt idx="53">
                  <c:v>3.2385896822000002</c:v>
                </c:pt>
                <c:pt idx="54">
                  <c:v>1.7879182872999999</c:v>
                </c:pt>
                <c:pt idx="55">
                  <c:v>3.8635104241999998</c:v>
                </c:pt>
                <c:pt idx="56">
                  <c:v>5.7698719347000003</c:v>
                </c:pt>
                <c:pt idx="57">
                  <c:v>6.2513920099</c:v>
                </c:pt>
                <c:pt idx="58">
                  <c:v>4.0923723493999997</c:v>
                </c:pt>
                <c:pt idx="59">
                  <c:v>2.7340383906999999</c:v>
                </c:pt>
                <c:pt idx="60">
                  <c:v>4.0786655021999998</c:v>
                </c:pt>
                <c:pt idx="61">
                  <c:v>3.1210215511000001</c:v>
                </c:pt>
                <c:pt idx="62">
                  <c:v>4.8110648788999999</c:v>
                </c:pt>
                <c:pt idx="63">
                  <c:v>5.6916500139000004</c:v>
                </c:pt>
                <c:pt idx="64">
                  <c:v>8.7432488988999992</c:v>
                </c:pt>
                <c:pt idx="65">
                  <c:v>6.583069708</c:v>
                </c:pt>
                <c:pt idx="66">
                  <c:v>6.2995817994000003</c:v>
                </c:pt>
                <c:pt idx="67">
                  <c:v>9.3579351376000002</c:v>
                </c:pt>
                <c:pt idx="68">
                  <c:v>8.9743671456000005</c:v>
                </c:pt>
                <c:pt idx="69">
                  <c:v>6.1420430503999999</c:v>
                </c:pt>
                <c:pt idx="70">
                  <c:v>6.0676734903999998</c:v>
                </c:pt>
                <c:pt idx="71">
                  <c:v>1.7637446233</c:v>
                </c:pt>
                <c:pt idx="72">
                  <c:v>5.8306660352000002</c:v>
                </c:pt>
                <c:pt idx="73">
                  <c:v>6.5221316126</c:v>
                </c:pt>
                <c:pt idx="74">
                  <c:v>5.4182142892999998</c:v>
                </c:pt>
                <c:pt idx="75">
                  <c:v>7.7034228589999998</c:v>
                </c:pt>
                <c:pt idx="76">
                  <c:v>3.8524725178999999</c:v>
                </c:pt>
                <c:pt idx="77">
                  <c:v>6.8224558612999999</c:v>
                </c:pt>
                <c:pt idx="78">
                  <c:v>8.4855437943999998</c:v>
                </c:pt>
                <c:pt idx="79">
                  <c:v>22.281252644999999</c:v>
                </c:pt>
                <c:pt idx="80">
                  <c:v>15.050863957000001</c:v>
                </c:pt>
                <c:pt idx="81">
                  <c:v>11.416310534999999</c:v>
                </c:pt>
                <c:pt idx="82">
                  <c:v>6.1102060533999998</c:v>
                </c:pt>
                <c:pt idx="83">
                  <c:v>8.8907998342999992</c:v>
                </c:pt>
                <c:pt idx="84">
                  <c:v>6.6500799046000001</c:v>
                </c:pt>
                <c:pt idx="85">
                  <c:v>5.6996770692999998</c:v>
                </c:pt>
                <c:pt idx="86">
                  <c:v>18.845027153</c:v>
                </c:pt>
                <c:pt idx="87">
                  <c:v>13.124460260999999</c:v>
                </c:pt>
                <c:pt idx="88">
                  <c:v>23.026967163999998</c:v>
                </c:pt>
                <c:pt idx="89">
                  <c:v>16.245210128</c:v>
                </c:pt>
                <c:pt idx="90">
                  <c:v>12.574778459999999</c:v>
                </c:pt>
                <c:pt idx="91">
                  <c:v>19.388651113000002</c:v>
                </c:pt>
                <c:pt idx="92">
                  <c:v>5.6876903191999997</c:v>
                </c:pt>
                <c:pt idx="93">
                  <c:v>9.1236311154000003</c:v>
                </c:pt>
                <c:pt idx="94">
                  <c:v>6.2905097897999998</c:v>
                </c:pt>
                <c:pt idx="95">
                  <c:v>5.7799019592000001</c:v>
                </c:pt>
                <c:pt idx="96">
                  <c:v>4.2699700079999996</c:v>
                </c:pt>
                <c:pt idx="97">
                  <c:v>3.4825473134</c:v>
                </c:pt>
                <c:pt idx="98">
                  <c:v>6.1860150556000004</c:v>
                </c:pt>
                <c:pt idx="99">
                  <c:v>6.1233350776000002</c:v>
                </c:pt>
                <c:pt idx="100">
                  <c:v>6.6865036247000003</c:v>
                </c:pt>
                <c:pt idx="101">
                  <c:v>3.6863160401999999</c:v>
                </c:pt>
                <c:pt idx="102">
                  <c:v>4.8689679900999998</c:v>
                </c:pt>
                <c:pt idx="103">
                  <c:v>4.8440477672000002</c:v>
                </c:pt>
                <c:pt idx="104">
                  <c:v>6.9611395931000004</c:v>
                </c:pt>
                <c:pt idx="105">
                  <c:v>7.0542885101000001</c:v>
                </c:pt>
                <c:pt idx="106">
                  <c:v>4.3802686139000002</c:v>
                </c:pt>
                <c:pt idx="107">
                  <c:v>5.8985114529000002</c:v>
                </c:pt>
                <c:pt idx="108">
                  <c:v>3.8829570437999998</c:v>
                </c:pt>
                <c:pt idx="109">
                  <c:v>3.7680216781999998</c:v>
                </c:pt>
                <c:pt idx="110">
                  <c:v>5.7953159362999997</c:v>
                </c:pt>
                <c:pt idx="111">
                  <c:v>4.5119386720000003</c:v>
                </c:pt>
                <c:pt idx="112">
                  <c:v>6.0341434347999998</c:v>
                </c:pt>
                <c:pt idx="113">
                  <c:v>2.5979552676000002</c:v>
                </c:pt>
                <c:pt idx="114">
                  <c:v>2.4073741935999999</c:v>
                </c:pt>
                <c:pt idx="115">
                  <c:v>2.7264218058999998</c:v>
                </c:pt>
                <c:pt idx="116">
                  <c:v>3.7521215471999998</c:v>
                </c:pt>
                <c:pt idx="117">
                  <c:v>2.6108595915000001</c:v>
                </c:pt>
                <c:pt idx="118">
                  <c:v>4.9939554854999999</c:v>
                </c:pt>
                <c:pt idx="119">
                  <c:v>4.0682237145000002</c:v>
                </c:pt>
                <c:pt idx="120">
                  <c:v>5.1641331678000002</c:v>
                </c:pt>
                <c:pt idx="121">
                  <c:v>4.7405690735999997</c:v>
                </c:pt>
                <c:pt idx="122">
                  <c:v>4.4264994309999999</c:v>
                </c:pt>
                <c:pt idx="123">
                  <c:v>7.7906075273999997</c:v>
                </c:pt>
                <c:pt idx="124">
                  <c:v>9.8356823321999993</c:v>
                </c:pt>
                <c:pt idx="125">
                  <c:v>9.2980406440000003</c:v>
                </c:pt>
                <c:pt idx="126">
                  <c:v>6.9039986221999996</c:v>
                </c:pt>
                <c:pt idx="127">
                  <c:v>5.6661743497000003</c:v>
                </c:pt>
                <c:pt idx="128">
                  <c:v>6.0726986708000004</c:v>
                </c:pt>
                <c:pt idx="129">
                  <c:v>5.1621210491999996</c:v>
                </c:pt>
                <c:pt idx="130">
                  <c:v>6.8827355471000002</c:v>
                </c:pt>
                <c:pt idx="131">
                  <c:v>4.6687453131999996</c:v>
                </c:pt>
                <c:pt idx="132">
                  <c:v>4.7139541704000001</c:v>
                </c:pt>
                <c:pt idx="133">
                  <c:v>6.0975729618000001</c:v>
                </c:pt>
                <c:pt idx="134">
                  <c:v>6.8543804656000002</c:v>
                </c:pt>
                <c:pt idx="135">
                  <c:v>5.2041930367000004</c:v>
                </c:pt>
                <c:pt idx="136">
                  <c:v>3.4557167183000002</c:v>
                </c:pt>
                <c:pt idx="137">
                  <c:v>4.4023125088999997</c:v>
                </c:pt>
                <c:pt idx="138">
                  <c:v>4.8756351134999996</c:v>
                </c:pt>
                <c:pt idx="139">
                  <c:v>3.2905289991000002</c:v>
                </c:pt>
                <c:pt idx="140">
                  <c:v>8.5357717245</c:v>
                </c:pt>
                <c:pt idx="141">
                  <c:v>3.0250078465999999</c:v>
                </c:pt>
                <c:pt idx="142">
                  <c:v>5.0895699612999996</c:v>
                </c:pt>
                <c:pt idx="143">
                  <c:v>16.713209287000002</c:v>
                </c:pt>
                <c:pt idx="144">
                  <c:v>31.876458984999999</c:v>
                </c:pt>
                <c:pt idx="145">
                  <c:v>48.086147175999997</c:v>
                </c:pt>
                <c:pt idx="146">
                  <c:v>11.754976571</c:v>
                </c:pt>
                <c:pt idx="147">
                  <c:v>8.0242309090999999</c:v>
                </c:pt>
                <c:pt idx="148">
                  <c:v>5.4268512296999996</c:v>
                </c:pt>
                <c:pt idx="149">
                  <c:v>7.1393478272999999</c:v>
                </c:pt>
                <c:pt idx="150">
                  <c:v>5.6243624746999998</c:v>
                </c:pt>
                <c:pt idx="151">
                  <c:v>6.4488792785999998</c:v>
                </c:pt>
                <c:pt idx="152">
                  <c:v>5.7231848107000003</c:v>
                </c:pt>
                <c:pt idx="153">
                  <c:v>8.5927494838000005</c:v>
                </c:pt>
                <c:pt idx="154">
                  <c:v>8.5698561910999995</c:v>
                </c:pt>
                <c:pt idx="155">
                  <c:v>178.75254425</c:v>
                </c:pt>
                <c:pt idx="156">
                  <c:v>89.828108821000001</c:v>
                </c:pt>
                <c:pt idx="157">
                  <c:v>131.33942511999999</c:v>
                </c:pt>
                <c:pt idx="158">
                  <c:v>18.956033765000001</c:v>
                </c:pt>
                <c:pt idx="159">
                  <c:v>6.7026818760999998</c:v>
                </c:pt>
                <c:pt idx="160">
                  <c:v>9.4695019518999999</c:v>
                </c:pt>
                <c:pt idx="161">
                  <c:v>6.0668137134000002</c:v>
                </c:pt>
                <c:pt idx="162">
                  <c:v>6.9354937621000001</c:v>
                </c:pt>
                <c:pt idx="163">
                  <c:v>3.9004050405999999</c:v>
                </c:pt>
                <c:pt idx="164">
                  <c:v>7.3250519346000003</c:v>
                </c:pt>
                <c:pt idx="165">
                  <c:v>5.5685240841999999</c:v>
                </c:pt>
                <c:pt idx="166">
                  <c:v>8.0548875014999997</c:v>
                </c:pt>
                <c:pt idx="167">
                  <c:v>3.6678709398999998</c:v>
                </c:pt>
                <c:pt idx="168">
                  <c:v>6.1962988910999997</c:v>
                </c:pt>
                <c:pt idx="169">
                  <c:v>3.1440993405</c:v>
                </c:pt>
                <c:pt idx="170">
                  <c:v>5.2538965511000004</c:v>
                </c:pt>
                <c:pt idx="171">
                  <c:v>3.886908563</c:v>
                </c:pt>
                <c:pt idx="172">
                  <c:v>4.6408843930000003</c:v>
                </c:pt>
                <c:pt idx="173">
                  <c:v>6.2418118313999997</c:v>
                </c:pt>
                <c:pt idx="174">
                  <c:v>3.9026788923</c:v>
                </c:pt>
                <c:pt idx="175">
                  <c:v>3.4967194394000001</c:v>
                </c:pt>
                <c:pt idx="176">
                  <c:v>13.783789427</c:v>
                </c:pt>
                <c:pt idx="177">
                  <c:v>8.3245039304000006</c:v>
                </c:pt>
                <c:pt idx="178">
                  <c:v>13.925111331</c:v>
                </c:pt>
                <c:pt idx="179">
                  <c:v>8.9228907586999995</c:v>
                </c:pt>
                <c:pt idx="180">
                  <c:v>4.5843760709000003</c:v>
                </c:pt>
                <c:pt idx="181">
                  <c:v>5.7977023776000003</c:v>
                </c:pt>
                <c:pt idx="182">
                  <c:v>5.5691036029000003</c:v>
                </c:pt>
                <c:pt idx="183">
                  <c:v>5.3480916284999998</c:v>
                </c:pt>
                <c:pt idx="184">
                  <c:v>6.2500240762999999</c:v>
                </c:pt>
                <c:pt idx="185">
                  <c:v>4.0675509850999996</c:v>
                </c:pt>
                <c:pt idx="186">
                  <c:v>5.3909400528000004</c:v>
                </c:pt>
                <c:pt idx="187">
                  <c:v>3.8065390021000001</c:v>
                </c:pt>
                <c:pt idx="188">
                  <c:v>4.5323505363000001</c:v>
                </c:pt>
                <c:pt idx="189">
                  <c:v>3.2126684066000002</c:v>
                </c:pt>
                <c:pt idx="190">
                  <c:v>2.0955126963000001</c:v>
                </c:pt>
                <c:pt idx="191">
                  <c:v>4.4149381272000001</c:v>
                </c:pt>
                <c:pt idx="192">
                  <c:v>4.8599214526000001</c:v>
                </c:pt>
                <c:pt idx="193">
                  <c:v>4.4245958761999997</c:v>
                </c:pt>
                <c:pt idx="194">
                  <c:v>7.5051235663</c:v>
                </c:pt>
                <c:pt idx="195">
                  <c:v>3.2259840228000001</c:v>
                </c:pt>
                <c:pt idx="196">
                  <c:v>5.8107664138999997</c:v>
                </c:pt>
                <c:pt idx="197">
                  <c:v>3.3293886786</c:v>
                </c:pt>
                <c:pt idx="198">
                  <c:v>3.2904184340999998</c:v>
                </c:pt>
                <c:pt idx="199">
                  <c:v>2.8422672338999999</c:v>
                </c:pt>
                <c:pt idx="200">
                  <c:v>4.084078463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3700864"/>
        <c:axId val="150448960"/>
      </c:lineChart>
      <c:catAx>
        <c:axId val="273700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0448960"/>
        <c:crosses val="autoZero"/>
        <c:auto val="1"/>
        <c:lblAlgn val="ctr"/>
        <c:lblOffset val="100"/>
        <c:noMultiLvlLbl val="0"/>
      </c:catAx>
      <c:valAx>
        <c:axId val="150448960"/>
        <c:scaling>
          <c:orientation val="minMax"/>
          <c:max val="450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crossAx val="2737008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Beta_3_Data!$F$1</c:f>
              <c:strCache>
                <c:ptCount val="1"/>
                <c:pt idx="0">
                  <c:v>P2</c:v>
                </c:pt>
              </c:strCache>
            </c:strRef>
          </c:tx>
          <c:marker>
            <c:symbol val="none"/>
          </c:marker>
          <c:cat>
            <c:numRef>
              <c:f>Beta_3_Data!$A$13:$A$213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Beta_3_Data!$F$13:$F$213</c:f>
              <c:numCache>
                <c:formatCode>0.00E+00</c:formatCode>
                <c:ptCount val="201"/>
                <c:pt idx="0">
                  <c:v>9.1622111499999992</c:v>
                </c:pt>
                <c:pt idx="1">
                  <c:v>10.628187466</c:v>
                </c:pt>
                <c:pt idx="2">
                  <c:v>5.2121579829</c:v>
                </c:pt>
                <c:pt idx="3">
                  <c:v>12.425384856000001</c:v>
                </c:pt>
                <c:pt idx="4">
                  <c:v>8.7157402543</c:v>
                </c:pt>
                <c:pt idx="5">
                  <c:v>7.1018062074000001</c:v>
                </c:pt>
                <c:pt idx="6">
                  <c:v>7.7809805067999998</c:v>
                </c:pt>
                <c:pt idx="7">
                  <c:v>7.3270474566999999</c:v>
                </c:pt>
                <c:pt idx="8">
                  <c:v>6.3612229466999999</c:v>
                </c:pt>
                <c:pt idx="9">
                  <c:v>4.9760687997000002</c:v>
                </c:pt>
                <c:pt idx="10">
                  <c:v>7.4454933469000002</c:v>
                </c:pt>
                <c:pt idx="11">
                  <c:v>8.5749979626999995</c:v>
                </c:pt>
                <c:pt idx="12">
                  <c:v>6.4489023303000002</c:v>
                </c:pt>
                <c:pt idx="13">
                  <c:v>6.8182729366999997</c:v>
                </c:pt>
                <c:pt idx="14">
                  <c:v>11.542589660999999</c:v>
                </c:pt>
                <c:pt idx="15">
                  <c:v>20.031765435000001</c:v>
                </c:pt>
                <c:pt idx="16">
                  <c:v>17.786793774</c:v>
                </c:pt>
                <c:pt idx="17">
                  <c:v>11.761736166</c:v>
                </c:pt>
                <c:pt idx="18">
                  <c:v>6.7787524496999998</c:v>
                </c:pt>
                <c:pt idx="19">
                  <c:v>7.7175881581999999</c:v>
                </c:pt>
                <c:pt idx="20">
                  <c:v>6.8000968166</c:v>
                </c:pt>
                <c:pt idx="21">
                  <c:v>7.2644552926000001</c:v>
                </c:pt>
                <c:pt idx="22">
                  <c:v>9.0509336258000008</c:v>
                </c:pt>
                <c:pt idx="23">
                  <c:v>10.280697323</c:v>
                </c:pt>
                <c:pt idx="24">
                  <c:v>11.626887529999999</c:v>
                </c:pt>
                <c:pt idx="25">
                  <c:v>11.632069421000001</c:v>
                </c:pt>
                <c:pt idx="26">
                  <c:v>9.8715506847000007</c:v>
                </c:pt>
                <c:pt idx="27">
                  <c:v>18.654797007999999</c:v>
                </c:pt>
                <c:pt idx="28">
                  <c:v>15.485877527</c:v>
                </c:pt>
                <c:pt idx="29">
                  <c:v>7.1803264082</c:v>
                </c:pt>
                <c:pt idx="30">
                  <c:v>7.3948580332000002</c:v>
                </c:pt>
                <c:pt idx="31">
                  <c:v>8.7471251130999992</c:v>
                </c:pt>
                <c:pt idx="32">
                  <c:v>8.4098972613999994</c:v>
                </c:pt>
                <c:pt idx="33">
                  <c:v>8.5710517159999995</c:v>
                </c:pt>
                <c:pt idx="34">
                  <c:v>8.5200764702999994</c:v>
                </c:pt>
                <c:pt idx="35">
                  <c:v>9.6173723068000001</c:v>
                </c:pt>
                <c:pt idx="36">
                  <c:v>10.710174588999999</c:v>
                </c:pt>
                <c:pt idx="37">
                  <c:v>11.766600091000001</c:v>
                </c:pt>
                <c:pt idx="38">
                  <c:v>6.9333304013000001</c:v>
                </c:pt>
                <c:pt idx="39">
                  <c:v>7.9068629115000002</c:v>
                </c:pt>
                <c:pt idx="40">
                  <c:v>10.753450283999999</c:v>
                </c:pt>
                <c:pt idx="41">
                  <c:v>7.1613108467000002</c:v>
                </c:pt>
                <c:pt idx="42">
                  <c:v>11.661407461</c:v>
                </c:pt>
                <c:pt idx="43">
                  <c:v>8.4580375212999996</c:v>
                </c:pt>
                <c:pt idx="44">
                  <c:v>8.3960472822999996</c:v>
                </c:pt>
                <c:pt idx="45">
                  <c:v>8.6841591745999995</c:v>
                </c:pt>
                <c:pt idx="46">
                  <c:v>6.1296458906</c:v>
                </c:pt>
                <c:pt idx="47">
                  <c:v>6.5659097963999997</c:v>
                </c:pt>
                <c:pt idx="48">
                  <c:v>6.0694746968000004</c:v>
                </c:pt>
                <c:pt idx="49">
                  <c:v>7.0674618826</c:v>
                </c:pt>
                <c:pt idx="50">
                  <c:v>8.8028012972000003</c:v>
                </c:pt>
                <c:pt idx="51">
                  <c:v>10.099670502</c:v>
                </c:pt>
                <c:pt idx="52">
                  <c:v>4.9280193537999999</c:v>
                </c:pt>
                <c:pt idx="53">
                  <c:v>10.892845607</c:v>
                </c:pt>
                <c:pt idx="54">
                  <c:v>9.6105744447999992</c:v>
                </c:pt>
                <c:pt idx="55">
                  <c:v>9.1930250025000007</c:v>
                </c:pt>
                <c:pt idx="56">
                  <c:v>11.578628248999999</c:v>
                </c:pt>
                <c:pt idx="57">
                  <c:v>11.129649789</c:v>
                </c:pt>
                <c:pt idx="58">
                  <c:v>9.0994012908999995</c:v>
                </c:pt>
                <c:pt idx="59">
                  <c:v>10.560604607</c:v>
                </c:pt>
                <c:pt idx="60">
                  <c:v>12.885167748000001</c:v>
                </c:pt>
                <c:pt idx="61">
                  <c:v>16.255596928999999</c:v>
                </c:pt>
                <c:pt idx="62">
                  <c:v>12.082886737999999</c:v>
                </c:pt>
                <c:pt idx="63">
                  <c:v>11.734987521000001</c:v>
                </c:pt>
                <c:pt idx="64">
                  <c:v>7.1315395234999999</c:v>
                </c:pt>
                <c:pt idx="65">
                  <c:v>12.117306833000001</c:v>
                </c:pt>
                <c:pt idx="66">
                  <c:v>8.9914820385999992</c:v>
                </c:pt>
                <c:pt idx="67">
                  <c:v>11.538490208000001</c:v>
                </c:pt>
                <c:pt idx="68">
                  <c:v>15.329117423</c:v>
                </c:pt>
                <c:pt idx="69">
                  <c:v>13.831047699999999</c:v>
                </c:pt>
                <c:pt idx="70">
                  <c:v>19.279939146</c:v>
                </c:pt>
                <c:pt idx="71">
                  <c:v>9.5599561601000005</c:v>
                </c:pt>
                <c:pt idx="72">
                  <c:v>11.298305285</c:v>
                </c:pt>
                <c:pt idx="73">
                  <c:v>16.701349101000002</c:v>
                </c:pt>
                <c:pt idx="74">
                  <c:v>10.862811641</c:v>
                </c:pt>
                <c:pt idx="75">
                  <c:v>15.437595296</c:v>
                </c:pt>
                <c:pt idx="76">
                  <c:v>9.2023454571999999</c:v>
                </c:pt>
                <c:pt idx="77">
                  <c:v>8.4999259765000001</c:v>
                </c:pt>
                <c:pt idx="78">
                  <c:v>11.205181497</c:v>
                </c:pt>
                <c:pt idx="79">
                  <c:v>9.2841008869999992</c:v>
                </c:pt>
                <c:pt idx="80">
                  <c:v>11.575082953000001</c:v>
                </c:pt>
                <c:pt idx="81">
                  <c:v>16.987951556999999</c:v>
                </c:pt>
                <c:pt idx="82">
                  <c:v>18.300007580999999</c:v>
                </c:pt>
                <c:pt idx="83">
                  <c:v>12.957359586000001</c:v>
                </c:pt>
                <c:pt idx="84">
                  <c:v>15.388065164</c:v>
                </c:pt>
                <c:pt idx="85">
                  <c:v>9.4731594575999996</c:v>
                </c:pt>
                <c:pt idx="86">
                  <c:v>9.8867382622999997</c:v>
                </c:pt>
                <c:pt idx="87">
                  <c:v>12.585468918</c:v>
                </c:pt>
                <c:pt idx="88">
                  <c:v>8.7088150387999992</c:v>
                </c:pt>
                <c:pt idx="89">
                  <c:v>8.4185872066999998</c:v>
                </c:pt>
                <c:pt idx="90">
                  <c:v>7.9796810160999998</c:v>
                </c:pt>
                <c:pt idx="91">
                  <c:v>9.4715141183</c:v>
                </c:pt>
                <c:pt idx="92">
                  <c:v>14.124823495999999</c:v>
                </c:pt>
                <c:pt idx="93">
                  <c:v>12.125432477</c:v>
                </c:pt>
                <c:pt idx="94">
                  <c:v>14.95723143</c:v>
                </c:pt>
                <c:pt idx="95">
                  <c:v>10.048021962</c:v>
                </c:pt>
                <c:pt idx="96">
                  <c:v>9.4763480263000002</c:v>
                </c:pt>
                <c:pt idx="97">
                  <c:v>9.2041609739000005</c:v>
                </c:pt>
                <c:pt idx="98">
                  <c:v>8.6598521414</c:v>
                </c:pt>
                <c:pt idx="99">
                  <c:v>9.0583386143000002</c:v>
                </c:pt>
                <c:pt idx="100">
                  <c:v>8.8802125649000008</c:v>
                </c:pt>
                <c:pt idx="101">
                  <c:v>11.622455067000001</c:v>
                </c:pt>
                <c:pt idx="102">
                  <c:v>11.103194006000001</c:v>
                </c:pt>
                <c:pt idx="103">
                  <c:v>11.470289783</c:v>
                </c:pt>
                <c:pt idx="104">
                  <c:v>11.925348188999999</c:v>
                </c:pt>
                <c:pt idx="105">
                  <c:v>10.606452411999999</c:v>
                </c:pt>
                <c:pt idx="106">
                  <c:v>10.160631601</c:v>
                </c:pt>
                <c:pt idx="107">
                  <c:v>7.0818927342000002</c:v>
                </c:pt>
                <c:pt idx="108">
                  <c:v>6.9597734085000003</c:v>
                </c:pt>
                <c:pt idx="109">
                  <c:v>10.67739171</c:v>
                </c:pt>
                <c:pt idx="110">
                  <c:v>10.345032438</c:v>
                </c:pt>
                <c:pt idx="111">
                  <c:v>9.2251783786000008</c:v>
                </c:pt>
                <c:pt idx="112">
                  <c:v>7.8073516694</c:v>
                </c:pt>
                <c:pt idx="113">
                  <c:v>9.0332819311999994</c:v>
                </c:pt>
                <c:pt idx="114">
                  <c:v>7.5809323642999997</c:v>
                </c:pt>
                <c:pt idx="115">
                  <c:v>9.9618378006999997</c:v>
                </c:pt>
                <c:pt idx="116">
                  <c:v>7.3511524705999998</c:v>
                </c:pt>
                <c:pt idx="117">
                  <c:v>7.8719543620000003</c:v>
                </c:pt>
                <c:pt idx="118">
                  <c:v>10.641795046</c:v>
                </c:pt>
                <c:pt idx="119">
                  <c:v>7.0181686510999999</c:v>
                </c:pt>
                <c:pt idx="120">
                  <c:v>8.1057023289999997</c:v>
                </c:pt>
                <c:pt idx="121">
                  <c:v>9.0641351288000003</c:v>
                </c:pt>
                <c:pt idx="122">
                  <c:v>10.201254387000001</c:v>
                </c:pt>
                <c:pt idx="123">
                  <c:v>14.500910012</c:v>
                </c:pt>
                <c:pt idx="124">
                  <c:v>13.806076993</c:v>
                </c:pt>
                <c:pt idx="125">
                  <c:v>9.7401627797000003</c:v>
                </c:pt>
                <c:pt idx="126">
                  <c:v>10.287788485</c:v>
                </c:pt>
                <c:pt idx="127">
                  <c:v>10.997639905</c:v>
                </c:pt>
                <c:pt idx="128">
                  <c:v>9.0416543623999992</c:v>
                </c:pt>
                <c:pt idx="129">
                  <c:v>5.2384442816999996</c:v>
                </c:pt>
                <c:pt idx="130">
                  <c:v>8.7685846349999998</c:v>
                </c:pt>
                <c:pt idx="131">
                  <c:v>8.5327373506999997</c:v>
                </c:pt>
                <c:pt idx="132">
                  <c:v>9.7306024969999996</c:v>
                </c:pt>
                <c:pt idx="133">
                  <c:v>8.8456016918000007</c:v>
                </c:pt>
                <c:pt idx="134">
                  <c:v>8.4633780159000001</c:v>
                </c:pt>
                <c:pt idx="135">
                  <c:v>13.099323053999999</c:v>
                </c:pt>
                <c:pt idx="136">
                  <c:v>11.652905366000001</c:v>
                </c:pt>
                <c:pt idx="137">
                  <c:v>10.022854774000001</c:v>
                </c:pt>
                <c:pt idx="138">
                  <c:v>14.809799196</c:v>
                </c:pt>
                <c:pt idx="139">
                  <c:v>12.356530907</c:v>
                </c:pt>
                <c:pt idx="140">
                  <c:v>15.745621807999999</c:v>
                </c:pt>
                <c:pt idx="141">
                  <c:v>10.059964374</c:v>
                </c:pt>
                <c:pt idx="142">
                  <c:v>10.136194217</c:v>
                </c:pt>
                <c:pt idx="143">
                  <c:v>35.127402054999997</c:v>
                </c:pt>
                <c:pt idx="144">
                  <c:v>19.741313142999999</c:v>
                </c:pt>
                <c:pt idx="145">
                  <c:v>45.325876940000001</c:v>
                </c:pt>
                <c:pt idx="146">
                  <c:v>8.7659251206000004</c:v>
                </c:pt>
                <c:pt idx="147">
                  <c:v>13.696896665000001</c:v>
                </c:pt>
                <c:pt idx="148">
                  <c:v>7.50952267</c:v>
                </c:pt>
                <c:pt idx="149">
                  <c:v>16.424059250999999</c:v>
                </c:pt>
                <c:pt idx="150">
                  <c:v>9.3000935991000002</c:v>
                </c:pt>
                <c:pt idx="151">
                  <c:v>14.010072308</c:v>
                </c:pt>
                <c:pt idx="152">
                  <c:v>13.62199156</c:v>
                </c:pt>
                <c:pt idx="153">
                  <c:v>16.471273587999999</c:v>
                </c:pt>
                <c:pt idx="154">
                  <c:v>16.886719387999999</c:v>
                </c:pt>
                <c:pt idx="155">
                  <c:v>289.94729873</c:v>
                </c:pt>
                <c:pt idx="156">
                  <c:v>287.57275048000002</c:v>
                </c:pt>
                <c:pt idx="157">
                  <c:v>32.756931176000002</c:v>
                </c:pt>
                <c:pt idx="158">
                  <c:v>15.144634927</c:v>
                </c:pt>
                <c:pt idx="159">
                  <c:v>17.257043789000001</c:v>
                </c:pt>
                <c:pt idx="160">
                  <c:v>15.649431387</c:v>
                </c:pt>
                <c:pt idx="161">
                  <c:v>15.387556547999999</c:v>
                </c:pt>
                <c:pt idx="162">
                  <c:v>19.049652347999999</c:v>
                </c:pt>
                <c:pt idx="163">
                  <c:v>16.428870647</c:v>
                </c:pt>
                <c:pt idx="164">
                  <c:v>18.991225912000001</c:v>
                </c:pt>
                <c:pt idx="165">
                  <c:v>12.996329028</c:v>
                </c:pt>
                <c:pt idx="166">
                  <c:v>11.22835115</c:v>
                </c:pt>
                <c:pt idx="167">
                  <c:v>6.7577337533000001</c:v>
                </c:pt>
                <c:pt idx="168">
                  <c:v>8.4530356535000006</c:v>
                </c:pt>
                <c:pt idx="169">
                  <c:v>13.190406652</c:v>
                </c:pt>
                <c:pt idx="170">
                  <c:v>12.606230416000001</c:v>
                </c:pt>
                <c:pt idx="171">
                  <c:v>11.644947722</c:v>
                </c:pt>
                <c:pt idx="172">
                  <c:v>20.492285300999999</c:v>
                </c:pt>
                <c:pt idx="173">
                  <c:v>17.109437853999999</c:v>
                </c:pt>
                <c:pt idx="174">
                  <c:v>17.844822583999999</c:v>
                </c:pt>
                <c:pt idx="175">
                  <c:v>13.431775914999999</c:v>
                </c:pt>
                <c:pt idx="176">
                  <c:v>19.725788938000001</c:v>
                </c:pt>
                <c:pt idx="177">
                  <c:v>20.777137672999999</c:v>
                </c:pt>
                <c:pt idx="178">
                  <c:v>28.307979833000001</c:v>
                </c:pt>
                <c:pt idx="179">
                  <c:v>24.374128486</c:v>
                </c:pt>
                <c:pt idx="180">
                  <c:v>31.015101967</c:v>
                </c:pt>
                <c:pt idx="181">
                  <c:v>30.586986227000001</c:v>
                </c:pt>
                <c:pt idx="182">
                  <c:v>37.064817613999999</c:v>
                </c:pt>
                <c:pt idx="183">
                  <c:v>37.450853166000002</c:v>
                </c:pt>
                <c:pt idx="184">
                  <c:v>20.643276154999999</c:v>
                </c:pt>
                <c:pt idx="185">
                  <c:v>34.329258189000001</c:v>
                </c:pt>
                <c:pt idx="186">
                  <c:v>27.501588924</c:v>
                </c:pt>
                <c:pt idx="187">
                  <c:v>26.883626042</c:v>
                </c:pt>
                <c:pt idx="188">
                  <c:v>12.279141353</c:v>
                </c:pt>
                <c:pt idx="189">
                  <c:v>13.979551284999999</c:v>
                </c:pt>
                <c:pt idx="190">
                  <c:v>16.769289862000001</c:v>
                </c:pt>
                <c:pt idx="191">
                  <c:v>9.7637813005999998</c:v>
                </c:pt>
                <c:pt idx="192">
                  <c:v>15.667630207</c:v>
                </c:pt>
                <c:pt idx="193">
                  <c:v>17.208705414000001</c:v>
                </c:pt>
                <c:pt idx="194">
                  <c:v>13.983750313</c:v>
                </c:pt>
                <c:pt idx="195">
                  <c:v>16.589886222000001</c:v>
                </c:pt>
                <c:pt idx="196">
                  <c:v>8.7519347013999997</c:v>
                </c:pt>
                <c:pt idx="197">
                  <c:v>12.84528497</c:v>
                </c:pt>
                <c:pt idx="198">
                  <c:v>16.830316987</c:v>
                </c:pt>
                <c:pt idx="199">
                  <c:v>12.139805074</c:v>
                </c:pt>
                <c:pt idx="200">
                  <c:v>16.534552816000001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Beta_3_Data!$G$1</c:f>
              <c:strCache>
                <c:ptCount val="1"/>
                <c:pt idx="0">
                  <c:v>P7</c:v>
                </c:pt>
              </c:strCache>
            </c:strRef>
          </c:tx>
          <c:marker>
            <c:symbol val="none"/>
          </c:marker>
          <c:cat>
            <c:numRef>
              <c:f>Beta_3_Data!$A$13:$A$213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Beta_3_Data!$G$13:$G$213</c:f>
              <c:numCache>
                <c:formatCode>0.00E+00</c:formatCode>
                <c:ptCount val="201"/>
                <c:pt idx="0">
                  <c:v>8.3506841768999998</c:v>
                </c:pt>
                <c:pt idx="1">
                  <c:v>13.771415301999999</c:v>
                </c:pt>
                <c:pt idx="2">
                  <c:v>7.5414683125000002</c:v>
                </c:pt>
                <c:pt idx="3">
                  <c:v>8.4564415325999995</c:v>
                </c:pt>
                <c:pt idx="4">
                  <c:v>8.8478315515000006</c:v>
                </c:pt>
                <c:pt idx="5">
                  <c:v>9.97632707</c:v>
                </c:pt>
                <c:pt idx="6">
                  <c:v>7.2091819287999996</c:v>
                </c:pt>
                <c:pt idx="7">
                  <c:v>6.1572604710999999</c:v>
                </c:pt>
                <c:pt idx="8">
                  <c:v>8.883098682</c:v>
                </c:pt>
                <c:pt idx="9">
                  <c:v>9.8313919386999995</c:v>
                </c:pt>
                <c:pt idx="10">
                  <c:v>9.6712328636000002</c:v>
                </c:pt>
                <c:pt idx="11">
                  <c:v>11.711931699000001</c:v>
                </c:pt>
                <c:pt idx="12">
                  <c:v>12.394359088</c:v>
                </c:pt>
                <c:pt idx="13">
                  <c:v>10.173027479</c:v>
                </c:pt>
                <c:pt idx="14">
                  <c:v>12.475882879</c:v>
                </c:pt>
                <c:pt idx="15">
                  <c:v>12.198068277999999</c:v>
                </c:pt>
                <c:pt idx="16">
                  <c:v>14.476867151</c:v>
                </c:pt>
                <c:pt idx="17">
                  <c:v>11.380993605</c:v>
                </c:pt>
                <c:pt idx="18">
                  <c:v>17.171342254999999</c:v>
                </c:pt>
                <c:pt idx="19">
                  <c:v>9.9686710798</c:v>
                </c:pt>
                <c:pt idx="20">
                  <c:v>18.539025025000001</c:v>
                </c:pt>
                <c:pt idx="21">
                  <c:v>10.399116190000001</c:v>
                </c:pt>
                <c:pt idx="22">
                  <c:v>22.331330255000001</c:v>
                </c:pt>
                <c:pt idx="23">
                  <c:v>14.042596217</c:v>
                </c:pt>
                <c:pt idx="24">
                  <c:v>8.4460883365000008</c:v>
                </c:pt>
                <c:pt idx="25">
                  <c:v>10.614326585000001</c:v>
                </c:pt>
                <c:pt idx="26">
                  <c:v>11.690508375</c:v>
                </c:pt>
                <c:pt idx="27">
                  <c:v>13.664950054</c:v>
                </c:pt>
                <c:pt idx="28">
                  <c:v>10.352539017</c:v>
                </c:pt>
                <c:pt idx="29">
                  <c:v>10.199483806</c:v>
                </c:pt>
                <c:pt idx="30">
                  <c:v>13.019585446000001</c:v>
                </c:pt>
                <c:pt idx="31">
                  <c:v>9.0885280507000008</c:v>
                </c:pt>
                <c:pt idx="32">
                  <c:v>13.735904916000001</c:v>
                </c:pt>
                <c:pt idx="33">
                  <c:v>10.20934907</c:v>
                </c:pt>
                <c:pt idx="34">
                  <c:v>11.892935013000001</c:v>
                </c:pt>
                <c:pt idx="35">
                  <c:v>13.361153438000001</c:v>
                </c:pt>
                <c:pt idx="36">
                  <c:v>15.969510139</c:v>
                </c:pt>
                <c:pt idx="37">
                  <c:v>6.8243299680999998</c:v>
                </c:pt>
                <c:pt idx="38">
                  <c:v>7.2340873075000003</c:v>
                </c:pt>
                <c:pt idx="39">
                  <c:v>11.527868906</c:v>
                </c:pt>
                <c:pt idx="40">
                  <c:v>11.287562217</c:v>
                </c:pt>
                <c:pt idx="41">
                  <c:v>10.986889572999999</c:v>
                </c:pt>
                <c:pt idx="42">
                  <c:v>8.3046864085000003</c:v>
                </c:pt>
                <c:pt idx="43">
                  <c:v>8.7411767362999999</c:v>
                </c:pt>
                <c:pt idx="44">
                  <c:v>6.9949711399999996</c:v>
                </c:pt>
                <c:pt idx="45">
                  <c:v>7.9540638968000001</c:v>
                </c:pt>
                <c:pt idx="46">
                  <c:v>8.3166904614000003</c:v>
                </c:pt>
                <c:pt idx="47">
                  <c:v>8.4249825772999998</c:v>
                </c:pt>
                <c:pt idx="48">
                  <c:v>7.5998546357999999</c:v>
                </c:pt>
                <c:pt idx="49">
                  <c:v>13.897054287</c:v>
                </c:pt>
                <c:pt idx="50">
                  <c:v>13.800217934999999</c:v>
                </c:pt>
                <c:pt idx="51">
                  <c:v>13.695575700999999</c:v>
                </c:pt>
                <c:pt idx="52">
                  <c:v>9.2419005503000005</c:v>
                </c:pt>
                <c:pt idx="53">
                  <c:v>13.069182106</c:v>
                </c:pt>
                <c:pt idx="54">
                  <c:v>10.835712786</c:v>
                </c:pt>
                <c:pt idx="55">
                  <c:v>11.004843008</c:v>
                </c:pt>
                <c:pt idx="56">
                  <c:v>8.1034865111999999</c:v>
                </c:pt>
                <c:pt idx="57">
                  <c:v>6.8473166410999999</c:v>
                </c:pt>
                <c:pt idx="58">
                  <c:v>10.645086170000001</c:v>
                </c:pt>
                <c:pt idx="59">
                  <c:v>7.663216577</c:v>
                </c:pt>
                <c:pt idx="60">
                  <c:v>13.001932171</c:v>
                </c:pt>
                <c:pt idx="61">
                  <c:v>14.336077647</c:v>
                </c:pt>
                <c:pt idx="62">
                  <c:v>9.9510543559000002</c:v>
                </c:pt>
                <c:pt idx="63">
                  <c:v>17.944917198999999</c:v>
                </c:pt>
                <c:pt idx="64">
                  <c:v>15.088577511</c:v>
                </c:pt>
                <c:pt idx="65">
                  <c:v>10.805355057</c:v>
                </c:pt>
                <c:pt idx="66">
                  <c:v>11.274651614</c:v>
                </c:pt>
                <c:pt idx="67">
                  <c:v>14.689287224999999</c:v>
                </c:pt>
                <c:pt idx="68">
                  <c:v>12.025004946999999</c:v>
                </c:pt>
                <c:pt idx="69">
                  <c:v>10.344370941999999</c:v>
                </c:pt>
                <c:pt idx="70">
                  <c:v>13.167213962</c:v>
                </c:pt>
                <c:pt idx="71">
                  <c:v>13.749805733000001</c:v>
                </c:pt>
                <c:pt idx="72">
                  <c:v>12.444192635</c:v>
                </c:pt>
                <c:pt idx="73">
                  <c:v>12.983025395</c:v>
                </c:pt>
                <c:pt idx="74">
                  <c:v>11.979551217999999</c:v>
                </c:pt>
                <c:pt idx="75">
                  <c:v>15.283151992000001</c:v>
                </c:pt>
                <c:pt idx="76">
                  <c:v>8.5803865937000001</c:v>
                </c:pt>
                <c:pt idx="77">
                  <c:v>8.1357905715999994</c:v>
                </c:pt>
                <c:pt idx="78">
                  <c:v>11.93915058</c:v>
                </c:pt>
                <c:pt idx="79">
                  <c:v>7.5361795005000003</c:v>
                </c:pt>
                <c:pt idx="80">
                  <c:v>7.2413949694999999</c:v>
                </c:pt>
                <c:pt idx="81">
                  <c:v>10.446728155000001</c:v>
                </c:pt>
                <c:pt idx="82">
                  <c:v>16.499808647999998</c:v>
                </c:pt>
                <c:pt idx="83">
                  <c:v>9.6977215435000002</c:v>
                </c:pt>
                <c:pt idx="84">
                  <c:v>17.665401875000001</c:v>
                </c:pt>
                <c:pt idx="85">
                  <c:v>9.1398741247000004</c:v>
                </c:pt>
                <c:pt idx="86">
                  <c:v>9.4233571238000007</c:v>
                </c:pt>
                <c:pt idx="87">
                  <c:v>15.309556387000001</c:v>
                </c:pt>
                <c:pt idx="88">
                  <c:v>12.306231926000001</c:v>
                </c:pt>
                <c:pt idx="89">
                  <c:v>16.232057362999999</c:v>
                </c:pt>
                <c:pt idx="90">
                  <c:v>23.714913348</c:v>
                </c:pt>
                <c:pt idx="91">
                  <c:v>25.250540270999998</c:v>
                </c:pt>
                <c:pt idx="92">
                  <c:v>23.577012243999999</c:v>
                </c:pt>
                <c:pt idx="93">
                  <c:v>19.729865338</c:v>
                </c:pt>
                <c:pt idx="94">
                  <c:v>27.259718412000002</c:v>
                </c:pt>
                <c:pt idx="95">
                  <c:v>21.03397301</c:v>
                </c:pt>
                <c:pt idx="96">
                  <c:v>17.785852521999999</c:v>
                </c:pt>
                <c:pt idx="97">
                  <c:v>12.141475638999999</c:v>
                </c:pt>
                <c:pt idx="98">
                  <c:v>16.769976737</c:v>
                </c:pt>
                <c:pt idx="99">
                  <c:v>11.676356365</c:v>
                </c:pt>
                <c:pt idx="100">
                  <c:v>18.211487939000001</c:v>
                </c:pt>
                <c:pt idx="101">
                  <c:v>13.017384663</c:v>
                </c:pt>
                <c:pt idx="102">
                  <c:v>11.752439831</c:v>
                </c:pt>
                <c:pt idx="103">
                  <c:v>10.580707025000001</c:v>
                </c:pt>
                <c:pt idx="104">
                  <c:v>11.229826389999999</c:v>
                </c:pt>
                <c:pt idx="105">
                  <c:v>11.371293354000001</c:v>
                </c:pt>
                <c:pt idx="106">
                  <c:v>15.920483789</c:v>
                </c:pt>
                <c:pt idx="107">
                  <c:v>16.297136352999999</c:v>
                </c:pt>
                <c:pt idx="108">
                  <c:v>22.321883472</c:v>
                </c:pt>
                <c:pt idx="109">
                  <c:v>19.042623899999999</c:v>
                </c:pt>
                <c:pt idx="110">
                  <c:v>12.996102493</c:v>
                </c:pt>
                <c:pt idx="111">
                  <c:v>8.5959717292000004</c:v>
                </c:pt>
                <c:pt idx="112">
                  <c:v>9.5626483911999998</c:v>
                </c:pt>
                <c:pt idx="113">
                  <c:v>13.071772225</c:v>
                </c:pt>
                <c:pt idx="114">
                  <c:v>9.1971212991000009</c:v>
                </c:pt>
                <c:pt idx="115">
                  <c:v>9.6144474022999997</c:v>
                </c:pt>
                <c:pt idx="116">
                  <c:v>11.012323642</c:v>
                </c:pt>
                <c:pt idx="117">
                  <c:v>11.972323620999999</c:v>
                </c:pt>
                <c:pt idx="118">
                  <c:v>10.372198402</c:v>
                </c:pt>
                <c:pt idx="119">
                  <c:v>10.715107745999999</c:v>
                </c:pt>
                <c:pt idx="120">
                  <c:v>10.221448455999999</c:v>
                </c:pt>
                <c:pt idx="121">
                  <c:v>11.977200074000001</c:v>
                </c:pt>
                <c:pt idx="122">
                  <c:v>15.551787926999999</c:v>
                </c:pt>
                <c:pt idx="123">
                  <c:v>14.829669519999999</c:v>
                </c:pt>
                <c:pt idx="124">
                  <c:v>10.116734683000001</c:v>
                </c:pt>
                <c:pt idx="125">
                  <c:v>14.155442013</c:v>
                </c:pt>
                <c:pt idx="126">
                  <c:v>15.030852686999999</c:v>
                </c:pt>
                <c:pt idx="127">
                  <c:v>10.595763488999999</c:v>
                </c:pt>
                <c:pt idx="128">
                  <c:v>7.7558267308</c:v>
                </c:pt>
                <c:pt idx="129">
                  <c:v>10.324461166000001</c:v>
                </c:pt>
                <c:pt idx="130">
                  <c:v>11.185370194000001</c:v>
                </c:pt>
                <c:pt idx="131">
                  <c:v>16.736223116000001</c:v>
                </c:pt>
                <c:pt idx="132">
                  <c:v>12.976518301</c:v>
                </c:pt>
                <c:pt idx="133">
                  <c:v>19.208404664</c:v>
                </c:pt>
                <c:pt idx="134">
                  <c:v>11.715457592</c:v>
                </c:pt>
                <c:pt idx="135">
                  <c:v>13.55237986</c:v>
                </c:pt>
                <c:pt idx="136">
                  <c:v>10.289218428</c:v>
                </c:pt>
                <c:pt idx="137">
                  <c:v>10.981694482</c:v>
                </c:pt>
                <c:pt idx="138">
                  <c:v>13.017771771</c:v>
                </c:pt>
                <c:pt idx="139">
                  <c:v>11.133000908</c:v>
                </c:pt>
                <c:pt idx="140">
                  <c:v>16.215166885999999</c:v>
                </c:pt>
                <c:pt idx="141">
                  <c:v>14.082685811999999</c:v>
                </c:pt>
                <c:pt idx="142">
                  <c:v>11.009960397</c:v>
                </c:pt>
                <c:pt idx="143">
                  <c:v>50.836308979000002</c:v>
                </c:pt>
                <c:pt idx="144">
                  <c:v>34.393827534000003</c:v>
                </c:pt>
                <c:pt idx="145">
                  <c:v>50.599062115999999</c:v>
                </c:pt>
                <c:pt idx="146">
                  <c:v>8.2194386847000001</c:v>
                </c:pt>
                <c:pt idx="147">
                  <c:v>7.9788533688000003</c:v>
                </c:pt>
                <c:pt idx="148">
                  <c:v>8.2587545563999996</c:v>
                </c:pt>
                <c:pt idx="149">
                  <c:v>11.356874072</c:v>
                </c:pt>
                <c:pt idx="150">
                  <c:v>8.3276592598000008</c:v>
                </c:pt>
                <c:pt idx="151">
                  <c:v>15.65000815</c:v>
                </c:pt>
                <c:pt idx="152">
                  <c:v>12.148486932000001</c:v>
                </c:pt>
                <c:pt idx="153">
                  <c:v>14.463517490999999</c:v>
                </c:pt>
                <c:pt idx="154">
                  <c:v>15.067450163</c:v>
                </c:pt>
                <c:pt idx="155">
                  <c:v>251.03783988999999</c:v>
                </c:pt>
                <c:pt idx="156">
                  <c:v>255.32075411</c:v>
                </c:pt>
                <c:pt idx="157">
                  <c:v>39.955626324999997</c:v>
                </c:pt>
                <c:pt idx="158">
                  <c:v>27.856769358000001</c:v>
                </c:pt>
                <c:pt idx="159">
                  <c:v>14.926216641</c:v>
                </c:pt>
                <c:pt idx="160">
                  <c:v>15.122100665</c:v>
                </c:pt>
                <c:pt idx="161">
                  <c:v>15.268657164</c:v>
                </c:pt>
                <c:pt idx="162">
                  <c:v>14.207099808000001</c:v>
                </c:pt>
                <c:pt idx="163">
                  <c:v>21.665601551999998</c:v>
                </c:pt>
                <c:pt idx="164">
                  <c:v>21.493935100000002</c:v>
                </c:pt>
                <c:pt idx="165">
                  <c:v>11.027725008000001</c:v>
                </c:pt>
                <c:pt idx="166">
                  <c:v>13.219834621</c:v>
                </c:pt>
                <c:pt idx="167">
                  <c:v>11.890791064</c:v>
                </c:pt>
                <c:pt idx="168">
                  <c:v>9.5821019719000002</c:v>
                </c:pt>
                <c:pt idx="169">
                  <c:v>9.8217567617999997</c:v>
                </c:pt>
                <c:pt idx="170">
                  <c:v>9.2710279877000001</c:v>
                </c:pt>
                <c:pt idx="171">
                  <c:v>12.645965313</c:v>
                </c:pt>
                <c:pt idx="172">
                  <c:v>14.196210062</c:v>
                </c:pt>
                <c:pt idx="173">
                  <c:v>18.433029068</c:v>
                </c:pt>
                <c:pt idx="174">
                  <c:v>11.723132808000001</c:v>
                </c:pt>
                <c:pt idx="175">
                  <c:v>15.461297328000001</c:v>
                </c:pt>
                <c:pt idx="176">
                  <c:v>15.836210360999999</c:v>
                </c:pt>
                <c:pt idx="177">
                  <c:v>19.624492533000002</c:v>
                </c:pt>
                <c:pt idx="178">
                  <c:v>18.628253588</c:v>
                </c:pt>
                <c:pt idx="179">
                  <c:v>22.367946824000001</c:v>
                </c:pt>
                <c:pt idx="180">
                  <c:v>24.917551392</c:v>
                </c:pt>
                <c:pt idx="181">
                  <c:v>13.128419791000001</c:v>
                </c:pt>
                <c:pt idx="182">
                  <c:v>20.210954227999999</c:v>
                </c:pt>
                <c:pt idx="183">
                  <c:v>15.112687389</c:v>
                </c:pt>
                <c:pt idx="184">
                  <c:v>16.603131699999999</c:v>
                </c:pt>
                <c:pt idx="185">
                  <c:v>22.234470918</c:v>
                </c:pt>
                <c:pt idx="186">
                  <c:v>17.193981651000001</c:v>
                </c:pt>
                <c:pt idx="187">
                  <c:v>19.021303762999999</c:v>
                </c:pt>
                <c:pt idx="188">
                  <c:v>12.697698204</c:v>
                </c:pt>
                <c:pt idx="189">
                  <c:v>8.4181484892</c:v>
                </c:pt>
                <c:pt idx="190">
                  <c:v>17.912992202000002</c:v>
                </c:pt>
                <c:pt idx="191">
                  <c:v>14.681794914999999</c:v>
                </c:pt>
                <c:pt idx="192">
                  <c:v>18.917472833000001</c:v>
                </c:pt>
                <c:pt idx="193">
                  <c:v>14.964044530000001</c:v>
                </c:pt>
                <c:pt idx="194">
                  <c:v>16.979708579</c:v>
                </c:pt>
                <c:pt idx="195">
                  <c:v>9.7151242945000007</c:v>
                </c:pt>
                <c:pt idx="196">
                  <c:v>9.5135580954000005</c:v>
                </c:pt>
                <c:pt idx="197">
                  <c:v>8.2926052659000007</c:v>
                </c:pt>
                <c:pt idx="198">
                  <c:v>18.930656039999999</c:v>
                </c:pt>
                <c:pt idx="199">
                  <c:v>12.817140054999999</c:v>
                </c:pt>
                <c:pt idx="200">
                  <c:v>18.270891379999998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Beta_3_Data!$H$1</c:f>
              <c:strCache>
                <c:ptCount val="1"/>
                <c:pt idx="0">
                  <c:v>P3</c:v>
                </c:pt>
              </c:strCache>
            </c:strRef>
          </c:tx>
          <c:marker>
            <c:symbol val="none"/>
          </c:marker>
          <c:cat>
            <c:numRef>
              <c:f>Beta_3_Data!$A$13:$A$213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Beta_3_Data!$H$13:$H$213</c:f>
              <c:numCache>
                <c:formatCode>0.00E+00</c:formatCode>
                <c:ptCount val="201"/>
                <c:pt idx="0">
                  <c:v>10.465663656</c:v>
                </c:pt>
                <c:pt idx="1">
                  <c:v>15.462101387000001</c:v>
                </c:pt>
                <c:pt idx="2">
                  <c:v>11.988881791000001</c:v>
                </c:pt>
                <c:pt idx="3">
                  <c:v>18.881815928999998</c:v>
                </c:pt>
                <c:pt idx="4">
                  <c:v>16.744282429999998</c:v>
                </c:pt>
                <c:pt idx="5">
                  <c:v>22.146513802000001</c:v>
                </c:pt>
                <c:pt idx="6">
                  <c:v>10.600185689</c:v>
                </c:pt>
                <c:pt idx="7">
                  <c:v>8.3540558979000004</c:v>
                </c:pt>
                <c:pt idx="8">
                  <c:v>11.078137565</c:v>
                </c:pt>
                <c:pt idx="9">
                  <c:v>7.9927304053999997</c:v>
                </c:pt>
                <c:pt idx="10">
                  <c:v>10.336347242</c:v>
                </c:pt>
                <c:pt idx="11">
                  <c:v>13.672966236000001</c:v>
                </c:pt>
                <c:pt idx="12">
                  <c:v>13.128234224</c:v>
                </c:pt>
                <c:pt idx="13">
                  <c:v>9.8824413427</c:v>
                </c:pt>
                <c:pt idx="14">
                  <c:v>12.559420402000001</c:v>
                </c:pt>
                <c:pt idx="15">
                  <c:v>20.840073573000002</c:v>
                </c:pt>
                <c:pt idx="16">
                  <c:v>35.390855477999999</c:v>
                </c:pt>
                <c:pt idx="17">
                  <c:v>16.293831531999999</c:v>
                </c:pt>
                <c:pt idx="18">
                  <c:v>22.897926794</c:v>
                </c:pt>
                <c:pt idx="19">
                  <c:v>15.583383146999999</c:v>
                </c:pt>
                <c:pt idx="20">
                  <c:v>14.691418498999999</c:v>
                </c:pt>
                <c:pt idx="21">
                  <c:v>15.139723180000001</c:v>
                </c:pt>
                <c:pt idx="22">
                  <c:v>18.042100109</c:v>
                </c:pt>
                <c:pt idx="23">
                  <c:v>23.306735593999999</c:v>
                </c:pt>
                <c:pt idx="24">
                  <c:v>23.612608449</c:v>
                </c:pt>
                <c:pt idx="25">
                  <c:v>17.443126320000001</c:v>
                </c:pt>
                <c:pt idx="26">
                  <c:v>24.064604974000002</c:v>
                </c:pt>
                <c:pt idx="27">
                  <c:v>29.564637956999999</c:v>
                </c:pt>
                <c:pt idx="28">
                  <c:v>18.060093654999999</c:v>
                </c:pt>
                <c:pt idx="29">
                  <c:v>20.991509969999999</c:v>
                </c:pt>
                <c:pt idx="30">
                  <c:v>16.014006063</c:v>
                </c:pt>
                <c:pt idx="31">
                  <c:v>12.457538234999999</c:v>
                </c:pt>
                <c:pt idx="32">
                  <c:v>13.042551209999999</c:v>
                </c:pt>
                <c:pt idx="33">
                  <c:v>17.773489546</c:v>
                </c:pt>
                <c:pt idx="34">
                  <c:v>18.137149914999998</c:v>
                </c:pt>
                <c:pt idx="35">
                  <c:v>24.717640471999999</c:v>
                </c:pt>
                <c:pt idx="36">
                  <c:v>29.31685165</c:v>
                </c:pt>
                <c:pt idx="37">
                  <c:v>26.518271155000001</c:v>
                </c:pt>
                <c:pt idx="38">
                  <c:v>18.413960704000001</c:v>
                </c:pt>
                <c:pt idx="39">
                  <c:v>15.284354137999999</c:v>
                </c:pt>
                <c:pt idx="40">
                  <c:v>17.418705768999999</c:v>
                </c:pt>
                <c:pt idx="41">
                  <c:v>18.168239936999999</c:v>
                </c:pt>
                <c:pt idx="42">
                  <c:v>18.457174916</c:v>
                </c:pt>
                <c:pt idx="43">
                  <c:v>21.593691149000001</c:v>
                </c:pt>
                <c:pt idx="44">
                  <c:v>22.456904414</c:v>
                </c:pt>
                <c:pt idx="45">
                  <c:v>15.507798755</c:v>
                </c:pt>
                <c:pt idx="46">
                  <c:v>18.309261152000001</c:v>
                </c:pt>
                <c:pt idx="47">
                  <c:v>20.051704573999999</c:v>
                </c:pt>
                <c:pt idx="48">
                  <c:v>14.24199539</c:v>
                </c:pt>
                <c:pt idx="49">
                  <c:v>10.646804850000001</c:v>
                </c:pt>
                <c:pt idx="50">
                  <c:v>11.403808689</c:v>
                </c:pt>
                <c:pt idx="51">
                  <c:v>12.460346435</c:v>
                </c:pt>
                <c:pt idx="52">
                  <c:v>10.918185632</c:v>
                </c:pt>
                <c:pt idx="53">
                  <c:v>16.522426146000001</c:v>
                </c:pt>
                <c:pt idx="54">
                  <c:v>18.365357280000001</c:v>
                </c:pt>
                <c:pt idx="55">
                  <c:v>21.170988265999998</c:v>
                </c:pt>
                <c:pt idx="56">
                  <c:v>27.725706894000002</c:v>
                </c:pt>
                <c:pt idx="57">
                  <c:v>19.080648799999999</c:v>
                </c:pt>
                <c:pt idx="58">
                  <c:v>24.996774426000002</c:v>
                </c:pt>
                <c:pt idx="59">
                  <c:v>19.287084814</c:v>
                </c:pt>
                <c:pt idx="60">
                  <c:v>30.950634918999999</c:v>
                </c:pt>
                <c:pt idx="61">
                  <c:v>21.469711215</c:v>
                </c:pt>
                <c:pt idx="62">
                  <c:v>19.324511818000001</c:v>
                </c:pt>
                <c:pt idx="63">
                  <c:v>29.302892777</c:v>
                </c:pt>
                <c:pt idx="64">
                  <c:v>40.514957938999999</c:v>
                </c:pt>
                <c:pt idx="65">
                  <c:v>21.964310232999999</c:v>
                </c:pt>
                <c:pt idx="66">
                  <c:v>35.119243150000003</c:v>
                </c:pt>
                <c:pt idx="67">
                  <c:v>22.647369155</c:v>
                </c:pt>
                <c:pt idx="68">
                  <c:v>38.759887274999997</c:v>
                </c:pt>
                <c:pt idx="69">
                  <c:v>27.338726338000001</c:v>
                </c:pt>
                <c:pt idx="70">
                  <c:v>32.495675988000002</c:v>
                </c:pt>
                <c:pt idx="71">
                  <c:v>22.118244516000001</c:v>
                </c:pt>
                <c:pt idx="72">
                  <c:v>19.262282601999999</c:v>
                </c:pt>
                <c:pt idx="73">
                  <c:v>26.830026241999999</c:v>
                </c:pt>
                <c:pt idx="74">
                  <c:v>29.683636279000002</c:v>
                </c:pt>
                <c:pt idx="75">
                  <c:v>37.793229068000002</c:v>
                </c:pt>
                <c:pt idx="76">
                  <c:v>33.460971461</c:v>
                </c:pt>
                <c:pt idx="77">
                  <c:v>30.280956629999999</c:v>
                </c:pt>
                <c:pt idx="78">
                  <c:v>24.066934948</c:v>
                </c:pt>
                <c:pt idx="79">
                  <c:v>21.416087560000001</c:v>
                </c:pt>
                <c:pt idx="80">
                  <c:v>19.036221301000001</c:v>
                </c:pt>
                <c:pt idx="81">
                  <c:v>41.690041260000001</c:v>
                </c:pt>
                <c:pt idx="82">
                  <c:v>26.792323154999998</c:v>
                </c:pt>
                <c:pt idx="83">
                  <c:v>30.628509493999999</c:v>
                </c:pt>
                <c:pt idx="84">
                  <c:v>19.723206517000001</c:v>
                </c:pt>
                <c:pt idx="85">
                  <c:v>15.626645336999999</c:v>
                </c:pt>
                <c:pt idx="86">
                  <c:v>27.577863205</c:v>
                </c:pt>
                <c:pt idx="87">
                  <c:v>31.948004523000002</c:v>
                </c:pt>
                <c:pt idx="88">
                  <c:v>27.670787847</c:v>
                </c:pt>
                <c:pt idx="89">
                  <c:v>31.144481577000001</c:v>
                </c:pt>
                <c:pt idx="90">
                  <c:v>27.677500263999999</c:v>
                </c:pt>
                <c:pt idx="91">
                  <c:v>21.813313365999999</c:v>
                </c:pt>
                <c:pt idx="92">
                  <c:v>21.895686534999999</c:v>
                </c:pt>
                <c:pt idx="93">
                  <c:v>19.446634007</c:v>
                </c:pt>
                <c:pt idx="94">
                  <c:v>25.245435662999999</c:v>
                </c:pt>
                <c:pt idx="95">
                  <c:v>22.064513078000001</c:v>
                </c:pt>
                <c:pt idx="96">
                  <c:v>17.674626292999999</c:v>
                </c:pt>
                <c:pt idx="97">
                  <c:v>23.288158175</c:v>
                </c:pt>
                <c:pt idx="98">
                  <c:v>21.175066316999999</c:v>
                </c:pt>
                <c:pt idx="99">
                  <c:v>28.874720755999999</c:v>
                </c:pt>
                <c:pt idx="100">
                  <c:v>25.580365168</c:v>
                </c:pt>
                <c:pt idx="101">
                  <c:v>23.896552316000001</c:v>
                </c:pt>
                <c:pt idx="102">
                  <c:v>21.771814703</c:v>
                </c:pt>
                <c:pt idx="103">
                  <c:v>18.768571316999999</c:v>
                </c:pt>
                <c:pt idx="104">
                  <c:v>15.656680326</c:v>
                </c:pt>
                <c:pt idx="105">
                  <c:v>19.615206044000001</c:v>
                </c:pt>
                <c:pt idx="106">
                  <c:v>15.569837614000001</c:v>
                </c:pt>
                <c:pt idx="107">
                  <c:v>20.023477410999998</c:v>
                </c:pt>
                <c:pt idx="108">
                  <c:v>18.615866845999999</c:v>
                </c:pt>
                <c:pt idx="109">
                  <c:v>33.621795577</c:v>
                </c:pt>
                <c:pt idx="110">
                  <c:v>24.252908634000001</c:v>
                </c:pt>
                <c:pt idx="111">
                  <c:v>27.332453409999999</c:v>
                </c:pt>
                <c:pt idx="112">
                  <c:v>17.512203578000001</c:v>
                </c:pt>
                <c:pt idx="113">
                  <c:v>17.944951604</c:v>
                </c:pt>
                <c:pt idx="114">
                  <c:v>16.695196960000001</c:v>
                </c:pt>
                <c:pt idx="115">
                  <c:v>19.007799642999998</c:v>
                </c:pt>
                <c:pt idx="116">
                  <c:v>23.774744767000001</c:v>
                </c:pt>
                <c:pt idx="117">
                  <c:v>18.959033814000001</c:v>
                </c:pt>
                <c:pt idx="118">
                  <c:v>21.357348250000001</c:v>
                </c:pt>
                <c:pt idx="119">
                  <c:v>16.728862766999999</c:v>
                </c:pt>
                <c:pt idx="120">
                  <c:v>25.668538846000001</c:v>
                </c:pt>
                <c:pt idx="121">
                  <c:v>21.155166017999999</c:v>
                </c:pt>
                <c:pt idx="122">
                  <c:v>18.442642039999999</c:v>
                </c:pt>
                <c:pt idx="123">
                  <c:v>20.454999466</c:v>
                </c:pt>
                <c:pt idx="124">
                  <c:v>20.111481832999999</c:v>
                </c:pt>
                <c:pt idx="125">
                  <c:v>13.907595966000001</c:v>
                </c:pt>
                <c:pt idx="126">
                  <c:v>20.448217997</c:v>
                </c:pt>
                <c:pt idx="127">
                  <c:v>18.878761404999999</c:v>
                </c:pt>
                <c:pt idx="128">
                  <c:v>15.943851773</c:v>
                </c:pt>
                <c:pt idx="129">
                  <c:v>20.967620905</c:v>
                </c:pt>
                <c:pt idx="130">
                  <c:v>15.142679707999999</c:v>
                </c:pt>
                <c:pt idx="131">
                  <c:v>21.563838753999999</c:v>
                </c:pt>
                <c:pt idx="132">
                  <c:v>18.055506003000001</c:v>
                </c:pt>
                <c:pt idx="133">
                  <c:v>15.370039664</c:v>
                </c:pt>
                <c:pt idx="134">
                  <c:v>16.705234384000001</c:v>
                </c:pt>
                <c:pt idx="135">
                  <c:v>17.547729654000001</c:v>
                </c:pt>
                <c:pt idx="136">
                  <c:v>25.431540155</c:v>
                </c:pt>
                <c:pt idx="137">
                  <c:v>21.553325407999999</c:v>
                </c:pt>
                <c:pt idx="138">
                  <c:v>22.229199857000001</c:v>
                </c:pt>
                <c:pt idx="139">
                  <c:v>22.875503678000001</c:v>
                </c:pt>
                <c:pt idx="140">
                  <c:v>21.927512870000001</c:v>
                </c:pt>
                <c:pt idx="141">
                  <c:v>20.459396576</c:v>
                </c:pt>
                <c:pt idx="142">
                  <c:v>25.964874871999999</c:v>
                </c:pt>
                <c:pt idx="143">
                  <c:v>92.863440494000002</c:v>
                </c:pt>
                <c:pt idx="144">
                  <c:v>60.044785201000003</c:v>
                </c:pt>
                <c:pt idx="145">
                  <c:v>87.709188627000003</c:v>
                </c:pt>
                <c:pt idx="146">
                  <c:v>16.492624669000001</c:v>
                </c:pt>
                <c:pt idx="147">
                  <c:v>29.041281488999999</c:v>
                </c:pt>
                <c:pt idx="148">
                  <c:v>23.876627786</c:v>
                </c:pt>
                <c:pt idx="149">
                  <c:v>42.795541897</c:v>
                </c:pt>
                <c:pt idx="150">
                  <c:v>33.703059654999997</c:v>
                </c:pt>
                <c:pt idx="151">
                  <c:v>31.587420337000001</c:v>
                </c:pt>
                <c:pt idx="152">
                  <c:v>19.586072827999999</c:v>
                </c:pt>
                <c:pt idx="153">
                  <c:v>32.020048989999999</c:v>
                </c:pt>
                <c:pt idx="154">
                  <c:v>23.909771260999999</c:v>
                </c:pt>
                <c:pt idx="155">
                  <c:v>283.99206657000002</c:v>
                </c:pt>
                <c:pt idx="156">
                  <c:v>284.71691978000001</c:v>
                </c:pt>
                <c:pt idx="157">
                  <c:v>47.176770544999997</c:v>
                </c:pt>
                <c:pt idx="158">
                  <c:v>35.345953592999997</c:v>
                </c:pt>
                <c:pt idx="159">
                  <c:v>22.79352665</c:v>
                </c:pt>
                <c:pt idx="160">
                  <c:v>38.521467682000001</c:v>
                </c:pt>
                <c:pt idx="161">
                  <c:v>28.386244557000001</c:v>
                </c:pt>
                <c:pt idx="162">
                  <c:v>43.946147844999999</c:v>
                </c:pt>
                <c:pt idx="163">
                  <c:v>24.251157033999998</c:v>
                </c:pt>
                <c:pt idx="164">
                  <c:v>40.134453358999998</c:v>
                </c:pt>
                <c:pt idx="165">
                  <c:v>38.888360630000001</c:v>
                </c:pt>
                <c:pt idx="166">
                  <c:v>22.436330108</c:v>
                </c:pt>
                <c:pt idx="167">
                  <c:v>27.603619556999998</c:v>
                </c:pt>
                <c:pt idx="168">
                  <c:v>24.108194127000001</c:v>
                </c:pt>
                <c:pt idx="169">
                  <c:v>31.460636416</c:v>
                </c:pt>
                <c:pt idx="170">
                  <c:v>30.188612553999999</c:v>
                </c:pt>
                <c:pt idx="171">
                  <c:v>34.250303698000003</c:v>
                </c:pt>
                <c:pt idx="172">
                  <c:v>29.984634907</c:v>
                </c:pt>
                <c:pt idx="173">
                  <c:v>27.672331384</c:v>
                </c:pt>
                <c:pt idx="174">
                  <c:v>23.398254527999999</c:v>
                </c:pt>
                <c:pt idx="175">
                  <c:v>28.475513121999999</c:v>
                </c:pt>
                <c:pt idx="176">
                  <c:v>42.960067033000001</c:v>
                </c:pt>
                <c:pt idx="177">
                  <c:v>35.212998056000004</c:v>
                </c:pt>
                <c:pt idx="178">
                  <c:v>76.469598687000001</c:v>
                </c:pt>
                <c:pt idx="179">
                  <c:v>67.870300028000003</c:v>
                </c:pt>
                <c:pt idx="180">
                  <c:v>52.770869226000002</c:v>
                </c:pt>
                <c:pt idx="181">
                  <c:v>57.554551398000001</c:v>
                </c:pt>
                <c:pt idx="182">
                  <c:v>44.302230713</c:v>
                </c:pt>
                <c:pt idx="183">
                  <c:v>47.642337414000004</c:v>
                </c:pt>
                <c:pt idx="184">
                  <c:v>40.750355679000002</c:v>
                </c:pt>
                <c:pt idx="185">
                  <c:v>33.923734850999999</c:v>
                </c:pt>
                <c:pt idx="186">
                  <c:v>44.840711192999997</c:v>
                </c:pt>
                <c:pt idx="187">
                  <c:v>42.164426614999996</c:v>
                </c:pt>
                <c:pt idx="188">
                  <c:v>34.772126991</c:v>
                </c:pt>
                <c:pt idx="189">
                  <c:v>26.179579654000001</c:v>
                </c:pt>
                <c:pt idx="190">
                  <c:v>22.628682883</c:v>
                </c:pt>
                <c:pt idx="191">
                  <c:v>38.176009987999997</c:v>
                </c:pt>
                <c:pt idx="192">
                  <c:v>33.593586825000003</c:v>
                </c:pt>
                <c:pt idx="193">
                  <c:v>40.357069525</c:v>
                </c:pt>
                <c:pt idx="194">
                  <c:v>27.610602054000001</c:v>
                </c:pt>
                <c:pt idx="195">
                  <c:v>27.663750848999999</c:v>
                </c:pt>
                <c:pt idx="196">
                  <c:v>25.293735140999999</c:v>
                </c:pt>
                <c:pt idx="197">
                  <c:v>23.022916963</c:v>
                </c:pt>
                <c:pt idx="198">
                  <c:v>34.221558049000002</c:v>
                </c:pt>
                <c:pt idx="199">
                  <c:v>44.349901010000004</c:v>
                </c:pt>
                <c:pt idx="200">
                  <c:v>25.374051992999998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Beta_3_Data!$I$1</c:f>
              <c:strCache>
                <c:ptCount val="1"/>
                <c:pt idx="0">
                  <c:v>P4</c:v>
                </c:pt>
              </c:strCache>
            </c:strRef>
          </c:tx>
          <c:marker>
            <c:symbol val="none"/>
          </c:marker>
          <c:cat>
            <c:numRef>
              <c:f>Beta_3_Data!$A$13:$A$213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Beta_3_Data!$I$13:$I$213</c:f>
              <c:numCache>
                <c:formatCode>0.00E+00</c:formatCode>
                <c:ptCount val="201"/>
                <c:pt idx="0">
                  <c:v>4.7384411136000004</c:v>
                </c:pt>
                <c:pt idx="1">
                  <c:v>4.0056958709000003</c:v>
                </c:pt>
                <c:pt idx="2">
                  <c:v>3.9968745442000002</c:v>
                </c:pt>
                <c:pt idx="3">
                  <c:v>6.9309809597000003</c:v>
                </c:pt>
                <c:pt idx="4">
                  <c:v>5.0823508312000003</c:v>
                </c:pt>
                <c:pt idx="5">
                  <c:v>4.1090615839</c:v>
                </c:pt>
                <c:pt idx="6">
                  <c:v>4.5956404782</c:v>
                </c:pt>
                <c:pt idx="7">
                  <c:v>3.3406985602999999</c:v>
                </c:pt>
                <c:pt idx="8">
                  <c:v>5.3228338031</c:v>
                </c:pt>
                <c:pt idx="9">
                  <c:v>3.5800724593000002</c:v>
                </c:pt>
                <c:pt idx="10">
                  <c:v>4.4547408547999998</c:v>
                </c:pt>
                <c:pt idx="11">
                  <c:v>3.2483714275</c:v>
                </c:pt>
                <c:pt idx="12">
                  <c:v>3.6867903031</c:v>
                </c:pt>
                <c:pt idx="13">
                  <c:v>4.5072070310000001</c:v>
                </c:pt>
                <c:pt idx="14">
                  <c:v>6.5859688830999996</c:v>
                </c:pt>
                <c:pt idx="15">
                  <c:v>10.896222759</c:v>
                </c:pt>
                <c:pt idx="16">
                  <c:v>11.206203939</c:v>
                </c:pt>
                <c:pt idx="17">
                  <c:v>6.4933461168999997</c:v>
                </c:pt>
                <c:pt idx="18">
                  <c:v>7.0154268873000003</c:v>
                </c:pt>
                <c:pt idx="19">
                  <c:v>4.3585389009000002</c:v>
                </c:pt>
                <c:pt idx="20">
                  <c:v>4.6799427856999998</c:v>
                </c:pt>
                <c:pt idx="21">
                  <c:v>7.0777591499000003</c:v>
                </c:pt>
                <c:pt idx="22">
                  <c:v>5.4173828498000001</c:v>
                </c:pt>
                <c:pt idx="23">
                  <c:v>4.9494925365000002</c:v>
                </c:pt>
                <c:pt idx="24">
                  <c:v>3.2386529277</c:v>
                </c:pt>
                <c:pt idx="25">
                  <c:v>3.4994522041999998</c:v>
                </c:pt>
                <c:pt idx="26">
                  <c:v>4.8648678111999999</c:v>
                </c:pt>
                <c:pt idx="27">
                  <c:v>5.3339432167999998</c:v>
                </c:pt>
                <c:pt idx="28">
                  <c:v>4.3651229244999996</c:v>
                </c:pt>
                <c:pt idx="29">
                  <c:v>2.8974209581000001</c:v>
                </c:pt>
                <c:pt idx="30">
                  <c:v>4.0295689279999998</c:v>
                </c:pt>
                <c:pt idx="31">
                  <c:v>5.2823939091999996</c:v>
                </c:pt>
                <c:pt idx="32">
                  <c:v>4.4943194086</c:v>
                </c:pt>
                <c:pt idx="33">
                  <c:v>4.6395137260999997</c:v>
                </c:pt>
                <c:pt idx="34">
                  <c:v>3.8288155254</c:v>
                </c:pt>
                <c:pt idx="35">
                  <c:v>5.0386959237999998</c:v>
                </c:pt>
                <c:pt idx="36">
                  <c:v>5.8508704107999998</c:v>
                </c:pt>
                <c:pt idx="37">
                  <c:v>5.6226783061000001</c:v>
                </c:pt>
                <c:pt idx="38">
                  <c:v>3.6142401068000001</c:v>
                </c:pt>
                <c:pt idx="39">
                  <c:v>6.0877790643000003</c:v>
                </c:pt>
                <c:pt idx="40">
                  <c:v>5.4956347285999998</c:v>
                </c:pt>
                <c:pt idx="41">
                  <c:v>3.4999039695</c:v>
                </c:pt>
                <c:pt idx="42">
                  <c:v>5.2204008864000002</c:v>
                </c:pt>
                <c:pt idx="43">
                  <c:v>2.6926348672999998</c:v>
                </c:pt>
                <c:pt idx="44">
                  <c:v>3.4234101326999999</c:v>
                </c:pt>
                <c:pt idx="45">
                  <c:v>3.6551502184000002</c:v>
                </c:pt>
                <c:pt idx="46">
                  <c:v>2.9487415773999999</c:v>
                </c:pt>
                <c:pt idx="47">
                  <c:v>3.8299282065</c:v>
                </c:pt>
                <c:pt idx="48">
                  <c:v>4.6597353803999999</c:v>
                </c:pt>
                <c:pt idx="49">
                  <c:v>2.6018322296999998</c:v>
                </c:pt>
                <c:pt idx="50">
                  <c:v>4.7809024187000002</c:v>
                </c:pt>
                <c:pt idx="51">
                  <c:v>7.3007701623000001</c:v>
                </c:pt>
                <c:pt idx="52">
                  <c:v>5.9560510093000003</c:v>
                </c:pt>
                <c:pt idx="53">
                  <c:v>7.0162459336999996</c:v>
                </c:pt>
                <c:pt idx="54">
                  <c:v>4.8260247335999997</c:v>
                </c:pt>
                <c:pt idx="55">
                  <c:v>4.4528205313999996</c:v>
                </c:pt>
                <c:pt idx="56">
                  <c:v>6.9689316407000002</c:v>
                </c:pt>
                <c:pt idx="57">
                  <c:v>4.3458378920999996</c:v>
                </c:pt>
                <c:pt idx="58">
                  <c:v>6.9196478215999999</c:v>
                </c:pt>
                <c:pt idx="59">
                  <c:v>7.0827425639000001</c:v>
                </c:pt>
                <c:pt idx="60">
                  <c:v>5.7894757540999997</c:v>
                </c:pt>
                <c:pt idx="61">
                  <c:v>5.2271701982999996</c:v>
                </c:pt>
                <c:pt idx="62">
                  <c:v>4.7679469841</c:v>
                </c:pt>
                <c:pt idx="63">
                  <c:v>5.7123966293999997</c:v>
                </c:pt>
                <c:pt idx="64">
                  <c:v>7.5438647380999999</c:v>
                </c:pt>
                <c:pt idx="65">
                  <c:v>6.7283344425999996</c:v>
                </c:pt>
                <c:pt idx="66">
                  <c:v>10.276784192999999</c:v>
                </c:pt>
                <c:pt idx="67">
                  <c:v>5.1773435144000004</c:v>
                </c:pt>
                <c:pt idx="68">
                  <c:v>7.3521606071000001</c:v>
                </c:pt>
                <c:pt idx="69">
                  <c:v>7.9476542725000003</c:v>
                </c:pt>
                <c:pt idx="70">
                  <c:v>10.414276813000001</c:v>
                </c:pt>
                <c:pt idx="71">
                  <c:v>6.0244239762999996</c:v>
                </c:pt>
                <c:pt idx="72">
                  <c:v>8.2049367388000007</c:v>
                </c:pt>
                <c:pt idx="73">
                  <c:v>7.4948901142000004</c:v>
                </c:pt>
                <c:pt idx="74">
                  <c:v>6.6662190711999996</c:v>
                </c:pt>
                <c:pt idx="75">
                  <c:v>6.8409633581999998</c:v>
                </c:pt>
                <c:pt idx="76">
                  <c:v>6.2310361423999998</c:v>
                </c:pt>
                <c:pt idx="77">
                  <c:v>5.0735835606000004</c:v>
                </c:pt>
                <c:pt idx="78">
                  <c:v>6.7774267162999999</c:v>
                </c:pt>
                <c:pt idx="79">
                  <c:v>6.2824476741000002</c:v>
                </c:pt>
                <c:pt idx="80">
                  <c:v>8.3144183059000003</c:v>
                </c:pt>
                <c:pt idx="81">
                  <c:v>7.1707683810000002</c:v>
                </c:pt>
                <c:pt idx="82">
                  <c:v>7.4795691133000002</c:v>
                </c:pt>
                <c:pt idx="83">
                  <c:v>5.3178638177000002</c:v>
                </c:pt>
                <c:pt idx="84">
                  <c:v>6.4896876269000003</c:v>
                </c:pt>
                <c:pt idx="85">
                  <c:v>2.7657315260000002</c:v>
                </c:pt>
                <c:pt idx="86">
                  <c:v>4.6381585687999998</c:v>
                </c:pt>
                <c:pt idx="87">
                  <c:v>5.0415509877</c:v>
                </c:pt>
                <c:pt idx="88">
                  <c:v>5.8075713128000004</c:v>
                </c:pt>
                <c:pt idx="89">
                  <c:v>5.5944307068999999</c:v>
                </c:pt>
                <c:pt idx="90">
                  <c:v>4.5754952511000004</c:v>
                </c:pt>
                <c:pt idx="91">
                  <c:v>5.4609494328999997</c:v>
                </c:pt>
                <c:pt idx="92">
                  <c:v>7.2235757441999997</c:v>
                </c:pt>
                <c:pt idx="93">
                  <c:v>5.2717249579000001</c:v>
                </c:pt>
                <c:pt idx="94">
                  <c:v>4.4668238894999996</c:v>
                </c:pt>
                <c:pt idx="95">
                  <c:v>3.5733131501000002</c:v>
                </c:pt>
                <c:pt idx="96">
                  <c:v>5.3082962764000001</c:v>
                </c:pt>
                <c:pt idx="97">
                  <c:v>5.3991574908000004</c:v>
                </c:pt>
                <c:pt idx="98">
                  <c:v>3.5233100066</c:v>
                </c:pt>
                <c:pt idx="99">
                  <c:v>3.5884360248</c:v>
                </c:pt>
                <c:pt idx="100">
                  <c:v>3.9502024777</c:v>
                </c:pt>
                <c:pt idx="101">
                  <c:v>4.4556639495999999</c:v>
                </c:pt>
                <c:pt idx="102">
                  <c:v>4.8419717057999998</c:v>
                </c:pt>
                <c:pt idx="103">
                  <c:v>5.2470438668000003</c:v>
                </c:pt>
                <c:pt idx="104">
                  <c:v>4.0437326212000002</c:v>
                </c:pt>
                <c:pt idx="105">
                  <c:v>5.6951326075999997</c:v>
                </c:pt>
                <c:pt idx="106">
                  <c:v>4.4411580379000002</c:v>
                </c:pt>
                <c:pt idx="107">
                  <c:v>4.0409132681999997</c:v>
                </c:pt>
                <c:pt idx="108">
                  <c:v>5.8309915063000002</c:v>
                </c:pt>
                <c:pt idx="109">
                  <c:v>5.5550903652999999</c:v>
                </c:pt>
                <c:pt idx="110">
                  <c:v>8.1743074091000008</c:v>
                </c:pt>
                <c:pt idx="111">
                  <c:v>5.0067515815999997</c:v>
                </c:pt>
                <c:pt idx="112">
                  <c:v>5.9125312058999997</c:v>
                </c:pt>
                <c:pt idx="113">
                  <c:v>3.8349076404</c:v>
                </c:pt>
                <c:pt idx="114">
                  <c:v>3.8639089630000001</c:v>
                </c:pt>
                <c:pt idx="115">
                  <c:v>4.5930541429999998</c:v>
                </c:pt>
                <c:pt idx="116">
                  <c:v>4.2034035339000004</c:v>
                </c:pt>
                <c:pt idx="117">
                  <c:v>5.1608594144</c:v>
                </c:pt>
                <c:pt idx="118">
                  <c:v>4.9523217111999998</c:v>
                </c:pt>
                <c:pt idx="119">
                  <c:v>4.3048229548999997</c:v>
                </c:pt>
                <c:pt idx="120">
                  <c:v>3.9056042431</c:v>
                </c:pt>
                <c:pt idx="121">
                  <c:v>5.3237494004999997</c:v>
                </c:pt>
                <c:pt idx="122">
                  <c:v>3.3167557849999998</c:v>
                </c:pt>
                <c:pt idx="123">
                  <c:v>6.9263869390000004</c:v>
                </c:pt>
                <c:pt idx="124">
                  <c:v>5.7389187938999999</c:v>
                </c:pt>
                <c:pt idx="125">
                  <c:v>5.8018160386000002</c:v>
                </c:pt>
                <c:pt idx="126">
                  <c:v>4.5720171920999997</c:v>
                </c:pt>
                <c:pt idx="127">
                  <c:v>4.6617896733000004</c:v>
                </c:pt>
                <c:pt idx="128">
                  <c:v>4.5476764064999999</c:v>
                </c:pt>
                <c:pt idx="129">
                  <c:v>3.709483782</c:v>
                </c:pt>
                <c:pt idx="130">
                  <c:v>3.6842760982999998</c:v>
                </c:pt>
                <c:pt idx="131">
                  <c:v>5.2040781699999998</c:v>
                </c:pt>
                <c:pt idx="132">
                  <c:v>4.7029425295999996</c:v>
                </c:pt>
                <c:pt idx="133">
                  <c:v>4.0176724931000001</c:v>
                </c:pt>
                <c:pt idx="134">
                  <c:v>4.7332116606000003</c:v>
                </c:pt>
                <c:pt idx="135">
                  <c:v>7.9362548704</c:v>
                </c:pt>
                <c:pt idx="136">
                  <c:v>7.1724568249000002</c:v>
                </c:pt>
                <c:pt idx="137">
                  <c:v>6.0061105665000003</c:v>
                </c:pt>
                <c:pt idx="138">
                  <c:v>4.9702435639999996</c:v>
                </c:pt>
                <c:pt idx="139">
                  <c:v>5.2636754791999998</c:v>
                </c:pt>
                <c:pt idx="140">
                  <c:v>6.5499749025999998</c:v>
                </c:pt>
                <c:pt idx="141">
                  <c:v>4.9850117817999999</c:v>
                </c:pt>
                <c:pt idx="142">
                  <c:v>4.5986131855999997</c:v>
                </c:pt>
                <c:pt idx="143">
                  <c:v>29.095964657</c:v>
                </c:pt>
                <c:pt idx="144">
                  <c:v>16.137626462</c:v>
                </c:pt>
                <c:pt idx="145">
                  <c:v>37.557862780000001</c:v>
                </c:pt>
                <c:pt idx="146">
                  <c:v>4.2255173903000003</c:v>
                </c:pt>
                <c:pt idx="147">
                  <c:v>6.3256555282000004</c:v>
                </c:pt>
                <c:pt idx="148">
                  <c:v>4.0939212909</c:v>
                </c:pt>
                <c:pt idx="149">
                  <c:v>7.3426113391000003</c:v>
                </c:pt>
                <c:pt idx="150">
                  <c:v>5.8640961359999997</c:v>
                </c:pt>
                <c:pt idx="151">
                  <c:v>7.1847212704999999</c:v>
                </c:pt>
                <c:pt idx="152">
                  <c:v>7.9883262816</c:v>
                </c:pt>
                <c:pt idx="153">
                  <c:v>7.9953067182000002</c:v>
                </c:pt>
                <c:pt idx="154">
                  <c:v>9.1958019769000003</c:v>
                </c:pt>
                <c:pt idx="155">
                  <c:v>281.85049157999998</c:v>
                </c:pt>
                <c:pt idx="156">
                  <c:v>279.94016175000002</c:v>
                </c:pt>
                <c:pt idx="157">
                  <c:v>26.680583919</c:v>
                </c:pt>
                <c:pt idx="158">
                  <c:v>13.761870829999999</c:v>
                </c:pt>
                <c:pt idx="159">
                  <c:v>10.489545115</c:v>
                </c:pt>
                <c:pt idx="160">
                  <c:v>10.272573992</c:v>
                </c:pt>
                <c:pt idx="161">
                  <c:v>10.900119236</c:v>
                </c:pt>
                <c:pt idx="162">
                  <c:v>8.9864886471999998</c:v>
                </c:pt>
                <c:pt idx="163">
                  <c:v>9.7730590923000005</c:v>
                </c:pt>
                <c:pt idx="164">
                  <c:v>9.2886380217000006</c:v>
                </c:pt>
                <c:pt idx="165">
                  <c:v>6.3935269923</c:v>
                </c:pt>
                <c:pt idx="166">
                  <c:v>6.1051111964000002</c:v>
                </c:pt>
                <c:pt idx="167">
                  <c:v>5.8155219526000002</c:v>
                </c:pt>
                <c:pt idx="168">
                  <c:v>4.3462048243</c:v>
                </c:pt>
                <c:pt idx="169">
                  <c:v>3.1408369771000002</c:v>
                </c:pt>
                <c:pt idx="170">
                  <c:v>6.6902579101999997</c:v>
                </c:pt>
                <c:pt idx="171">
                  <c:v>7.7129568357</c:v>
                </c:pt>
                <c:pt idx="172">
                  <c:v>5.8579678611999997</c:v>
                </c:pt>
                <c:pt idx="173">
                  <c:v>10.081110619</c:v>
                </c:pt>
                <c:pt idx="174">
                  <c:v>8.8709098364999992</c:v>
                </c:pt>
                <c:pt idx="175">
                  <c:v>5.3493956865000003</c:v>
                </c:pt>
                <c:pt idx="176">
                  <c:v>10.01106787</c:v>
                </c:pt>
                <c:pt idx="177">
                  <c:v>12.647774441999999</c:v>
                </c:pt>
                <c:pt idx="178">
                  <c:v>11.2489857</c:v>
                </c:pt>
                <c:pt idx="179">
                  <c:v>12.249375832</c:v>
                </c:pt>
                <c:pt idx="180">
                  <c:v>12.170247625</c:v>
                </c:pt>
                <c:pt idx="181">
                  <c:v>10.12389449</c:v>
                </c:pt>
                <c:pt idx="182">
                  <c:v>12.123670576</c:v>
                </c:pt>
                <c:pt idx="183">
                  <c:v>14.870659369</c:v>
                </c:pt>
                <c:pt idx="184">
                  <c:v>7.0372593159000001</c:v>
                </c:pt>
                <c:pt idx="185">
                  <c:v>16.656284441</c:v>
                </c:pt>
                <c:pt idx="186">
                  <c:v>10.386604827999999</c:v>
                </c:pt>
                <c:pt idx="187">
                  <c:v>9.4565904077000003</c:v>
                </c:pt>
                <c:pt idx="188">
                  <c:v>6.4433027074</c:v>
                </c:pt>
                <c:pt idx="189">
                  <c:v>7.3886297103</c:v>
                </c:pt>
                <c:pt idx="190">
                  <c:v>10.621746462000001</c:v>
                </c:pt>
                <c:pt idx="191">
                  <c:v>6.6482660675999998</c:v>
                </c:pt>
                <c:pt idx="192">
                  <c:v>6.6650106535999996</c:v>
                </c:pt>
                <c:pt idx="193">
                  <c:v>6.7873801578000004</c:v>
                </c:pt>
                <c:pt idx="194">
                  <c:v>9.1223082846000008</c:v>
                </c:pt>
                <c:pt idx="195">
                  <c:v>5.9845149694000002</c:v>
                </c:pt>
                <c:pt idx="196">
                  <c:v>5.5492562223000004</c:v>
                </c:pt>
                <c:pt idx="197">
                  <c:v>5.3552736960000002</c:v>
                </c:pt>
                <c:pt idx="198">
                  <c:v>7.3104242353000002</c:v>
                </c:pt>
                <c:pt idx="199">
                  <c:v>6.7943369693999998</c:v>
                </c:pt>
                <c:pt idx="200">
                  <c:v>6.1848618982000003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Beta_3_Data!$J$1</c:f>
              <c:strCache>
                <c:ptCount val="1"/>
                <c:pt idx="0">
                  <c:v>P8</c:v>
                </c:pt>
              </c:strCache>
            </c:strRef>
          </c:tx>
          <c:marker>
            <c:symbol val="none"/>
          </c:marker>
          <c:cat>
            <c:numRef>
              <c:f>Beta_3_Data!$A$13:$A$213</c:f>
              <c:numCache>
                <c:formatCode>General</c:formatCode>
                <c:ptCount val="201"/>
                <c:pt idx="0">
                  <c:v>5.5</c:v>
                </c:pt>
                <c:pt idx="1">
                  <c:v>6</c:v>
                </c:pt>
                <c:pt idx="2">
                  <c:v>6.5</c:v>
                </c:pt>
                <c:pt idx="3">
                  <c:v>7</c:v>
                </c:pt>
                <c:pt idx="4">
                  <c:v>7.5</c:v>
                </c:pt>
                <c:pt idx="5">
                  <c:v>8</c:v>
                </c:pt>
                <c:pt idx="6">
                  <c:v>8.5</c:v>
                </c:pt>
                <c:pt idx="7">
                  <c:v>9</c:v>
                </c:pt>
                <c:pt idx="8">
                  <c:v>9.5</c:v>
                </c:pt>
                <c:pt idx="9">
                  <c:v>10</c:v>
                </c:pt>
                <c:pt idx="10">
                  <c:v>10.5</c:v>
                </c:pt>
                <c:pt idx="11">
                  <c:v>11</c:v>
                </c:pt>
                <c:pt idx="12">
                  <c:v>11.5</c:v>
                </c:pt>
                <c:pt idx="13">
                  <c:v>12</c:v>
                </c:pt>
                <c:pt idx="14">
                  <c:v>12.5</c:v>
                </c:pt>
                <c:pt idx="15">
                  <c:v>13</c:v>
                </c:pt>
                <c:pt idx="16">
                  <c:v>13.5</c:v>
                </c:pt>
                <c:pt idx="17">
                  <c:v>14</c:v>
                </c:pt>
                <c:pt idx="18">
                  <c:v>14.5</c:v>
                </c:pt>
                <c:pt idx="19">
                  <c:v>15</c:v>
                </c:pt>
                <c:pt idx="20">
                  <c:v>15.5</c:v>
                </c:pt>
                <c:pt idx="21">
                  <c:v>16</c:v>
                </c:pt>
                <c:pt idx="22">
                  <c:v>16.5</c:v>
                </c:pt>
                <c:pt idx="23">
                  <c:v>17</c:v>
                </c:pt>
                <c:pt idx="24">
                  <c:v>17.5</c:v>
                </c:pt>
                <c:pt idx="25">
                  <c:v>18</c:v>
                </c:pt>
                <c:pt idx="26">
                  <c:v>18.5</c:v>
                </c:pt>
                <c:pt idx="27">
                  <c:v>19</c:v>
                </c:pt>
                <c:pt idx="28">
                  <c:v>19.5</c:v>
                </c:pt>
                <c:pt idx="29">
                  <c:v>20</c:v>
                </c:pt>
                <c:pt idx="30">
                  <c:v>20.5</c:v>
                </c:pt>
                <c:pt idx="31">
                  <c:v>21</c:v>
                </c:pt>
                <c:pt idx="32">
                  <c:v>21.5</c:v>
                </c:pt>
                <c:pt idx="33">
                  <c:v>22</c:v>
                </c:pt>
                <c:pt idx="34">
                  <c:v>22.5</c:v>
                </c:pt>
                <c:pt idx="35">
                  <c:v>23</c:v>
                </c:pt>
                <c:pt idx="36">
                  <c:v>23.5</c:v>
                </c:pt>
                <c:pt idx="37">
                  <c:v>24</c:v>
                </c:pt>
                <c:pt idx="38">
                  <c:v>24.5</c:v>
                </c:pt>
                <c:pt idx="39">
                  <c:v>25</c:v>
                </c:pt>
                <c:pt idx="40">
                  <c:v>25.5</c:v>
                </c:pt>
                <c:pt idx="41">
                  <c:v>26</c:v>
                </c:pt>
                <c:pt idx="42">
                  <c:v>26.5</c:v>
                </c:pt>
                <c:pt idx="43">
                  <c:v>27</c:v>
                </c:pt>
                <c:pt idx="44">
                  <c:v>27.5</c:v>
                </c:pt>
                <c:pt idx="45">
                  <c:v>28</c:v>
                </c:pt>
                <c:pt idx="46">
                  <c:v>28.5</c:v>
                </c:pt>
                <c:pt idx="47">
                  <c:v>29</c:v>
                </c:pt>
                <c:pt idx="48">
                  <c:v>29.5</c:v>
                </c:pt>
                <c:pt idx="49">
                  <c:v>30</c:v>
                </c:pt>
                <c:pt idx="50">
                  <c:v>30.5</c:v>
                </c:pt>
                <c:pt idx="51">
                  <c:v>31</c:v>
                </c:pt>
                <c:pt idx="52">
                  <c:v>31.5</c:v>
                </c:pt>
                <c:pt idx="53">
                  <c:v>32</c:v>
                </c:pt>
                <c:pt idx="54">
                  <c:v>32.5</c:v>
                </c:pt>
                <c:pt idx="55">
                  <c:v>33</c:v>
                </c:pt>
                <c:pt idx="56">
                  <c:v>33.5</c:v>
                </c:pt>
                <c:pt idx="57">
                  <c:v>34</c:v>
                </c:pt>
                <c:pt idx="58">
                  <c:v>34.5</c:v>
                </c:pt>
                <c:pt idx="59">
                  <c:v>35</c:v>
                </c:pt>
                <c:pt idx="60">
                  <c:v>35.5</c:v>
                </c:pt>
                <c:pt idx="61">
                  <c:v>36</c:v>
                </c:pt>
                <c:pt idx="62">
                  <c:v>36.5</c:v>
                </c:pt>
                <c:pt idx="63">
                  <c:v>37</c:v>
                </c:pt>
                <c:pt idx="64">
                  <c:v>37.5</c:v>
                </c:pt>
                <c:pt idx="65">
                  <c:v>38</c:v>
                </c:pt>
                <c:pt idx="66">
                  <c:v>38.5</c:v>
                </c:pt>
                <c:pt idx="67">
                  <c:v>39</c:v>
                </c:pt>
                <c:pt idx="68">
                  <c:v>39.5</c:v>
                </c:pt>
                <c:pt idx="69">
                  <c:v>40</c:v>
                </c:pt>
                <c:pt idx="70">
                  <c:v>40.5</c:v>
                </c:pt>
                <c:pt idx="71">
                  <c:v>41</c:v>
                </c:pt>
                <c:pt idx="72">
                  <c:v>41.5</c:v>
                </c:pt>
                <c:pt idx="73">
                  <c:v>42</c:v>
                </c:pt>
                <c:pt idx="74">
                  <c:v>42.5</c:v>
                </c:pt>
                <c:pt idx="75">
                  <c:v>43</c:v>
                </c:pt>
                <c:pt idx="76">
                  <c:v>43.5</c:v>
                </c:pt>
                <c:pt idx="77">
                  <c:v>44</c:v>
                </c:pt>
                <c:pt idx="78">
                  <c:v>44.5</c:v>
                </c:pt>
                <c:pt idx="79">
                  <c:v>45</c:v>
                </c:pt>
                <c:pt idx="80">
                  <c:v>45.5</c:v>
                </c:pt>
                <c:pt idx="81">
                  <c:v>46</c:v>
                </c:pt>
                <c:pt idx="82">
                  <c:v>46.5</c:v>
                </c:pt>
                <c:pt idx="83">
                  <c:v>47</c:v>
                </c:pt>
                <c:pt idx="84">
                  <c:v>47.5</c:v>
                </c:pt>
                <c:pt idx="85">
                  <c:v>48</c:v>
                </c:pt>
                <c:pt idx="86">
                  <c:v>48.5</c:v>
                </c:pt>
                <c:pt idx="87">
                  <c:v>49</c:v>
                </c:pt>
                <c:pt idx="88">
                  <c:v>49.5</c:v>
                </c:pt>
                <c:pt idx="89">
                  <c:v>50</c:v>
                </c:pt>
                <c:pt idx="90">
                  <c:v>50.5</c:v>
                </c:pt>
                <c:pt idx="91">
                  <c:v>51</c:v>
                </c:pt>
                <c:pt idx="92">
                  <c:v>51.5</c:v>
                </c:pt>
                <c:pt idx="93">
                  <c:v>52</c:v>
                </c:pt>
                <c:pt idx="94">
                  <c:v>52.5</c:v>
                </c:pt>
                <c:pt idx="95">
                  <c:v>53</c:v>
                </c:pt>
                <c:pt idx="96">
                  <c:v>53.5</c:v>
                </c:pt>
                <c:pt idx="97">
                  <c:v>54</c:v>
                </c:pt>
                <c:pt idx="98">
                  <c:v>54.5</c:v>
                </c:pt>
                <c:pt idx="99">
                  <c:v>55</c:v>
                </c:pt>
                <c:pt idx="100">
                  <c:v>55.5</c:v>
                </c:pt>
                <c:pt idx="101">
                  <c:v>56</c:v>
                </c:pt>
                <c:pt idx="102">
                  <c:v>56.5</c:v>
                </c:pt>
                <c:pt idx="103">
                  <c:v>57</c:v>
                </c:pt>
                <c:pt idx="104">
                  <c:v>57.5</c:v>
                </c:pt>
                <c:pt idx="105">
                  <c:v>58</c:v>
                </c:pt>
                <c:pt idx="106">
                  <c:v>58.5</c:v>
                </c:pt>
                <c:pt idx="107">
                  <c:v>59</c:v>
                </c:pt>
                <c:pt idx="108">
                  <c:v>59.5</c:v>
                </c:pt>
                <c:pt idx="109">
                  <c:v>60</c:v>
                </c:pt>
                <c:pt idx="110">
                  <c:v>60.5</c:v>
                </c:pt>
                <c:pt idx="111">
                  <c:v>61</c:v>
                </c:pt>
                <c:pt idx="112">
                  <c:v>61.5</c:v>
                </c:pt>
                <c:pt idx="113">
                  <c:v>62</c:v>
                </c:pt>
                <c:pt idx="114">
                  <c:v>62.5</c:v>
                </c:pt>
                <c:pt idx="115">
                  <c:v>63</c:v>
                </c:pt>
                <c:pt idx="116">
                  <c:v>63.5</c:v>
                </c:pt>
                <c:pt idx="117">
                  <c:v>64</c:v>
                </c:pt>
                <c:pt idx="118">
                  <c:v>64.5</c:v>
                </c:pt>
                <c:pt idx="119">
                  <c:v>65</c:v>
                </c:pt>
                <c:pt idx="120">
                  <c:v>65.5</c:v>
                </c:pt>
                <c:pt idx="121">
                  <c:v>66</c:v>
                </c:pt>
                <c:pt idx="122">
                  <c:v>66.5</c:v>
                </c:pt>
                <c:pt idx="123">
                  <c:v>67</c:v>
                </c:pt>
                <c:pt idx="124">
                  <c:v>67.5</c:v>
                </c:pt>
                <c:pt idx="125">
                  <c:v>68</c:v>
                </c:pt>
                <c:pt idx="126">
                  <c:v>68.5</c:v>
                </c:pt>
                <c:pt idx="127">
                  <c:v>69</c:v>
                </c:pt>
                <c:pt idx="128">
                  <c:v>69.5</c:v>
                </c:pt>
                <c:pt idx="129">
                  <c:v>70</c:v>
                </c:pt>
                <c:pt idx="130">
                  <c:v>70.5</c:v>
                </c:pt>
                <c:pt idx="131">
                  <c:v>71</c:v>
                </c:pt>
                <c:pt idx="132">
                  <c:v>71.5</c:v>
                </c:pt>
                <c:pt idx="133">
                  <c:v>72</c:v>
                </c:pt>
                <c:pt idx="134">
                  <c:v>72.5</c:v>
                </c:pt>
                <c:pt idx="135">
                  <c:v>73</c:v>
                </c:pt>
                <c:pt idx="136">
                  <c:v>73.5</c:v>
                </c:pt>
                <c:pt idx="137">
                  <c:v>74</c:v>
                </c:pt>
                <c:pt idx="138">
                  <c:v>74.5</c:v>
                </c:pt>
                <c:pt idx="139">
                  <c:v>75</c:v>
                </c:pt>
                <c:pt idx="140">
                  <c:v>75.5</c:v>
                </c:pt>
                <c:pt idx="141">
                  <c:v>76</c:v>
                </c:pt>
                <c:pt idx="142">
                  <c:v>76.5</c:v>
                </c:pt>
                <c:pt idx="143">
                  <c:v>77</c:v>
                </c:pt>
                <c:pt idx="144">
                  <c:v>77.5</c:v>
                </c:pt>
                <c:pt idx="145">
                  <c:v>78</c:v>
                </c:pt>
                <c:pt idx="146">
                  <c:v>78.5</c:v>
                </c:pt>
                <c:pt idx="147">
                  <c:v>79</c:v>
                </c:pt>
                <c:pt idx="148">
                  <c:v>79.5</c:v>
                </c:pt>
                <c:pt idx="149">
                  <c:v>80</c:v>
                </c:pt>
                <c:pt idx="150">
                  <c:v>80.5</c:v>
                </c:pt>
                <c:pt idx="151">
                  <c:v>81</c:v>
                </c:pt>
                <c:pt idx="152">
                  <c:v>81.5</c:v>
                </c:pt>
                <c:pt idx="153">
                  <c:v>82</c:v>
                </c:pt>
                <c:pt idx="154">
                  <c:v>82.5</c:v>
                </c:pt>
                <c:pt idx="155">
                  <c:v>83</c:v>
                </c:pt>
                <c:pt idx="156">
                  <c:v>83.5</c:v>
                </c:pt>
                <c:pt idx="157">
                  <c:v>84</c:v>
                </c:pt>
                <c:pt idx="158">
                  <c:v>84.5</c:v>
                </c:pt>
                <c:pt idx="159">
                  <c:v>85</c:v>
                </c:pt>
                <c:pt idx="160">
                  <c:v>85.5</c:v>
                </c:pt>
                <c:pt idx="161">
                  <c:v>86</c:v>
                </c:pt>
                <c:pt idx="162">
                  <c:v>86.5</c:v>
                </c:pt>
                <c:pt idx="163">
                  <c:v>87</c:v>
                </c:pt>
                <c:pt idx="164">
                  <c:v>87.5</c:v>
                </c:pt>
                <c:pt idx="165">
                  <c:v>88</c:v>
                </c:pt>
                <c:pt idx="166">
                  <c:v>88.5</c:v>
                </c:pt>
                <c:pt idx="167">
                  <c:v>89</c:v>
                </c:pt>
                <c:pt idx="168">
                  <c:v>89.5</c:v>
                </c:pt>
                <c:pt idx="169">
                  <c:v>90</c:v>
                </c:pt>
                <c:pt idx="170">
                  <c:v>90.5</c:v>
                </c:pt>
                <c:pt idx="171">
                  <c:v>91</c:v>
                </c:pt>
                <c:pt idx="172">
                  <c:v>91.5</c:v>
                </c:pt>
                <c:pt idx="173">
                  <c:v>92</c:v>
                </c:pt>
                <c:pt idx="174">
                  <c:v>92.5</c:v>
                </c:pt>
                <c:pt idx="175">
                  <c:v>93</c:v>
                </c:pt>
                <c:pt idx="176">
                  <c:v>93.5</c:v>
                </c:pt>
                <c:pt idx="177">
                  <c:v>94</c:v>
                </c:pt>
                <c:pt idx="178">
                  <c:v>94.5</c:v>
                </c:pt>
                <c:pt idx="179">
                  <c:v>95</c:v>
                </c:pt>
                <c:pt idx="180">
                  <c:v>95.5</c:v>
                </c:pt>
                <c:pt idx="181">
                  <c:v>96</c:v>
                </c:pt>
                <c:pt idx="182">
                  <c:v>96.5</c:v>
                </c:pt>
                <c:pt idx="183">
                  <c:v>97</c:v>
                </c:pt>
                <c:pt idx="184">
                  <c:v>97.5</c:v>
                </c:pt>
                <c:pt idx="185">
                  <c:v>98</c:v>
                </c:pt>
                <c:pt idx="186">
                  <c:v>98.5</c:v>
                </c:pt>
                <c:pt idx="187">
                  <c:v>99</c:v>
                </c:pt>
                <c:pt idx="188">
                  <c:v>99.5</c:v>
                </c:pt>
                <c:pt idx="189">
                  <c:v>100</c:v>
                </c:pt>
                <c:pt idx="190">
                  <c:v>100.5</c:v>
                </c:pt>
                <c:pt idx="191">
                  <c:v>101</c:v>
                </c:pt>
                <c:pt idx="192">
                  <c:v>101.5</c:v>
                </c:pt>
                <c:pt idx="193">
                  <c:v>102</c:v>
                </c:pt>
                <c:pt idx="194">
                  <c:v>102.5</c:v>
                </c:pt>
                <c:pt idx="195">
                  <c:v>103</c:v>
                </c:pt>
                <c:pt idx="196">
                  <c:v>103.5</c:v>
                </c:pt>
                <c:pt idx="197">
                  <c:v>104</c:v>
                </c:pt>
                <c:pt idx="198">
                  <c:v>104.5</c:v>
                </c:pt>
                <c:pt idx="199">
                  <c:v>105</c:v>
                </c:pt>
                <c:pt idx="200">
                  <c:v>105.5</c:v>
                </c:pt>
              </c:numCache>
            </c:numRef>
          </c:cat>
          <c:val>
            <c:numRef>
              <c:f>Beta_3_Data!$J$13:$J$213</c:f>
              <c:numCache>
                <c:formatCode>0.00E+00</c:formatCode>
                <c:ptCount val="201"/>
                <c:pt idx="0">
                  <c:v>6.2832610796999999</c:v>
                </c:pt>
                <c:pt idx="1">
                  <c:v>9.7016310331</c:v>
                </c:pt>
                <c:pt idx="2">
                  <c:v>5.5715746580000003</c:v>
                </c:pt>
                <c:pt idx="3">
                  <c:v>14.193209224</c:v>
                </c:pt>
                <c:pt idx="4">
                  <c:v>10.110581420000001</c:v>
                </c:pt>
                <c:pt idx="5">
                  <c:v>8.6676634858000003</c:v>
                </c:pt>
                <c:pt idx="6">
                  <c:v>6.1652980640999999</c:v>
                </c:pt>
                <c:pt idx="7">
                  <c:v>5.2088245325999996</c:v>
                </c:pt>
                <c:pt idx="8">
                  <c:v>10.018406064000001</c:v>
                </c:pt>
                <c:pt idx="9">
                  <c:v>9.0691957755000008</c:v>
                </c:pt>
                <c:pt idx="10">
                  <c:v>10.705926815</c:v>
                </c:pt>
                <c:pt idx="11">
                  <c:v>5.3899110572</c:v>
                </c:pt>
                <c:pt idx="12">
                  <c:v>7.5551159361</c:v>
                </c:pt>
                <c:pt idx="13">
                  <c:v>8.2009375891000005</c:v>
                </c:pt>
                <c:pt idx="14">
                  <c:v>16.623475432999999</c:v>
                </c:pt>
                <c:pt idx="15">
                  <c:v>27.771430938000002</c:v>
                </c:pt>
                <c:pt idx="16">
                  <c:v>31.130608457000001</c:v>
                </c:pt>
                <c:pt idx="17">
                  <c:v>13.889476412</c:v>
                </c:pt>
                <c:pt idx="18">
                  <c:v>13.245232898999999</c:v>
                </c:pt>
                <c:pt idx="19">
                  <c:v>7.5484749720000002</c:v>
                </c:pt>
                <c:pt idx="20">
                  <c:v>14.792916850999999</c:v>
                </c:pt>
                <c:pt idx="21">
                  <c:v>10.399570964</c:v>
                </c:pt>
                <c:pt idx="22">
                  <c:v>16.194414905999999</c:v>
                </c:pt>
                <c:pt idx="23">
                  <c:v>9.5873519475000002</c:v>
                </c:pt>
                <c:pt idx="24">
                  <c:v>6.7778491763000002</c:v>
                </c:pt>
                <c:pt idx="25">
                  <c:v>9.3240060067999995</c:v>
                </c:pt>
                <c:pt idx="26">
                  <c:v>13.60609397</c:v>
                </c:pt>
                <c:pt idx="27">
                  <c:v>11.284188087</c:v>
                </c:pt>
                <c:pt idx="28">
                  <c:v>10.742835796</c:v>
                </c:pt>
                <c:pt idx="29">
                  <c:v>8.6393304286999992</c:v>
                </c:pt>
                <c:pt idx="30">
                  <c:v>15.265102879000001</c:v>
                </c:pt>
                <c:pt idx="31">
                  <c:v>8.1529337808999998</c:v>
                </c:pt>
                <c:pt idx="32">
                  <c:v>13.090591473</c:v>
                </c:pt>
                <c:pt idx="33">
                  <c:v>10.784852125</c:v>
                </c:pt>
                <c:pt idx="34">
                  <c:v>9.2947322477000007</c:v>
                </c:pt>
                <c:pt idx="35">
                  <c:v>9.4908062331000007</c:v>
                </c:pt>
                <c:pt idx="36">
                  <c:v>14.870766662999999</c:v>
                </c:pt>
                <c:pt idx="37">
                  <c:v>11.437303399999999</c:v>
                </c:pt>
                <c:pt idx="38">
                  <c:v>7.7033096182999996</c:v>
                </c:pt>
                <c:pt idx="39">
                  <c:v>9.8256740282999999</c:v>
                </c:pt>
                <c:pt idx="40">
                  <c:v>8.0553308172999998</c:v>
                </c:pt>
                <c:pt idx="41">
                  <c:v>12.315984038</c:v>
                </c:pt>
                <c:pt idx="42">
                  <c:v>9.3770999206999992</c:v>
                </c:pt>
                <c:pt idx="43">
                  <c:v>9.5862551591000003</c:v>
                </c:pt>
                <c:pt idx="44">
                  <c:v>10.160264080999999</c:v>
                </c:pt>
                <c:pt idx="45">
                  <c:v>11.379859857</c:v>
                </c:pt>
                <c:pt idx="46">
                  <c:v>11.696527238</c:v>
                </c:pt>
                <c:pt idx="47">
                  <c:v>10.138552959</c:v>
                </c:pt>
                <c:pt idx="48">
                  <c:v>7.2896202026000001</c:v>
                </c:pt>
                <c:pt idx="49">
                  <c:v>9.2252191399000001</c:v>
                </c:pt>
                <c:pt idx="50">
                  <c:v>12.513921724999999</c:v>
                </c:pt>
                <c:pt idx="51">
                  <c:v>8.7692757304000004</c:v>
                </c:pt>
                <c:pt idx="52">
                  <c:v>8.7477665479999995</c:v>
                </c:pt>
                <c:pt idx="53">
                  <c:v>17.243234385000001</c:v>
                </c:pt>
                <c:pt idx="54">
                  <c:v>9.1236603459999994</c:v>
                </c:pt>
                <c:pt idx="55">
                  <c:v>11.827611151999999</c:v>
                </c:pt>
                <c:pt idx="56">
                  <c:v>7.5585905958000001</c:v>
                </c:pt>
                <c:pt idx="57">
                  <c:v>5.1801724408999998</c:v>
                </c:pt>
                <c:pt idx="58">
                  <c:v>11.514805041000001</c:v>
                </c:pt>
                <c:pt idx="59">
                  <c:v>11.729158063</c:v>
                </c:pt>
                <c:pt idx="60">
                  <c:v>9.3907688621999998</c:v>
                </c:pt>
                <c:pt idx="61">
                  <c:v>18.805092279</c:v>
                </c:pt>
                <c:pt idx="62">
                  <c:v>14.654700570999999</c:v>
                </c:pt>
                <c:pt idx="63">
                  <c:v>21.878875117</c:v>
                </c:pt>
                <c:pt idx="64">
                  <c:v>6.3806022734000001</c:v>
                </c:pt>
                <c:pt idx="65">
                  <c:v>8.4257075770000007</c:v>
                </c:pt>
                <c:pt idx="66">
                  <c:v>5.7946308016000003</c:v>
                </c:pt>
                <c:pt idx="67">
                  <c:v>10.915586691</c:v>
                </c:pt>
                <c:pt idx="68">
                  <c:v>15.209856025000001</c:v>
                </c:pt>
                <c:pt idx="69">
                  <c:v>12.48568287</c:v>
                </c:pt>
                <c:pt idx="70">
                  <c:v>12.919662685</c:v>
                </c:pt>
                <c:pt idx="71">
                  <c:v>6.1022520197999999</c:v>
                </c:pt>
                <c:pt idx="72">
                  <c:v>16.916228437000001</c:v>
                </c:pt>
                <c:pt idx="73">
                  <c:v>21.423832147999999</c:v>
                </c:pt>
                <c:pt idx="74">
                  <c:v>11.393182389</c:v>
                </c:pt>
                <c:pt idx="75">
                  <c:v>15.493319285</c:v>
                </c:pt>
                <c:pt idx="76">
                  <c:v>9.5729524777999995</c:v>
                </c:pt>
                <c:pt idx="77">
                  <c:v>13.299258302</c:v>
                </c:pt>
                <c:pt idx="78">
                  <c:v>34.652527141999997</c:v>
                </c:pt>
                <c:pt idx="79">
                  <c:v>23.880131653999999</c:v>
                </c:pt>
                <c:pt idx="80">
                  <c:v>44.339102465000003</c:v>
                </c:pt>
                <c:pt idx="81">
                  <c:v>13.306505753</c:v>
                </c:pt>
                <c:pt idx="82">
                  <c:v>21.823316402</c:v>
                </c:pt>
                <c:pt idx="83">
                  <c:v>20.011971173999999</c:v>
                </c:pt>
                <c:pt idx="84">
                  <c:v>14.677621976999999</c:v>
                </c:pt>
                <c:pt idx="85">
                  <c:v>7.7739116157000003</c:v>
                </c:pt>
                <c:pt idx="86">
                  <c:v>27.052919172999999</c:v>
                </c:pt>
                <c:pt idx="87">
                  <c:v>17.900261388000001</c:v>
                </c:pt>
                <c:pt idx="88">
                  <c:v>11.872701514999999</c:v>
                </c:pt>
                <c:pt idx="89">
                  <c:v>26.828567181</c:v>
                </c:pt>
                <c:pt idx="90">
                  <c:v>22.843229667999999</c:v>
                </c:pt>
                <c:pt idx="91">
                  <c:v>9.9257784121999997</c:v>
                </c:pt>
                <c:pt idx="92">
                  <c:v>10.208893079999999</c:v>
                </c:pt>
                <c:pt idx="93">
                  <c:v>13.360172639</c:v>
                </c:pt>
                <c:pt idx="94">
                  <c:v>17.553592523999999</c:v>
                </c:pt>
                <c:pt idx="95">
                  <c:v>11.631132106000001</c:v>
                </c:pt>
                <c:pt idx="96">
                  <c:v>10.179017646</c:v>
                </c:pt>
                <c:pt idx="97">
                  <c:v>7.4379624566000002</c:v>
                </c:pt>
                <c:pt idx="98">
                  <c:v>14.964508611999999</c:v>
                </c:pt>
                <c:pt idx="99">
                  <c:v>11.234595098</c:v>
                </c:pt>
                <c:pt idx="100">
                  <c:v>10.792712781000001</c:v>
                </c:pt>
                <c:pt idx="101">
                  <c:v>11.966239533</c:v>
                </c:pt>
                <c:pt idx="102">
                  <c:v>7.2688216997000001</c:v>
                </c:pt>
                <c:pt idx="103">
                  <c:v>8.5617356993999998</c:v>
                </c:pt>
                <c:pt idx="104">
                  <c:v>9.3199370091000002</c:v>
                </c:pt>
                <c:pt idx="105">
                  <c:v>8.2856133656999997</c:v>
                </c:pt>
                <c:pt idx="106">
                  <c:v>7.8699291370999997</c:v>
                </c:pt>
                <c:pt idx="107">
                  <c:v>11.877376356999999</c:v>
                </c:pt>
                <c:pt idx="108">
                  <c:v>14.762199020000001</c:v>
                </c:pt>
                <c:pt idx="109">
                  <c:v>11.042222326999999</c:v>
                </c:pt>
                <c:pt idx="110">
                  <c:v>6.0577994895999998</c:v>
                </c:pt>
                <c:pt idx="111">
                  <c:v>8.6169371987000005</c:v>
                </c:pt>
                <c:pt idx="112">
                  <c:v>14.389541008</c:v>
                </c:pt>
                <c:pt idx="113">
                  <c:v>10.582831584999999</c:v>
                </c:pt>
                <c:pt idx="114">
                  <c:v>10.154948398</c:v>
                </c:pt>
                <c:pt idx="115">
                  <c:v>5.9490277650000003</c:v>
                </c:pt>
                <c:pt idx="116">
                  <c:v>9.9871073366999994</c:v>
                </c:pt>
                <c:pt idx="117">
                  <c:v>6.4909004209000001</c:v>
                </c:pt>
                <c:pt idx="118">
                  <c:v>5.3204397923000002</c:v>
                </c:pt>
                <c:pt idx="119">
                  <c:v>5.4593848728000003</c:v>
                </c:pt>
                <c:pt idx="120">
                  <c:v>5.1619065292000004</c:v>
                </c:pt>
                <c:pt idx="121">
                  <c:v>5.9698188784999999</c:v>
                </c:pt>
                <c:pt idx="122">
                  <c:v>10.819461187</c:v>
                </c:pt>
                <c:pt idx="123">
                  <c:v>11.750517127</c:v>
                </c:pt>
                <c:pt idx="124">
                  <c:v>8.8929000580000004</c:v>
                </c:pt>
                <c:pt idx="125">
                  <c:v>11.194726472999999</c:v>
                </c:pt>
                <c:pt idx="126">
                  <c:v>8.7676733810999998</c:v>
                </c:pt>
                <c:pt idx="127">
                  <c:v>8.9428036737000003</c:v>
                </c:pt>
                <c:pt idx="128">
                  <c:v>10.003836720000001</c:v>
                </c:pt>
                <c:pt idx="129">
                  <c:v>8.4491875182000005</c:v>
                </c:pt>
                <c:pt idx="130">
                  <c:v>6.2732003350000003</c:v>
                </c:pt>
                <c:pt idx="131">
                  <c:v>9.3448761173000001</c:v>
                </c:pt>
                <c:pt idx="132">
                  <c:v>12.890411669000001</c:v>
                </c:pt>
                <c:pt idx="133">
                  <c:v>10.889329641</c:v>
                </c:pt>
                <c:pt idx="134">
                  <c:v>11.704427525</c:v>
                </c:pt>
                <c:pt idx="135">
                  <c:v>11.409837573000001</c:v>
                </c:pt>
                <c:pt idx="136">
                  <c:v>10.211627180000001</c:v>
                </c:pt>
                <c:pt idx="137">
                  <c:v>7.6550456971000003</c:v>
                </c:pt>
                <c:pt idx="138">
                  <c:v>8.8170121137000006</c:v>
                </c:pt>
                <c:pt idx="139">
                  <c:v>7.3150089835000003</c:v>
                </c:pt>
                <c:pt idx="140">
                  <c:v>12.256248019999999</c:v>
                </c:pt>
                <c:pt idx="141">
                  <c:v>9.1042727339000002</c:v>
                </c:pt>
                <c:pt idx="142">
                  <c:v>7.4505518259999999</c:v>
                </c:pt>
                <c:pt idx="143">
                  <c:v>146.77083081999999</c:v>
                </c:pt>
                <c:pt idx="144">
                  <c:v>96.138927417999994</c:v>
                </c:pt>
                <c:pt idx="145">
                  <c:v>156.43365552</c:v>
                </c:pt>
                <c:pt idx="146">
                  <c:v>10.284534398</c:v>
                </c:pt>
                <c:pt idx="147">
                  <c:v>8.0709910796000006</c:v>
                </c:pt>
                <c:pt idx="148">
                  <c:v>6.0170760137999997</c:v>
                </c:pt>
                <c:pt idx="149">
                  <c:v>8.1762000107000006</c:v>
                </c:pt>
                <c:pt idx="150">
                  <c:v>11.958652047999999</c:v>
                </c:pt>
                <c:pt idx="151">
                  <c:v>8.4141554754999994</c:v>
                </c:pt>
                <c:pt idx="152">
                  <c:v>13.507789573</c:v>
                </c:pt>
                <c:pt idx="153">
                  <c:v>12.448355107999999</c:v>
                </c:pt>
                <c:pt idx="154">
                  <c:v>16.168729892000002</c:v>
                </c:pt>
                <c:pt idx="155">
                  <c:v>259.30940199000003</c:v>
                </c:pt>
                <c:pt idx="156">
                  <c:v>260.00907589000002</c:v>
                </c:pt>
                <c:pt idx="157">
                  <c:v>28.767757062000001</c:v>
                </c:pt>
                <c:pt idx="158">
                  <c:v>18.571355859000001</c:v>
                </c:pt>
                <c:pt idx="159">
                  <c:v>10.787449222999999</c:v>
                </c:pt>
                <c:pt idx="160">
                  <c:v>12.744157909</c:v>
                </c:pt>
                <c:pt idx="161">
                  <c:v>12.691411683</c:v>
                </c:pt>
                <c:pt idx="162">
                  <c:v>12.16124525</c:v>
                </c:pt>
                <c:pt idx="163">
                  <c:v>9.6412011689000003</c:v>
                </c:pt>
                <c:pt idx="164">
                  <c:v>17.112958262999999</c:v>
                </c:pt>
                <c:pt idx="165">
                  <c:v>8.4641295165999999</c:v>
                </c:pt>
                <c:pt idx="166">
                  <c:v>12.018957708</c:v>
                </c:pt>
                <c:pt idx="167">
                  <c:v>9.9605616131999994</c:v>
                </c:pt>
                <c:pt idx="168">
                  <c:v>7.5745371461</c:v>
                </c:pt>
                <c:pt idx="169">
                  <c:v>5.0040948111999999</c:v>
                </c:pt>
                <c:pt idx="170">
                  <c:v>9.0632041758999993</c:v>
                </c:pt>
                <c:pt idx="171">
                  <c:v>8.6106407240999996</c:v>
                </c:pt>
                <c:pt idx="172">
                  <c:v>9.7161391131000006</c:v>
                </c:pt>
                <c:pt idx="173">
                  <c:v>11.709846126</c:v>
                </c:pt>
                <c:pt idx="174">
                  <c:v>17.046686470000001</c:v>
                </c:pt>
                <c:pt idx="175">
                  <c:v>7.3995123692</c:v>
                </c:pt>
                <c:pt idx="176">
                  <c:v>9.8820624601000002</c:v>
                </c:pt>
                <c:pt idx="177">
                  <c:v>14.591558320000001</c:v>
                </c:pt>
                <c:pt idx="178">
                  <c:v>22.092274568000001</c:v>
                </c:pt>
                <c:pt idx="179">
                  <c:v>14.922851944</c:v>
                </c:pt>
                <c:pt idx="180">
                  <c:v>19.491839871</c:v>
                </c:pt>
                <c:pt idx="181">
                  <c:v>24.778898021</c:v>
                </c:pt>
                <c:pt idx="182">
                  <c:v>22.355315538999999</c:v>
                </c:pt>
                <c:pt idx="183">
                  <c:v>28.612346952999999</c:v>
                </c:pt>
                <c:pt idx="184">
                  <c:v>16.064301335</c:v>
                </c:pt>
                <c:pt idx="185">
                  <c:v>27.005118416999998</c:v>
                </c:pt>
                <c:pt idx="186">
                  <c:v>25.820097492999999</c:v>
                </c:pt>
                <c:pt idx="187">
                  <c:v>17.222176163</c:v>
                </c:pt>
                <c:pt idx="188">
                  <c:v>10.072102428000001</c:v>
                </c:pt>
                <c:pt idx="189">
                  <c:v>9.9896529611999991</c:v>
                </c:pt>
                <c:pt idx="190">
                  <c:v>20.54739494</c:v>
                </c:pt>
                <c:pt idx="191">
                  <c:v>9.1281132623999994</c:v>
                </c:pt>
                <c:pt idx="192">
                  <c:v>15.731358345</c:v>
                </c:pt>
                <c:pt idx="193">
                  <c:v>10.049909327</c:v>
                </c:pt>
                <c:pt idx="194">
                  <c:v>16.614238137000001</c:v>
                </c:pt>
                <c:pt idx="195">
                  <c:v>13.703962471000001</c:v>
                </c:pt>
                <c:pt idx="196">
                  <c:v>7.6728372372999996</c:v>
                </c:pt>
                <c:pt idx="197">
                  <c:v>10.181139651000001</c:v>
                </c:pt>
                <c:pt idx="198">
                  <c:v>16.912560464999999</c:v>
                </c:pt>
                <c:pt idx="199">
                  <c:v>10.647975002000001</c:v>
                </c:pt>
                <c:pt idx="200">
                  <c:v>12.128864875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5321856"/>
        <c:axId val="151482304"/>
      </c:lineChart>
      <c:catAx>
        <c:axId val="275321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1482304"/>
        <c:crosses val="autoZero"/>
        <c:auto val="1"/>
        <c:lblAlgn val="ctr"/>
        <c:lblOffset val="100"/>
        <c:noMultiLvlLbl val="0"/>
      </c:catAx>
      <c:valAx>
        <c:axId val="151482304"/>
        <c:scaling>
          <c:orientation val="minMax"/>
          <c:max val="450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crossAx val="275321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91AC8713-C563-4BE0-86BE-7E307F1ADF8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A350D79E-912F-41A1-9E23-F3D165D722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713-C563-4BE0-86BE-7E307F1ADF8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0D79E-912F-41A1-9E23-F3D165D722E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713-C563-4BE0-86BE-7E307F1ADF8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0D79E-912F-41A1-9E23-F3D165D722E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713-C563-4BE0-86BE-7E307F1ADF8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0D79E-912F-41A1-9E23-F3D165D722E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91AC8713-C563-4BE0-86BE-7E307F1ADF8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A350D79E-912F-41A1-9E23-F3D165D722E0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1AC8713-C563-4BE0-86BE-7E307F1ADF8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350D79E-912F-41A1-9E23-F3D165D722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1AC8713-C563-4BE0-86BE-7E307F1ADF8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350D79E-912F-41A1-9E23-F3D165D722E0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713-C563-4BE0-86BE-7E307F1ADF8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0D79E-912F-41A1-9E23-F3D165D722E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713-C563-4BE0-86BE-7E307F1ADF8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0D79E-912F-41A1-9E23-F3D165D722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1AC8713-C563-4BE0-86BE-7E307F1ADF8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350D79E-912F-41A1-9E23-F3D165D722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713-C563-4BE0-86BE-7E307F1ADF8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D79E-912F-41A1-9E23-F3D165D722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91AC8713-C563-4BE0-86BE-7E307F1ADF8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A350D79E-912F-41A1-9E23-F3D165D722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Fight or Flight Instinct in Virtual Reality versus Non-Immersive Simulation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Poruthikode Unnivelan Thejus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9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1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81024"/>
              </p:ext>
            </p:extLst>
          </p:nvPr>
        </p:nvGraphicFramePr>
        <p:xfrm>
          <a:off x="609600" y="1752600"/>
          <a:ext cx="8221874" cy="489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980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819400"/>
            <a:ext cx="9067800" cy="2743200"/>
            <a:chOff x="97843" y="0"/>
            <a:chExt cx="9061197" cy="264795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1720598582"/>
                </p:ext>
              </p:extLst>
            </p:nvPr>
          </p:nvGraphicFramePr>
          <p:xfrm>
            <a:off x="97843" y="0"/>
            <a:ext cx="3028950" cy="2647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457067980"/>
                </p:ext>
              </p:extLst>
            </p:nvPr>
          </p:nvGraphicFramePr>
          <p:xfrm>
            <a:off x="6130090" y="0"/>
            <a:ext cx="3028950" cy="2647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4258687176"/>
                </p:ext>
              </p:extLst>
            </p:nvPr>
          </p:nvGraphicFramePr>
          <p:xfrm>
            <a:off x="3101139" y="0"/>
            <a:ext cx="3028950" cy="2647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3733800" y="221326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Parietal Lobe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859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Butterworth vs. Chebyshev</a:t>
            </a:r>
            <a:endParaRPr lang="en-US" dirty="0"/>
          </a:p>
        </p:txBody>
      </p:sp>
      <p:pic>
        <p:nvPicPr>
          <p:cNvPr id="4" name="Picture 3" descr="... of these is better: Chebyshev filters or Butterworth filters? - Quor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389" y="2057400"/>
            <a:ext cx="6095999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18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Adolphs</a:t>
            </a:r>
            <a:r>
              <a:rPr lang="en-US" dirty="0"/>
              <a:t>, R., </a:t>
            </a:r>
            <a:r>
              <a:rPr lang="en-US" dirty="0">
                <a:solidFill>
                  <a:schemeClr val="tx1"/>
                </a:solidFill>
              </a:rPr>
              <a:t>Russell, J., &amp; </a:t>
            </a:r>
            <a:r>
              <a:rPr lang="en-US" dirty="0" err="1">
                <a:solidFill>
                  <a:schemeClr val="tx1"/>
                </a:solidFill>
              </a:rPr>
              <a:t>Tranel</a:t>
            </a:r>
            <a:r>
              <a:rPr lang="en-US" dirty="0">
                <a:solidFill>
                  <a:schemeClr val="tx1"/>
                </a:solidFill>
              </a:rPr>
              <a:t>, D. (1999). A Role for the Human Amygdala in Recognizing </a:t>
            </a:r>
            <a:r>
              <a:rPr lang="en-US" dirty="0" smtClean="0">
                <a:solidFill>
                  <a:schemeClr val="tx1"/>
                </a:solidFill>
              </a:rPr>
              <a:t>	Emotional </a:t>
            </a:r>
            <a:r>
              <a:rPr lang="en-US" dirty="0">
                <a:solidFill>
                  <a:schemeClr val="tx1"/>
                </a:solidFill>
              </a:rPr>
              <a:t>Arousal from Unpleasant Stimuli. </a:t>
            </a:r>
            <a:r>
              <a:rPr lang="en-US" i="1" dirty="0">
                <a:solidFill>
                  <a:schemeClr val="tx1"/>
                </a:solidFill>
              </a:rPr>
              <a:t>Psychological Science,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(2), 167-171. </a:t>
            </a:r>
            <a:r>
              <a:rPr lang="en-US" dirty="0" smtClean="0">
                <a:solidFill>
                  <a:schemeClr val="tx1"/>
                </a:solidFill>
              </a:rPr>
              <a:t>	Retrieved </a:t>
            </a:r>
            <a:r>
              <a:rPr lang="en-US" dirty="0">
                <a:solidFill>
                  <a:schemeClr val="tx1"/>
                </a:solidFill>
              </a:rPr>
              <a:t>from http://www.jstor.org/stable/40063399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Debiec</a:t>
            </a:r>
            <a:r>
              <a:rPr lang="en-US" dirty="0">
                <a:solidFill>
                  <a:schemeClr val="tx1"/>
                </a:solidFill>
              </a:rPr>
              <a:t>, J., &amp; </a:t>
            </a:r>
            <a:r>
              <a:rPr lang="en-US" dirty="0" err="1">
                <a:solidFill>
                  <a:schemeClr val="tx1"/>
                </a:solidFill>
              </a:rPr>
              <a:t>LeDoux</a:t>
            </a:r>
            <a:r>
              <a:rPr lang="en-US" dirty="0">
                <a:solidFill>
                  <a:schemeClr val="tx1"/>
                </a:solidFill>
              </a:rPr>
              <a:t>, J. (2004). Fear and the Brain. </a:t>
            </a:r>
            <a:r>
              <a:rPr lang="en-US" i="1" dirty="0">
                <a:solidFill>
                  <a:schemeClr val="tx1"/>
                </a:solidFill>
              </a:rPr>
              <a:t>Social Research,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71</a:t>
            </a:r>
            <a:r>
              <a:rPr lang="en-US" dirty="0">
                <a:solidFill>
                  <a:schemeClr val="tx1"/>
                </a:solidFill>
              </a:rPr>
              <a:t>(4), 807-818. Retrieved </a:t>
            </a:r>
            <a:r>
              <a:rPr lang="en-US" dirty="0" smtClean="0">
                <a:solidFill>
                  <a:schemeClr val="tx1"/>
                </a:solidFill>
              </a:rPr>
              <a:t>	from </a:t>
            </a:r>
            <a:r>
              <a:rPr lang="en-US" dirty="0">
                <a:solidFill>
                  <a:schemeClr val="tx1"/>
                </a:solidFill>
              </a:rPr>
              <a:t>http://www.jstor.org/stable/40971979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Goslin</a:t>
            </a:r>
            <a:r>
              <a:rPr lang="en-US" dirty="0">
                <a:solidFill>
                  <a:schemeClr val="tx1"/>
                </a:solidFill>
              </a:rPr>
              <a:t>, M., &amp; </a:t>
            </a:r>
            <a:r>
              <a:rPr lang="en-US" dirty="0" err="1">
                <a:solidFill>
                  <a:schemeClr val="tx1"/>
                </a:solidFill>
              </a:rPr>
              <a:t>Morie</a:t>
            </a:r>
            <a:r>
              <a:rPr lang="en-US" dirty="0">
                <a:solidFill>
                  <a:schemeClr val="tx1"/>
                </a:solidFill>
              </a:rPr>
              <a:t>, J. (1996). "</a:t>
            </a:r>
            <a:r>
              <a:rPr lang="en-US" dirty="0" err="1">
                <a:solidFill>
                  <a:schemeClr val="tx1"/>
                </a:solidFill>
              </a:rPr>
              <a:t>Virtopia</a:t>
            </a:r>
            <a:r>
              <a:rPr lang="en-US" dirty="0">
                <a:solidFill>
                  <a:schemeClr val="tx1"/>
                </a:solidFill>
              </a:rPr>
              <a:t>": Emotional Experiences in Virtual </a:t>
            </a:r>
            <a:r>
              <a:rPr lang="en-US" dirty="0" smtClean="0">
                <a:solidFill>
                  <a:schemeClr val="tx1"/>
                </a:solidFill>
              </a:rPr>
              <a:t>	Environments</a:t>
            </a:r>
            <a:r>
              <a:rPr lang="en-US" dirty="0">
                <a:solidFill>
                  <a:schemeClr val="tx1"/>
                </a:solidFill>
              </a:rPr>
              <a:t>. Leonardo, 29(2), 95-100. doi:1. Retrieved from </a:t>
            </a:r>
            <a:r>
              <a:rPr lang="en-US" dirty="0" smtClean="0">
                <a:solidFill>
                  <a:schemeClr val="tx1"/>
                </a:solidFill>
              </a:rPr>
              <a:t>	http</a:t>
            </a:r>
            <a:r>
              <a:rPr lang="en-US" dirty="0">
                <a:solidFill>
                  <a:schemeClr val="tx1"/>
                </a:solidFill>
              </a:rPr>
              <a:t>://www.jstor.org/stable/1576338 </a:t>
            </a:r>
            <a:r>
              <a:rPr lang="en-US" dirty="0" err="1">
                <a:solidFill>
                  <a:schemeClr val="tx1"/>
                </a:solidFill>
              </a:rPr>
              <a:t>doi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Virtual Reality. (1992). The Journal of Epsilon Pi Tau, 18(2), 2-7. Retrieved from </a:t>
            </a:r>
            <a:r>
              <a:rPr lang="en-US" dirty="0" smtClean="0">
                <a:solidFill>
                  <a:schemeClr val="tx1"/>
                </a:solidFill>
              </a:rPr>
              <a:t>	http</a:t>
            </a:r>
            <a:r>
              <a:rPr lang="en-US" dirty="0">
                <a:solidFill>
                  <a:schemeClr val="tx1"/>
                </a:solidFill>
              </a:rPr>
              <a:t>://www.jstor.org/stable/43603590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Weger</a:t>
            </a:r>
            <a:r>
              <a:rPr lang="en-US" dirty="0">
                <a:solidFill>
                  <a:schemeClr val="tx1"/>
                </a:solidFill>
              </a:rPr>
              <a:t>, U.W., </a:t>
            </a:r>
            <a:r>
              <a:rPr lang="en-US" dirty="0" err="1">
                <a:solidFill>
                  <a:schemeClr val="tx1"/>
                </a:solidFill>
              </a:rPr>
              <a:t>Loughnan</a:t>
            </a:r>
            <a:r>
              <a:rPr lang="en-US" dirty="0">
                <a:solidFill>
                  <a:schemeClr val="tx1"/>
                </a:solidFill>
              </a:rPr>
              <a:t>, S., Sharma, D. et al. </a:t>
            </a:r>
            <a:r>
              <a:rPr lang="en-US" dirty="0" err="1">
                <a:solidFill>
                  <a:schemeClr val="tx1"/>
                </a:solidFill>
              </a:rPr>
              <a:t>Psychon</a:t>
            </a:r>
            <a:r>
              <a:rPr lang="en-US" dirty="0">
                <a:solidFill>
                  <a:schemeClr val="tx1"/>
                </a:solidFill>
              </a:rPr>
              <a:t> Bull Rev (2015) 22: 1111. </a:t>
            </a:r>
            <a:r>
              <a:rPr lang="en-US" dirty="0" smtClean="0">
                <a:solidFill>
                  <a:schemeClr val="tx1"/>
                </a:solidFill>
              </a:rPr>
              <a:t>	doi:10.3758/s13423-014-0778-z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Andreae</a:t>
            </a:r>
            <a:r>
              <a:rPr lang="en-US" dirty="0">
                <a:solidFill>
                  <a:schemeClr val="tx1"/>
                </a:solidFill>
              </a:rPr>
              <a:t>, M. (1996). Virtual Reality In Rehabilitation: Potential Benefits For People With </a:t>
            </a:r>
            <a:r>
              <a:rPr lang="en-US" dirty="0" smtClean="0">
                <a:solidFill>
                  <a:schemeClr val="tx1"/>
                </a:solidFill>
              </a:rPr>
              <a:t>	Disability </a:t>
            </a:r>
            <a:r>
              <a:rPr lang="en-US" dirty="0">
                <a:solidFill>
                  <a:schemeClr val="tx1"/>
                </a:solidFill>
              </a:rPr>
              <a:t>Or Phobias. BMJ: British Medical Journal, 312(7022), 4-5. Retrieved from </a:t>
            </a:r>
            <a:r>
              <a:rPr lang="en-US" dirty="0" smtClean="0">
                <a:solidFill>
                  <a:schemeClr val="tx1"/>
                </a:solidFill>
              </a:rPr>
              <a:t>	http</a:t>
            </a:r>
            <a:r>
              <a:rPr lang="en-US" dirty="0">
                <a:solidFill>
                  <a:schemeClr val="tx1"/>
                </a:solidFill>
              </a:rPr>
              <a:t>://www.jstor.org/stable/29730203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7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Purpose</a:t>
            </a:r>
          </a:p>
          <a:p>
            <a:r>
              <a:rPr lang="en-US" sz="2400" dirty="0" smtClean="0"/>
              <a:t>Background</a:t>
            </a:r>
          </a:p>
          <a:p>
            <a:r>
              <a:rPr lang="en-US" sz="2400" dirty="0" smtClean="0"/>
              <a:t>Methods/Materials</a:t>
            </a:r>
          </a:p>
          <a:p>
            <a:r>
              <a:rPr lang="en-US" sz="2400" dirty="0" smtClean="0"/>
              <a:t>Results</a:t>
            </a:r>
          </a:p>
          <a:p>
            <a:r>
              <a:rPr lang="en-US" sz="2400" dirty="0" smtClean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07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Virtual Reality has been rising in the entertainment industry</a:t>
            </a:r>
          </a:p>
          <a:p>
            <a:r>
              <a:rPr lang="en-US" sz="2400" dirty="0" smtClean="0"/>
              <a:t>Virtual Reality gives two extra levels of immersion</a:t>
            </a:r>
          </a:p>
          <a:p>
            <a:pPr lvl="1"/>
            <a:r>
              <a:rPr lang="en-US" dirty="0" smtClean="0"/>
              <a:t>Gyroscopic movement</a:t>
            </a:r>
          </a:p>
          <a:p>
            <a:pPr lvl="1"/>
            <a:r>
              <a:rPr lang="en-US" dirty="0" smtClean="0"/>
              <a:t>3D spatial movement</a:t>
            </a:r>
          </a:p>
          <a:p>
            <a:r>
              <a:rPr lang="en-US" sz="2400" dirty="0" smtClean="0"/>
              <a:t>VR has been used to treat medical conditions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811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study how effectively the brain perceives the extra level of immersion </a:t>
            </a:r>
          </a:p>
          <a:p>
            <a:r>
              <a:rPr lang="en-US" sz="2400" dirty="0" smtClean="0"/>
              <a:t>This study would lead to how effective Virtual Reality in immersive the user</a:t>
            </a:r>
          </a:p>
          <a:p>
            <a:r>
              <a:rPr lang="en-US" sz="2400" dirty="0" smtClean="0"/>
              <a:t>We hypothesize that the Virtual Reality simulation will produce a stronger signal spike than the non-immersive simulation</a:t>
            </a:r>
          </a:p>
        </p:txBody>
      </p:sp>
    </p:spTree>
    <p:extLst>
      <p:ext uri="{BB962C8B-B14F-4D97-AF65-F5344CB8AC3E}">
        <p14:creationId xmlns:p14="http://schemas.microsoft.com/office/powerpoint/2010/main" val="305344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Fight or Flight instinct is a natural defense system.</a:t>
            </a:r>
            <a:endParaRPr lang="en-US" dirty="0"/>
          </a:p>
          <a:p>
            <a:pPr lvl="1"/>
            <a:r>
              <a:rPr lang="en-US" dirty="0" smtClean="0"/>
              <a:t>Increase blood pressure, release hormones</a:t>
            </a:r>
          </a:p>
          <a:p>
            <a:r>
              <a:rPr lang="en-US" sz="2400" dirty="0" smtClean="0"/>
              <a:t>Triggered by negative emotions; enhanced by self-awareness</a:t>
            </a:r>
          </a:p>
          <a:p>
            <a:r>
              <a:rPr lang="en-US" sz="2400" dirty="0" smtClean="0"/>
              <a:t>Fear disorders such as PTSD, phobia, and depression sees an increased response from the amygdala</a:t>
            </a:r>
            <a:endParaRPr lang="en-US" sz="2400" dirty="0" smtClean="0"/>
          </a:p>
          <a:p>
            <a:r>
              <a:rPr lang="en-US" sz="2400" dirty="0" smtClean="0"/>
              <a:t>Virtual Reality presents benefits in the medical </a:t>
            </a:r>
            <a:r>
              <a:rPr lang="en-US" sz="2400" dirty="0" smtClean="0"/>
              <a:t>industry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9803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err="1">
                <a:ea typeface="ＭＳ Ｐゴシック" charset="-128"/>
              </a:rPr>
              <a:t>BioSemi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MkI</a:t>
            </a:r>
            <a:r>
              <a:rPr lang="en-US" altLang="ja-JP" sz="2400" dirty="0">
                <a:ea typeface="ＭＳ Ｐゴシック" charset="-128"/>
              </a:rPr>
              <a:t>/MKII</a:t>
            </a:r>
          </a:p>
          <a:p>
            <a:r>
              <a:rPr lang="en-US" altLang="ja-JP" sz="2400" dirty="0">
                <a:ea typeface="ＭＳ Ｐゴシック" charset="-128"/>
              </a:rPr>
              <a:t>32+2 Electrode Set</a:t>
            </a:r>
          </a:p>
          <a:p>
            <a:r>
              <a:rPr lang="en-US" altLang="ja-JP" sz="2400" dirty="0">
                <a:ea typeface="ＭＳ Ｐゴシック" charset="-128"/>
              </a:rPr>
              <a:t>EEG 32+2 Electrode Cap</a:t>
            </a:r>
          </a:p>
          <a:p>
            <a:r>
              <a:rPr lang="en-US" altLang="ja-JP" sz="2400" dirty="0">
                <a:ea typeface="ＭＳ Ｐゴシック" charset="-128"/>
              </a:rPr>
              <a:t>Computer with </a:t>
            </a:r>
            <a:r>
              <a:rPr lang="en-US" altLang="ja-JP" sz="2400" dirty="0" err="1">
                <a:ea typeface="ＭＳ Ｐゴシック" charset="-128"/>
              </a:rPr>
              <a:t>OpenViBE</a:t>
            </a:r>
            <a:r>
              <a:rPr lang="en-US" altLang="ja-JP" sz="2400" dirty="0">
                <a:ea typeface="ＭＳ Ｐゴシック" charset="-128"/>
              </a:rPr>
              <a:t> and Excel</a:t>
            </a:r>
          </a:p>
          <a:p>
            <a:r>
              <a:rPr lang="en-US" altLang="ja-JP" sz="2400" dirty="0">
                <a:ea typeface="ＭＳ Ｐゴシック" charset="-128"/>
              </a:rPr>
              <a:t>Gear </a:t>
            </a:r>
            <a:r>
              <a:rPr lang="en-US" altLang="ja-JP" sz="2400" dirty="0" smtClean="0">
                <a:ea typeface="ＭＳ Ｐゴシック" charset="-128"/>
              </a:rPr>
              <a:t>VR/Other </a:t>
            </a:r>
            <a:r>
              <a:rPr lang="en-US" altLang="ja-JP" sz="2400" dirty="0">
                <a:ea typeface="ＭＳ Ｐゴシック" charset="-128"/>
              </a:rPr>
              <a:t>VR Device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358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00396" y="1564031"/>
            <a:ext cx="3134275" cy="594851"/>
            <a:chOff x="2192349" y="12"/>
            <a:chExt cx="6420950" cy="1049593"/>
          </a:xfrm>
          <a:scene3d>
            <a:camera prst="orthographicFront"/>
            <a:lightRig rig="flat" dir="t"/>
          </a:scene3d>
        </p:grpSpPr>
        <p:sp>
          <p:nvSpPr>
            <p:cNvPr id="23" name="Rectangle 22"/>
            <p:cNvSpPr/>
            <p:nvPr/>
          </p:nvSpPr>
          <p:spPr>
            <a:xfrm>
              <a:off x="2192349" y="12"/>
              <a:ext cx="6420950" cy="1049593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2192349" y="12"/>
              <a:ext cx="6420950" cy="10495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27584" tIns="227584" rIns="227584" bIns="227584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Raw EEG Data</a:t>
              </a:r>
              <a:endParaRPr lang="en-US" sz="20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0400" y="2348000"/>
            <a:ext cx="3134275" cy="844038"/>
            <a:chOff x="2192349" y="1733472"/>
            <a:chExt cx="6420950" cy="1085916"/>
          </a:xfrm>
          <a:scene3d>
            <a:camera prst="orthographicFront"/>
            <a:lightRig rig="flat" dir="t"/>
          </a:scene3d>
        </p:grpSpPr>
        <p:sp>
          <p:nvSpPr>
            <p:cNvPr id="21" name="Rectangle 20"/>
            <p:cNvSpPr/>
            <p:nvPr/>
          </p:nvSpPr>
          <p:spPr>
            <a:xfrm>
              <a:off x="2192349" y="1733472"/>
              <a:ext cx="6420950" cy="1085916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2192349" y="1733472"/>
              <a:ext cx="6420950" cy="10859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27584" tIns="227584" rIns="227584" bIns="227584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Channel Selector 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[F Series, P Series, FP Series]</a:t>
              </a:r>
              <a:endParaRPr lang="en-US" sz="20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395" y="3432245"/>
            <a:ext cx="3134275" cy="864367"/>
            <a:chOff x="2192349" y="3519905"/>
            <a:chExt cx="6420950" cy="975881"/>
          </a:xfrm>
          <a:scene3d>
            <a:camera prst="orthographicFront"/>
            <a:lightRig rig="flat" dir="t"/>
          </a:scene3d>
        </p:grpSpPr>
        <p:sp>
          <p:nvSpPr>
            <p:cNvPr id="19" name="Rectangle 18"/>
            <p:cNvSpPr/>
            <p:nvPr/>
          </p:nvSpPr>
          <p:spPr>
            <a:xfrm>
              <a:off x="2192349" y="3519905"/>
              <a:ext cx="6420950" cy="975881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2192349" y="3519905"/>
              <a:ext cx="6420950" cy="9758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27584" tIns="227584" rIns="227584" bIns="227584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Temporal Filter Beta 1, 2, 3 Waves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[13-15.5; 17-19.5; 21-27]</a:t>
              </a:r>
              <a:endParaRPr lang="en-US" sz="20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00400" y="4476125"/>
            <a:ext cx="3134275" cy="553075"/>
            <a:chOff x="2192349" y="5196331"/>
            <a:chExt cx="6420950" cy="975881"/>
          </a:xfrm>
          <a:scene3d>
            <a:camera prst="orthographicFront"/>
            <a:lightRig rig="flat" dir="t"/>
          </a:scene3d>
        </p:grpSpPr>
        <p:sp>
          <p:nvSpPr>
            <p:cNvPr id="17" name="Rectangle 16"/>
            <p:cNvSpPr/>
            <p:nvPr/>
          </p:nvSpPr>
          <p:spPr>
            <a:xfrm>
              <a:off x="2192349" y="5196331"/>
              <a:ext cx="6420950" cy="975881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2192349" y="5196331"/>
              <a:ext cx="6420950" cy="9758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Time Based </a:t>
              </a:r>
              <a:r>
                <a:rPr lang="en-US" sz="2000" kern="1200" dirty="0" err="1" smtClean="0"/>
                <a:t>Epoching</a:t>
              </a:r>
              <a:endParaRPr lang="en-US" sz="2000" kern="1200" dirty="0" smtClean="0"/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[1 second duration]</a:t>
              </a:r>
              <a:endParaRPr lang="en-US" sz="2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0394" y="5238125"/>
            <a:ext cx="3134275" cy="553075"/>
            <a:chOff x="2192349" y="6872729"/>
            <a:chExt cx="6420950" cy="975881"/>
          </a:xfrm>
          <a:scene3d>
            <a:camera prst="orthographicFront"/>
            <a:lightRig rig="flat" dir="t"/>
          </a:scene3d>
        </p:grpSpPr>
        <p:sp>
          <p:nvSpPr>
            <p:cNvPr id="15" name="Rectangle 14"/>
            <p:cNvSpPr/>
            <p:nvPr/>
          </p:nvSpPr>
          <p:spPr>
            <a:xfrm>
              <a:off x="2192349" y="6872729"/>
              <a:ext cx="6420950" cy="975881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2192349" y="6872729"/>
              <a:ext cx="6420950" cy="9758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Spectral Analysis</a:t>
              </a:r>
              <a:endParaRPr lang="en-US" sz="20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0400" y="6019800"/>
            <a:ext cx="3134275" cy="553075"/>
            <a:chOff x="2192349" y="8549127"/>
            <a:chExt cx="6420950" cy="975881"/>
          </a:xfrm>
          <a:scene3d>
            <a:camera prst="orthographicFront"/>
            <a:lightRig rig="flat" dir="t"/>
          </a:scene3d>
        </p:grpSpPr>
        <p:sp>
          <p:nvSpPr>
            <p:cNvPr id="13" name="Rectangle 12"/>
            <p:cNvSpPr/>
            <p:nvPr/>
          </p:nvSpPr>
          <p:spPr>
            <a:xfrm>
              <a:off x="2192349" y="8549127"/>
              <a:ext cx="6420950" cy="975881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192349" y="8549127"/>
              <a:ext cx="6420950" cy="9758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Spectral Analysis </a:t>
              </a:r>
              <a:r>
                <a:rPr lang="en-US" sz="2000" kern="1200" dirty="0" smtClean="0">
                  <a:sym typeface="Wingdings" panose="05000000000000000000" pitchFamily="2" charset="2"/>
                </a:rPr>
                <a:t> 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ym typeface="Wingdings" panose="05000000000000000000" pitchFamily="2" charset="2"/>
                </a:rPr>
                <a:t>Spectrum Average</a:t>
              </a:r>
              <a:endParaRPr lang="en-US" sz="2000" kern="1200" dirty="0"/>
            </a:p>
          </p:txBody>
        </p:sp>
      </p:grpSp>
      <p:cxnSp>
        <p:nvCxnSpPr>
          <p:cNvPr id="26" name="Straight Arrow Connector 25"/>
          <p:cNvCxnSpPr>
            <a:stCxn id="23" idx="2"/>
            <a:endCxn id="22" idx="0"/>
          </p:cNvCxnSpPr>
          <p:nvPr/>
        </p:nvCxnSpPr>
        <p:spPr>
          <a:xfrm>
            <a:off x="4767534" y="2158882"/>
            <a:ext cx="4" cy="189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20" idx="0"/>
          </p:cNvCxnSpPr>
          <p:nvPr/>
        </p:nvCxnSpPr>
        <p:spPr>
          <a:xfrm flipH="1">
            <a:off x="4767533" y="3192038"/>
            <a:ext cx="5" cy="240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  <a:endCxn id="18" idx="0"/>
          </p:cNvCxnSpPr>
          <p:nvPr/>
        </p:nvCxnSpPr>
        <p:spPr>
          <a:xfrm>
            <a:off x="4767533" y="4296612"/>
            <a:ext cx="5" cy="179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16" idx="0"/>
          </p:cNvCxnSpPr>
          <p:nvPr/>
        </p:nvCxnSpPr>
        <p:spPr>
          <a:xfrm flipH="1">
            <a:off x="4767532" y="5029200"/>
            <a:ext cx="6" cy="20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0"/>
          </p:cNvCxnSpPr>
          <p:nvPr/>
        </p:nvCxnSpPr>
        <p:spPr>
          <a:xfrm>
            <a:off x="4767538" y="5791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8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Virtual Reality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96801"/>
              </p:ext>
            </p:extLst>
          </p:nvPr>
        </p:nvGraphicFramePr>
        <p:xfrm>
          <a:off x="457200" y="1828800"/>
          <a:ext cx="8305799" cy="432908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60315"/>
                <a:gridCol w="235085"/>
                <a:gridCol w="2362200"/>
                <a:gridCol w="2362200"/>
                <a:gridCol w="2285999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Frontal Lobe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Motor Cortex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Parietal Lobe</a:t>
                      </a:r>
                      <a:endParaRPr lang="en-US" dirty="0"/>
                    </a:p>
                  </a:txBody>
                  <a:tcPr/>
                </a:tc>
              </a:tr>
              <a:tr h="129062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Beta 1</a:t>
                      </a:r>
                    </a:p>
                    <a:p>
                      <a:r>
                        <a:rPr lang="en-US" b="1" dirty="0" smtClean="0"/>
                        <a:t>13 – 15.5</a:t>
                      </a:r>
                      <a:r>
                        <a:rPr lang="en-US" b="1" baseline="0" dirty="0" smtClean="0"/>
                        <a:t> Hz</a:t>
                      </a:r>
                      <a:endParaRPr lang="en-US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9062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Beta 2</a:t>
                      </a:r>
                    </a:p>
                    <a:p>
                      <a:r>
                        <a:rPr lang="en-US" b="1" dirty="0" smtClean="0"/>
                        <a:t>17 – 19.5 Hz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9062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Beta 3</a:t>
                      </a:r>
                    </a:p>
                    <a:p>
                      <a:r>
                        <a:rPr lang="en-US" b="1" dirty="0" smtClean="0"/>
                        <a:t>21 – 27 Hz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 rot="16200000">
            <a:off x="918872" y="4090597"/>
            <a:ext cx="1447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Signal </a:t>
            </a:r>
            <a:r>
              <a:rPr lang="en-US" sz="1200" dirty="0"/>
              <a:t>Strength (</a:t>
            </a:r>
            <a:r>
              <a:rPr lang="el-GR" sz="1200" dirty="0"/>
              <a:t>μ</a:t>
            </a:r>
            <a:r>
              <a:rPr lang="en-US" sz="1200" dirty="0"/>
              <a:t>V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284950983"/>
              </p:ext>
            </p:extLst>
          </p:nvPr>
        </p:nvGraphicFramePr>
        <p:xfrm>
          <a:off x="1781271" y="3657596"/>
          <a:ext cx="2286001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499436768"/>
              </p:ext>
            </p:extLst>
          </p:nvPr>
        </p:nvGraphicFramePr>
        <p:xfrm>
          <a:off x="1781271" y="4952996"/>
          <a:ext cx="2286000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473611952"/>
              </p:ext>
            </p:extLst>
          </p:nvPr>
        </p:nvGraphicFramePr>
        <p:xfrm>
          <a:off x="1771746" y="2362197"/>
          <a:ext cx="2286001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958101876"/>
              </p:ext>
            </p:extLst>
          </p:nvPr>
        </p:nvGraphicFramePr>
        <p:xfrm>
          <a:off x="4114800" y="2362200"/>
          <a:ext cx="2286000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957911030"/>
              </p:ext>
            </p:extLst>
          </p:nvPr>
        </p:nvGraphicFramePr>
        <p:xfrm>
          <a:off x="4038600" y="3657600"/>
          <a:ext cx="2286000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622365881"/>
              </p:ext>
            </p:extLst>
          </p:nvPr>
        </p:nvGraphicFramePr>
        <p:xfrm>
          <a:off x="4038600" y="4953000"/>
          <a:ext cx="2286000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245051856"/>
              </p:ext>
            </p:extLst>
          </p:nvPr>
        </p:nvGraphicFramePr>
        <p:xfrm>
          <a:off x="6477000" y="2362200"/>
          <a:ext cx="2286000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982555790"/>
              </p:ext>
            </p:extLst>
          </p:nvPr>
        </p:nvGraphicFramePr>
        <p:xfrm>
          <a:off x="6477000" y="3657600"/>
          <a:ext cx="2286000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3727356079"/>
              </p:ext>
            </p:extLst>
          </p:nvPr>
        </p:nvGraphicFramePr>
        <p:xfrm>
          <a:off x="6477000" y="4953000"/>
          <a:ext cx="2286000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72838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from Non-immersive Simulation was corrupted</a:t>
            </a:r>
          </a:p>
          <a:p>
            <a:r>
              <a:rPr lang="en-US" sz="2400" dirty="0" smtClean="0"/>
              <a:t>Three spikes observable</a:t>
            </a:r>
          </a:p>
          <a:p>
            <a:pPr lvl="1"/>
            <a:r>
              <a:rPr lang="en-US" dirty="0" smtClean="0"/>
              <a:t>Doll drop stimulus</a:t>
            </a:r>
          </a:p>
          <a:p>
            <a:pPr lvl="1"/>
            <a:r>
              <a:rPr lang="en-US" dirty="0" smtClean="0"/>
              <a:t>Jump scare stimulus</a:t>
            </a:r>
          </a:p>
          <a:p>
            <a:pPr lvl="1"/>
            <a:r>
              <a:rPr lang="en-US" dirty="0" smtClean="0"/>
              <a:t>Lightening stimulus</a:t>
            </a:r>
          </a:p>
          <a:p>
            <a:r>
              <a:rPr lang="en-US" sz="2400" dirty="0" smtClean="0"/>
              <a:t>Beta 1 data may not be the right type of wave to study.</a:t>
            </a:r>
          </a:p>
          <a:p>
            <a:pPr lvl="1"/>
            <a:r>
              <a:rPr lang="en-US" dirty="0" smtClean="0"/>
              <a:t>Beta 1 and Beta 3 stronger than Beta 2</a:t>
            </a:r>
          </a:p>
          <a:p>
            <a:pPr lvl="1"/>
            <a:r>
              <a:rPr lang="en-US" dirty="0" smtClean="0"/>
              <a:t>Butterworth vs. </a:t>
            </a:r>
          </a:p>
        </p:txBody>
      </p:sp>
    </p:spTree>
    <p:extLst>
      <p:ext uri="{BB962C8B-B14F-4D97-AF65-F5344CB8AC3E}">
        <p14:creationId xmlns:p14="http://schemas.microsoft.com/office/powerpoint/2010/main" val="3011139145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TM01859866[[fn=Macro]]</Template>
  <TotalTime>1246</TotalTime>
  <Words>352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Macro</vt:lpstr>
      <vt:lpstr>Fight or Flight Instinct in Virtual Reality versus Non-Immersive Simulation</vt:lpstr>
      <vt:lpstr>Outline</vt:lpstr>
      <vt:lpstr>Introduction</vt:lpstr>
      <vt:lpstr>Purpose</vt:lpstr>
      <vt:lpstr>Background</vt:lpstr>
      <vt:lpstr>Materials</vt:lpstr>
      <vt:lpstr>Methods</vt:lpstr>
      <vt:lpstr>Results Virtual Reality</vt:lpstr>
      <vt:lpstr>Discussion</vt:lpstr>
      <vt:lpstr>Graph 1</vt:lpstr>
      <vt:lpstr>Graph 2</vt:lpstr>
      <vt:lpstr>Butterworth vs. Chebyshev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Thejus Poruthikode Unnivelan</dc:creator>
  <cp:lastModifiedBy>Thejus Poruthikode Unnivelan</cp:lastModifiedBy>
  <cp:revision>21</cp:revision>
  <dcterms:created xsi:type="dcterms:W3CDTF">2017-01-27T00:47:06Z</dcterms:created>
  <dcterms:modified xsi:type="dcterms:W3CDTF">2017-02-03T03:35:25Z</dcterms:modified>
</cp:coreProperties>
</file>