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custDataLst>
    <p:tags r:id="rId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 xmlns:p15="http://schemas.microsoft.com/office/powerpoint/2012/main">
        <p15:guide id="1" orient="horz" pos="11088">
          <p15:clr>
            <a:srgbClr val="A4A3A4"/>
          </p15:clr>
        </p15:guide>
        <p15:guide id="2" pos="13440">
          <p15:clr>
            <a:srgbClr val="A4A3A4"/>
          </p15:clr>
        </p15:guide>
      </p15:sldGuideLst>
    </p:ext>
    <p:ext uri="{2D200454-40CA-4A62-9FC3-DE9A4176ACB9}">
      <p15:notesGuideLst xmlns=""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56" autoAdjust="0"/>
  </p:normalViewPr>
  <p:slideViewPr>
    <p:cSldViewPr>
      <p:cViewPr>
        <p:scale>
          <a:sx n="25" d="100"/>
          <a:sy n="25" d="100"/>
        </p:scale>
        <p:origin x="-1266" y="-72"/>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School\Neuroscience\Data\Virtual%20Reality\Beta_1_Data_V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School\Neuroscience\Data\Virtual%20Reality\Beta_3_Data_V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School\Neuroscience\Data\Virtual%20Reality\Beta_2_Data_V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School\Neuroscience\Data\Virtual%20Reality\Beta_1_Data_V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smtClean="0"/>
              <a:t>Parietal Lobe Beta </a:t>
            </a:r>
            <a:r>
              <a:rPr lang="en-US" sz="2000" dirty="0"/>
              <a:t>1 Data</a:t>
            </a:r>
          </a:p>
        </c:rich>
      </c:tx>
      <c:layout/>
      <c:overlay val="0"/>
    </c:title>
    <c:autoTitleDeleted val="0"/>
    <c:plotArea>
      <c:layout/>
      <c:lineChart>
        <c:grouping val="standard"/>
        <c:varyColors val="0"/>
        <c:ser>
          <c:idx val="0"/>
          <c:order val="0"/>
          <c:tx>
            <c:strRef>
              <c:f>Beta_1_Data!$F$1</c:f>
              <c:strCache>
                <c:ptCount val="1"/>
                <c:pt idx="0">
                  <c:v>P2</c:v>
                </c:pt>
              </c:strCache>
            </c:strRef>
          </c:tx>
          <c:marker>
            <c:symbol val="none"/>
          </c:marker>
          <c:cat>
            <c:numRef>
              <c:f>Beta_1_Data!$A$13:$A$213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Beta_1_Data!$F$13:$F$213</c:f>
              <c:numCache>
                <c:formatCode>0.00E+00</c:formatCode>
                <c:ptCount val="201"/>
                <c:pt idx="0">
                  <c:v>54.592936973999997</c:v>
                </c:pt>
                <c:pt idx="1">
                  <c:v>33.129746660999999</c:v>
                </c:pt>
                <c:pt idx="2">
                  <c:v>24.184451196000001</c:v>
                </c:pt>
                <c:pt idx="3">
                  <c:v>8.4855883757000008</c:v>
                </c:pt>
                <c:pt idx="4">
                  <c:v>12.503710721999999</c:v>
                </c:pt>
                <c:pt idx="5">
                  <c:v>11.079600535999999</c:v>
                </c:pt>
                <c:pt idx="6">
                  <c:v>3.9648908879000002</c:v>
                </c:pt>
                <c:pt idx="7">
                  <c:v>10.050014554000001</c:v>
                </c:pt>
                <c:pt idx="8">
                  <c:v>12.078208513</c:v>
                </c:pt>
                <c:pt idx="9">
                  <c:v>10.016997937999999</c:v>
                </c:pt>
                <c:pt idx="10">
                  <c:v>9.3612886442000001</c:v>
                </c:pt>
                <c:pt idx="11">
                  <c:v>5.9279648045000002</c:v>
                </c:pt>
                <c:pt idx="12">
                  <c:v>7.1102297505000003</c:v>
                </c:pt>
                <c:pt idx="13">
                  <c:v>7.3459263628000002</c:v>
                </c:pt>
                <c:pt idx="14">
                  <c:v>17.541144063000001</c:v>
                </c:pt>
                <c:pt idx="15">
                  <c:v>22.460113595999999</c:v>
                </c:pt>
                <c:pt idx="16">
                  <c:v>25.154956781999999</c:v>
                </c:pt>
                <c:pt idx="17">
                  <c:v>16.618984518000001</c:v>
                </c:pt>
                <c:pt idx="18">
                  <c:v>6.6781949658000004</c:v>
                </c:pt>
                <c:pt idx="19">
                  <c:v>4.0148552994999998</c:v>
                </c:pt>
                <c:pt idx="20">
                  <c:v>13.531854600000001</c:v>
                </c:pt>
                <c:pt idx="21">
                  <c:v>11.827809199000001</c:v>
                </c:pt>
                <c:pt idx="22">
                  <c:v>22.701236284</c:v>
                </c:pt>
                <c:pt idx="23">
                  <c:v>9.4986788359999998</c:v>
                </c:pt>
                <c:pt idx="24">
                  <c:v>9.7856431919000002</c:v>
                </c:pt>
                <c:pt idx="25">
                  <c:v>10.590288748000001</c:v>
                </c:pt>
                <c:pt idx="26">
                  <c:v>7.9559185483999997</c:v>
                </c:pt>
                <c:pt idx="27">
                  <c:v>18.694908043000002</c:v>
                </c:pt>
                <c:pt idx="28">
                  <c:v>16.87312348</c:v>
                </c:pt>
                <c:pt idx="29">
                  <c:v>14.540085566</c:v>
                </c:pt>
                <c:pt idx="30">
                  <c:v>6.4025530003000002</c:v>
                </c:pt>
                <c:pt idx="31">
                  <c:v>10.476073595000001</c:v>
                </c:pt>
                <c:pt idx="32">
                  <c:v>10.041712402</c:v>
                </c:pt>
                <c:pt idx="33">
                  <c:v>14.918711269999999</c:v>
                </c:pt>
                <c:pt idx="34">
                  <c:v>9.5855885621999999</c:v>
                </c:pt>
                <c:pt idx="35">
                  <c:v>9.0353350541000008</c:v>
                </c:pt>
                <c:pt idx="36">
                  <c:v>10.088128280999999</c:v>
                </c:pt>
                <c:pt idx="37">
                  <c:v>11.495889593999999</c:v>
                </c:pt>
                <c:pt idx="38">
                  <c:v>5.6787418751000001</c:v>
                </c:pt>
                <c:pt idx="39">
                  <c:v>7.1450336046</c:v>
                </c:pt>
                <c:pt idx="40">
                  <c:v>11.496541095</c:v>
                </c:pt>
                <c:pt idx="41">
                  <c:v>12.210309829</c:v>
                </c:pt>
                <c:pt idx="42">
                  <c:v>5.7235439286999998</c:v>
                </c:pt>
                <c:pt idx="43">
                  <c:v>7.6174194070999999</c:v>
                </c:pt>
                <c:pt idx="44">
                  <c:v>5.5603942906999997</c:v>
                </c:pt>
                <c:pt idx="45">
                  <c:v>7.2924017176999998</c:v>
                </c:pt>
                <c:pt idx="46">
                  <c:v>7.3535677377999997</c:v>
                </c:pt>
                <c:pt idx="47">
                  <c:v>7.7457042527000004</c:v>
                </c:pt>
                <c:pt idx="48">
                  <c:v>7.3964278088000004</c:v>
                </c:pt>
                <c:pt idx="49">
                  <c:v>8.7230732546999992</c:v>
                </c:pt>
                <c:pt idx="50">
                  <c:v>6.6992814210000002</c:v>
                </c:pt>
                <c:pt idx="51">
                  <c:v>12.814670201</c:v>
                </c:pt>
                <c:pt idx="52">
                  <c:v>8.7808994816000006</c:v>
                </c:pt>
                <c:pt idx="53">
                  <c:v>6.0751680165000002</c:v>
                </c:pt>
                <c:pt idx="54">
                  <c:v>6.0805479479000004</c:v>
                </c:pt>
                <c:pt idx="55">
                  <c:v>4.8984372484999996</c:v>
                </c:pt>
                <c:pt idx="56">
                  <c:v>10.506178500000001</c:v>
                </c:pt>
                <c:pt idx="57">
                  <c:v>9.1620168612999997</c:v>
                </c:pt>
                <c:pt idx="58">
                  <c:v>16.035556585999998</c:v>
                </c:pt>
                <c:pt idx="59">
                  <c:v>10.558111422</c:v>
                </c:pt>
                <c:pt idx="60">
                  <c:v>7.4864116154999998</c:v>
                </c:pt>
                <c:pt idx="61">
                  <c:v>9.8104638553000001</c:v>
                </c:pt>
                <c:pt idx="62">
                  <c:v>7.7288468450999996</c:v>
                </c:pt>
                <c:pt idx="63">
                  <c:v>5.7296488802000001</c:v>
                </c:pt>
                <c:pt idx="64">
                  <c:v>9.5359999923000007</c:v>
                </c:pt>
                <c:pt idx="65">
                  <c:v>10.650010732</c:v>
                </c:pt>
                <c:pt idx="66">
                  <c:v>14.58000573</c:v>
                </c:pt>
                <c:pt idx="67">
                  <c:v>14.984845114000001</c:v>
                </c:pt>
                <c:pt idx="68">
                  <c:v>9.5798255901000005</c:v>
                </c:pt>
                <c:pt idx="69">
                  <c:v>10.415542393000001</c:v>
                </c:pt>
                <c:pt idx="70">
                  <c:v>13.011309772000001</c:v>
                </c:pt>
                <c:pt idx="71">
                  <c:v>12.018528074000001</c:v>
                </c:pt>
                <c:pt idx="72">
                  <c:v>12.001988835000001</c:v>
                </c:pt>
                <c:pt idx="73">
                  <c:v>8.7816045692000007</c:v>
                </c:pt>
                <c:pt idx="74">
                  <c:v>8.2123187555000001</c:v>
                </c:pt>
                <c:pt idx="75">
                  <c:v>8.912559516</c:v>
                </c:pt>
                <c:pt idx="76">
                  <c:v>7.1746452017999998</c:v>
                </c:pt>
                <c:pt idx="77">
                  <c:v>6.4314484828999996</c:v>
                </c:pt>
                <c:pt idx="78">
                  <c:v>6.5580702493</c:v>
                </c:pt>
                <c:pt idx="79">
                  <c:v>5.6952598289000003</c:v>
                </c:pt>
                <c:pt idx="80">
                  <c:v>5.6357586905000003</c:v>
                </c:pt>
                <c:pt idx="81">
                  <c:v>8.0431619604000009</c:v>
                </c:pt>
                <c:pt idx="82">
                  <c:v>4.795194092</c:v>
                </c:pt>
                <c:pt idx="83">
                  <c:v>16.235212154999999</c:v>
                </c:pt>
                <c:pt idx="84">
                  <c:v>8.2329306293000002</c:v>
                </c:pt>
                <c:pt idx="85">
                  <c:v>12.823707324000001</c:v>
                </c:pt>
                <c:pt idx="86">
                  <c:v>11.161741092</c:v>
                </c:pt>
                <c:pt idx="87">
                  <c:v>8.4892163862000007</c:v>
                </c:pt>
                <c:pt idx="88">
                  <c:v>6.0979879424999996</c:v>
                </c:pt>
                <c:pt idx="89">
                  <c:v>10.444268608</c:v>
                </c:pt>
                <c:pt idx="90">
                  <c:v>8.2815025556999995</c:v>
                </c:pt>
                <c:pt idx="91">
                  <c:v>12.92620177</c:v>
                </c:pt>
                <c:pt idx="92">
                  <c:v>6.1492765833999998</c:v>
                </c:pt>
                <c:pt idx="93">
                  <c:v>8.0012201700999999</c:v>
                </c:pt>
                <c:pt idx="94">
                  <c:v>10.469817945999999</c:v>
                </c:pt>
                <c:pt idx="95">
                  <c:v>8.2141820818000006</c:v>
                </c:pt>
                <c:pt idx="96">
                  <c:v>7.8336855329999997</c:v>
                </c:pt>
                <c:pt idx="97">
                  <c:v>7.6671766729000002</c:v>
                </c:pt>
                <c:pt idx="98">
                  <c:v>5.6109031324999998</c:v>
                </c:pt>
                <c:pt idx="99">
                  <c:v>7.5953321308000001</c:v>
                </c:pt>
                <c:pt idx="100">
                  <c:v>8.4149900892999998</c:v>
                </c:pt>
                <c:pt idx="101">
                  <c:v>9.6671479049000002</c:v>
                </c:pt>
                <c:pt idx="102">
                  <c:v>7.7175182076000004</c:v>
                </c:pt>
                <c:pt idx="103">
                  <c:v>8.8785631295999998</c:v>
                </c:pt>
                <c:pt idx="104">
                  <c:v>10.715411129</c:v>
                </c:pt>
                <c:pt idx="105">
                  <c:v>7.6033773607999997</c:v>
                </c:pt>
                <c:pt idx="106">
                  <c:v>14.504285702000001</c:v>
                </c:pt>
                <c:pt idx="107">
                  <c:v>11.095660001000001</c:v>
                </c:pt>
                <c:pt idx="108">
                  <c:v>9.0702215527999996</c:v>
                </c:pt>
                <c:pt idx="109">
                  <c:v>16.850124709999999</c:v>
                </c:pt>
                <c:pt idx="110">
                  <c:v>20.335103215</c:v>
                </c:pt>
                <c:pt idx="111">
                  <c:v>10.969949375000001</c:v>
                </c:pt>
                <c:pt idx="112">
                  <c:v>18.638769269000001</c:v>
                </c:pt>
                <c:pt idx="113">
                  <c:v>13.612573206</c:v>
                </c:pt>
                <c:pt idx="114">
                  <c:v>5.9571541781999997</c:v>
                </c:pt>
                <c:pt idx="115">
                  <c:v>9.7537206633999993</c:v>
                </c:pt>
                <c:pt idx="116">
                  <c:v>7.2975781610999997</c:v>
                </c:pt>
                <c:pt idx="117">
                  <c:v>7.8490017295000003</c:v>
                </c:pt>
                <c:pt idx="118">
                  <c:v>7.6373098249</c:v>
                </c:pt>
                <c:pt idx="119">
                  <c:v>14.894149008999999</c:v>
                </c:pt>
                <c:pt idx="120">
                  <c:v>12.716759345</c:v>
                </c:pt>
                <c:pt idx="121">
                  <c:v>16.782210755000001</c:v>
                </c:pt>
                <c:pt idx="122">
                  <c:v>10.514872305000001</c:v>
                </c:pt>
                <c:pt idx="123">
                  <c:v>7.7513072769000004</c:v>
                </c:pt>
                <c:pt idx="124">
                  <c:v>7.4645086038999997</c:v>
                </c:pt>
                <c:pt idx="125">
                  <c:v>6.5367049786000004</c:v>
                </c:pt>
                <c:pt idx="126">
                  <c:v>7.8072225780000002</c:v>
                </c:pt>
                <c:pt idx="127">
                  <c:v>7.2242745869</c:v>
                </c:pt>
                <c:pt idx="128">
                  <c:v>9.4998464563000002</c:v>
                </c:pt>
                <c:pt idx="129">
                  <c:v>8.9663854173999997</c:v>
                </c:pt>
                <c:pt idx="130">
                  <c:v>5.3639512913000003</c:v>
                </c:pt>
                <c:pt idx="131">
                  <c:v>6.7851192884999998</c:v>
                </c:pt>
                <c:pt idx="132">
                  <c:v>7.2461651875999999</c:v>
                </c:pt>
                <c:pt idx="133">
                  <c:v>8.3858348364000008</c:v>
                </c:pt>
                <c:pt idx="134">
                  <c:v>9.4999916428999995</c:v>
                </c:pt>
                <c:pt idx="135">
                  <c:v>8.6243479072000007</c:v>
                </c:pt>
                <c:pt idx="136">
                  <c:v>19.010695933000001</c:v>
                </c:pt>
                <c:pt idx="137">
                  <c:v>15.356727375</c:v>
                </c:pt>
                <c:pt idx="138">
                  <c:v>24.431913272999999</c:v>
                </c:pt>
                <c:pt idx="139">
                  <c:v>13.648458079999999</c:v>
                </c:pt>
                <c:pt idx="140">
                  <c:v>8.9511018603999997</c:v>
                </c:pt>
                <c:pt idx="141">
                  <c:v>15.374262347</c:v>
                </c:pt>
                <c:pt idx="142">
                  <c:v>14.772053477</c:v>
                </c:pt>
                <c:pt idx="143">
                  <c:v>8.5508999921999997</c:v>
                </c:pt>
                <c:pt idx="144">
                  <c:v>30.664687471000001</c:v>
                </c:pt>
                <c:pt idx="145">
                  <c:v>35.502629900000002</c:v>
                </c:pt>
                <c:pt idx="146">
                  <c:v>17.297662150000001</c:v>
                </c:pt>
                <c:pt idx="147">
                  <c:v>11.938052361</c:v>
                </c:pt>
                <c:pt idx="148">
                  <c:v>13.493398121</c:v>
                </c:pt>
                <c:pt idx="149">
                  <c:v>17.946509241000001</c:v>
                </c:pt>
                <c:pt idx="150">
                  <c:v>25.515824916</c:v>
                </c:pt>
                <c:pt idx="151">
                  <c:v>18.878584167</c:v>
                </c:pt>
                <c:pt idx="152">
                  <c:v>12.261000224</c:v>
                </c:pt>
                <c:pt idx="153">
                  <c:v>12.128976209999999</c:v>
                </c:pt>
                <c:pt idx="154">
                  <c:v>14.946188669</c:v>
                </c:pt>
                <c:pt idx="155">
                  <c:v>368.97792297000001</c:v>
                </c:pt>
                <c:pt idx="156">
                  <c:v>259.61929444999998</c:v>
                </c:pt>
                <c:pt idx="157">
                  <c:v>267.07493657999999</c:v>
                </c:pt>
                <c:pt idx="158">
                  <c:v>103.73561314</c:v>
                </c:pt>
                <c:pt idx="159">
                  <c:v>36.769039192000001</c:v>
                </c:pt>
                <c:pt idx="160">
                  <c:v>15.042591215</c:v>
                </c:pt>
                <c:pt idx="161">
                  <c:v>15.769697063000001</c:v>
                </c:pt>
                <c:pt idx="162">
                  <c:v>14.186241796999999</c:v>
                </c:pt>
                <c:pt idx="163">
                  <c:v>24.430274995000001</c:v>
                </c:pt>
                <c:pt idx="164">
                  <c:v>10.379764073</c:v>
                </c:pt>
                <c:pt idx="165">
                  <c:v>32.732734440999998</c:v>
                </c:pt>
                <c:pt idx="166">
                  <c:v>16.057347731</c:v>
                </c:pt>
                <c:pt idx="167">
                  <c:v>25.55888053</c:v>
                </c:pt>
                <c:pt idx="168">
                  <c:v>13.319079433000001</c:v>
                </c:pt>
                <c:pt idx="169">
                  <c:v>15.662161100000001</c:v>
                </c:pt>
                <c:pt idx="170">
                  <c:v>11.259128085</c:v>
                </c:pt>
                <c:pt idx="171">
                  <c:v>7.8817673290999997</c:v>
                </c:pt>
                <c:pt idx="172">
                  <c:v>8.4149612836000003</c:v>
                </c:pt>
                <c:pt idx="173">
                  <c:v>6.4870966176999998</c:v>
                </c:pt>
                <c:pt idx="174">
                  <c:v>11.990195463999999</c:v>
                </c:pt>
                <c:pt idx="175">
                  <c:v>9.9056023520000007</c:v>
                </c:pt>
                <c:pt idx="176">
                  <c:v>31.476242336999999</c:v>
                </c:pt>
                <c:pt idx="177">
                  <c:v>32.672001389000002</c:v>
                </c:pt>
                <c:pt idx="178">
                  <c:v>30.287429808999999</c:v>
                </c:pt>
                <c:pt idx="179">
                  <c:v>30.832677003000001</c:v>
                </c:pt>
                <c:pt idx="180">
                  <c:v>28.094103078</c:v>
                </c:pt>
                <c:pt idx="181">
                  <c:v>14.055885661</c:v>
                </c:pt>
                <c:pt idx="182">
                  <c:v>14.821764745999999</c:v>
                </c:pt>
                <c:pt idx="183">
                  <c:v>22.260691109</c:v>
                </c:pt>
                <c:pt idx="184">
                  <c:v>26.104878246999998</c:v>
                </c:pt>
                <c:pt idx="185">
                  <c:v>39.929140844000003</c:v>
                </c:pt>
                <c:pt idx="186">
                  <c:v>20.982172046999999</c:v>
                </c:pt>
                <c:pt idx="187">
                  <c:v>35.713473821999997</c:v>
                </c:pt>
                <c:pt idx="188">
                  <c:v>6.2655524919000003</c:v>
                </c:pt>
                <c:pt idx="189">
                  <c:v>11.314798798</c:v>
                </c:pt>
                <c:pt idx="190">
                  <c:v>7.3545156575000004</c:v>
                </c:pt>
                <c:pt idx="191">
                  <c:v>10.031127993</c:v>
                </c:pt>
                <c:pt idx="192">
                  <c:v>8.9671461347000001</c:v>
                </c:pt>
                <c:pt idx="193">
                  <c:v>11.486328222999999</c:v>
                </c:pt>
                <c:pt idx="194">
                  <c:v>9.7524892092000002</c:v>
                </c:pt>
                <c:pt idx="195">
                  <c:v>9.3809784588999996</c:v>
                </c:pt>
                <c:pt idx="196">
                  <c:v>5.3722116290999997</c:v>
                </c:pt>
                <c:pt idx="197">
                  <c:v>12.864607789000001</c:v>
                </c:pt>
                <c:pt idx="198">
                  <c:v>7.3110622793999998</c:v>
                </c:pt>
                <c:pt idx="199">
                  <c:v>9.8510556235000006</c:v>
                </c:pt>
                <c:pt idx="200">
                  <c:v>6.3236099130000003</c:v>
                </c:pt>
              </c:numCache>
            </c:numRef>
          </c:val>
          <c:smooth val="0"/>
        </c:ser>
        <c:ser>
          <c:idx val="1"/>
          <c:order val="1"/>
          <c:tx>
            <c:strRef>
              <c:f>Beta_1_Data!$G$1</c:f>
              <c:strCache>
                <c:ptCount val="1"/>
                <c:pt idx="0">
                  <c:v>P7</c:v>
                </c:pt>
              </c:strCache>
            </c:strRef>
          </c:tx>
          <c:marker>
            <c:symbol val="none"/>
          </c:marker>
          <c:cat>
            <c:numRef>
              <c:f>Beta_1_Data!$A$13:$A$213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Beta_1_Data!$G$13:$G$213</c:f>
              <c:numCache>
                <c:formatCode>0.00E+00</c:formatCode>
                <c:ptCount val="201"/>
                <c:pt idx="0">
                  <c:v>130.80978576000001</c:v>
                </c:pt>
                <c:pt idx="1">
                  <c:v>68.989171167999999</c:v>
                </c:pt>
                <c:pt idx="2">
                  <c:v>33.836288496999998</c:v>
                </c:pt>
                <c:pt idx="3">
                  <c:v>17.532075873</c:v>
                </c:pt>
                <c:pt idx="4">
                  <c:v>13.276854287999999</c:v>
                </c:pt>
                <c:pt idx="5">
                  <c:v>10.517231703</c:v>
                </c:pt>
                <c:pt idx="6">
                  <c:v>9.9117964806999996</c:v>
                </c:pt>
                <c:pt idx="7">
                  <c:v>7.7536044915</c:v>
                </c:pt>
                <c:pt idx="8">
                  <c:v>14.362332459999999</c:v>
                </c:pt>
                <c:pt idx="9">
                  <c:v>11.009390524000001</c:v>
                </c:pt>
                <c:pt idx="10">
                  <c:v>10.322612259</c:v>
                </c:pt>
                <c:pt idx="11">
                  <c:v>13.09202413</c:v>
                </c:pt>
                <c:pt idx="12">
                  <c:v>19.408457683999998</c:v>
                </c:pt>
                <c:pt idx="13">
                  <c:v>13.423064567000001</c:v>
                </c:pt>
                <c:pt idx="14">
                  <c:v>9.5212374037000007</c:v>
                </c:pt>
                <c:pt idx="15">
                  <c:v>12.400735678</c:v>
                </c:pt>
                <c:pt idx="16">
                  <c:v>7.4603196933999998</c:v>
                </c:pt>
                <c:pt idx="17">
                  <c:v>9.4274020876000009</c:v>
                </c:pt>
                <c:pt idx="18">
                  <c:v>5.2817936623000001</c:v>
                </c:pt>
                <c:pt idx="19">
                  <c:v>7.0008003100999998</c:v>
                </c:pt>
                <c:pt idx="20">
                  <c:v>13.941256635</c:v>
                </c:pt>
                <c:pt idx="21">
                  <c:v>19.280465517</c:v>
                </c:pt>
                <c:pt idx="22">
                  <c:v>19.455426664000001</c:v>
                </c:pt>
                <c:pt idx="23">
                  <c:v>14.360232511</c:v>
                </c:pt>
                <c:pt idx="24">
                  <c:v>11.426184168000001</c:v>
                </c:pt>
                <c:pt idx="25">
                  <c:v>9.3256850234000002</c:v>
                </c:pt>
                <c:pt idx="26">
                  <c:v>11.943870393999999</c:v>
                </c:pt>
                <c:pt idx="27">
                  <c:v>15.390395828999999</c:v>
                </c:pt>
                <c:pt idx="28">
                  <c:v>10.035596458000001</c:v>
                </c:pt>
                <c:pt idx="29">
                  <c:v>14.626142623</c:v>
                </c:pt>
                <c:pt idx="30">
                  <c:v>7.3094468504999996</c:v>
                </c:pt>
                <c:pt idx="31">
                  <c:v>6.1482628121999996</c:v>
                </c:pt>
                <c:pt idx="32">
                  <c:v>8.8128650567999998</c:v>
                </c:pt>
                <c:pt idx="33">
                  <c:v>6.2391275866999996</c:v>
                </c:pt>
                <c:pt idx="34">
                  <c:v>9.1809519580999996</c:v>
                </c:pt>
                <c:pt idx="35">
                  <c:v>9.9113046175000008</c:v>
                </c:pt>
                <c:pt idx="36">
                  <c:v>9.6781755431000001</c:v>
                </c:pt>
                <c:pt idx="37">
                  <c:v>9.8921038679999995</c:v>
                </c:pt>
                <c:pt idx="38">
                  <c:v>11.082186248999999</c:v>
                </c:pt>
                <c:pt idx="39">
                  <c:v>6.5257587425999999</c:v>
                </c:pt>
                <c:pt idx="40">
                  <c:v>12.120283914</c:v>
                </c:pt>
                <c:pt idx="41">
                  <c:v>17.027419978000001</c:v>
                </c:pt>
                <c:pt idx="42">
                  <c:v>9.8006313543000001</c:v>
                </c:pt>
                <c:pt idx="43">
                  <c:v>7.7235536441999999</c:v>
                </c:pt>
                <c:pt idx="44">
                  <c:v>7.7551528199000002</c:v>
                </c:pt>
                <c:pt idx="45">
                  <c:v>8.8713840473999994</c:v>
                </c:pt>
                <c:pt idx="46">
                  <c:v>11.664204076000001</c:v>
                </c:pt>
                <c:pt idx="47">
                  <c:v>8.6052765677000007</c:v>
                </c:pt>
                <c:pt idx="48">
                  <c:v>15.52472294</c:v>
                </c:pt>
                <c:pt idx="49">
                  <c:v>15.513162404999999</c:v>
                </c:pt>
                <c:pt idx="50">
                  <c:v>14.23041898</c:v>
                </c:pt>
                <c:pt idx="51">
                  <c:v>17.047590505999999</c:v>
                </c:pt>
                <c:pt idx="52">
                  <c:v>9.1552622558000003</c:v>
                </c:pt>
                <c:pt idx="53">
                  <c:v>5.9419938193000004</c:v>
                </c:pt>
                <c:pt idx="54">
                  <c:v>4.7785781619999996</c:v>
                </c:pt>
                <c:pt idx="55">
                  <c:v>3.3463827238000001</c:v>
                </c:pt>
                <c:pt idx="56">
                  <c:v>4.7835472265999996</c:v>
                </c:pt>
                <c:pt idx="57">
                  <c:v>5.1811155147000001</c:v>
                </c:pt>
                <c:pt idx="58">
                  <c:v>8.1406721975000007</c:v>
                </c:pt>
                <c:pt idx="59">
                  <c:v>5.8980461660000003</c:v>
                </c:pt>
                <c:pt idx="60">
                  <c:v>6.8289216968000002</c:v>
                </c:pt>
                <c:pt idx="61">
                  <c:v>5.5044306268999996</c:v>
                </c:pt>
                <c:pt idx="62">
                  <c:v>9.5269973264000001</c:v>
                </c:pt>
                <c:pt idx="63">
                  <c:v>9.5442468978000008</c:v>
                </c:pt>
                <c:pt idx="64">
                  <c:v>14.488600419000001</c:v>
                </c:pt>
                <c:pt idx="65">
                  <c:v>10.494330562</c:v>
                </c:pt>
                <c:pt idx="66">
                  <c:v>8.9498742313000008</c:v>
                </c:pt>
                <c:pt idx="67">
                  <c:v>23.972197739999999</c:v>
                </c:pt>
                <c:pt idx="68">
                  <c:v>12.274219286999999</c:v>
                </c:pt>
                <c:pt idx="69">
                  <c:v>13.183164509999999</c:v>
                </c:pt>
                <c:pt idx="70">
                  <c:v>13.412279279</c:v>
                </c:pt>
                <c:pt idx="71">
                  <c:v>16.156373624</c:v>
                </c:pt>
                <c:pt idx="72">
                  <c:v>8.8061883741999996</c:v>
                </c:pt>
                <c:pt idx="73">
                  <c:v>9.9095279671000007</c:v>
                </c:pt>
                <c:pt idx="74">
                  <c:v>15.592097912</c:v>
                </c:pt>
                <c:pt idx="75">
                  <c:v>12.749168785</c:v>
                </c:pt>
                <c:pt idx="76">
                  <c:v>18.922015908999999</c:v>
                </c:pt>
                <c:pt idx="77">
                  <c:v>12.245542965</c:v>
                </c:pt>
                <c:pt idx="78">
                  <c:v>5.5290163234999996</c:v>
                </c:pt>
                <c:pt idx="79">
                  <c:v>6.5499738302999999</c:v>
                </c:pt>
                <c:pt idx="80">
                  <c:v>10.722568645999999</c:v>
                </c:pt>
                <c:pt idx="81">
                  <c:v>11.745962581000001</c:v>
                </c:pt>
                <c:pt idx="82">
                  <c:v>6.6482053110999999</c:v>
                </c:pt>
                <c:pt idx="83">
                  <c:v>7.8212765784</c:v>
                </c:pt>
                <c:pt idx="84">
                  <c:v>10.744696483</c:v>
                </c:pt>
                <c:pt idx="85">
                  <c:v>8.5337948223000009</c:v>
                </c:pt>
                <c:pt idx="86">
                  <c:v>8.3317592264000009</c:v>
                </c:pt>
                <c:pt idx="87">
                  <c:v>7.0895004066</c:v>
                </c:pt>
                <c:pt idx="88">
                  <c:v>17.136703754999999</c:v>
                </c:pt>
                <c:pt idx="89">
                  <c:v>21.352743596</c:v>
                </c:pt>
                <c:pt idx="90">
                  <c:v>24.782182167999999</c:v>
                </c:pt>
                <c:pt idx="91">
                  <c:v>23.842289918999999</c:v>
                </c:pt>
                <c:pt idx="92">
                  <c:v>18.749777260999998</c:v>
                </c:pt>
                <c:pt idx="93">
                  <c:v>28.542637274000001</c:v>
                </c:pt>
                <c:pt idx="94">
                  <c:v>19.588773473</c:v>
                </c:pt>
                <c:pt idx="95">
                  <c:v>41.303206967999998</c:v>
                </c:pt>
                <c:pt idx="96">
                  <c:v>27.373177407</c:v>
                </c:pt>
                <c:pt idx="97">
                  <c:v>28.569545148</c:v>
                </c:pt>
                <c:pt idx="98">
                  <c:v>15.952590567</c:v>
                </c:pt>
                <c:pt idx="99">
                  <c:v>25.944020895000001</c:v>
                </c:pt>
                <c:pt idx="100">
                  <c:v>19.233748563999999</c:v>
                </c:pt>
                <c:pt idx="101">
                  <c:v>14.86899331</c:v>
                </c:pt>
                <c:pt idx="102">
                  <c:v>15.539147986</c:v>
                </c:pt>
                <c:pt idx="103">
                  <c:v>6.8102525943999996</c:v>
                </c:pt>
                <c:pt idx="104">
                  <c:v>13.318315177000001</c:v>
                </c:pt>
                <c:pt idx="105">
                  <c:v>21.973711093999999</c:v>
                </c:pt>
                <c:pt idx="106">
                  <c:v>22.648280718999999</c:v>
                </c:pt>
                <c:pt idx="107">
                  <c:v>30.017570335999999</c:v>
                </c:pt>
                <c:pt idx="108">
                  <c:v>24.165768045</c:v>
                </c:pt>
                <c:pt idx="109">
                  <c:v>21.613834077</c:v>
                </c:pt>
                <c:pt idx="110">
                  <c:v>11.204916899000001</c:v>
                </c:pt>
                <c:pt idx="111">
                  <c:v>12.871723201</c:v>
                </c:pt>
                <c:pt idx="112">
                  <c:v>10.019066123</c:v>
                </c:pt>
                <c:pt idx="113">
                  <c:v>16.439327712000001</c:v>
                </c:pt>
                <c:pt idx="114">
                  <c:v>12.378278931000001</c:v>
                </c:pt>
                <c:pt idx="115">
                  <c:v>9.9961493613000005</c:v>
                </c:pt>
                <c:pt idx="116">
                  <c:v>9.5386862935999996</c:v>
                </c:pt>
                <c:pt idx="117">
                  <c:v>6.4851455802000002</c:v>
                </c:pt>
                <c:pt idx="118">
                  <c:v>10.723660869</c:v>
                </c:pt>
                <c:pt idx="119">
                  <c:v>11.266918769</c:v>
                </c:pt>
                <c:pt idx="120">
                  <c:v>7.3691791032999996</c:v>
                </c:pt>
                <c:pt idx="121">
                  <c:v>8.8285633859000008</c:v>
                </c:pt>
                <c:pt idx="122">
                  <c:v>9.4875330818000005</c:v>
                </c:pt>
                <c:pt idx="123">
                  <c:v>8.2498107715</c:v>
                </c:pt>
                <c:pt idx="124">
                  <c:v>7.1774263712000002</c:v>
                </c:pt>
                <c:pt idx="125">
                  <c:v>17.652124352000001</c:v>
                </c:pt>
                <c:pt idx="126">
                  <c:v>11.760228034000001</c:v>
                </c:pt>
                <c:pt idx="127">
                  <c:v>11.039040179000001</c:v>
                </c:pt>
                <c:pt idx="128">
                  <c:v>10.493582662</c:v>
                </c:pt>
                <c:pt idx="129">
                  <c:v>11.832523864000001</c:v>
                </c:pt>
                <c:pt idx="130">
                  <c:v>8.7196335417000004</c:v>
                </c:pt>
                <c:pt idx="131">
                  <c:v>11.492355316999999</c:v>
                </c:pt>
                <c:pt idx="132">
                  <c:v>8.7226943924999993</c:v>
                </c:pt>
                <c:pt idx="133">
                  <c:v>8.3550391494999996</c:v>
                </c:pt>
                <c:pt idx="134">
                  <c:v>7.7846748686999998</c:v>
                </c:pt>
                <c:pt idx="135">
                  <c:v>12.421203018</c:v>
                </c:pt>
                <c:pt idx="136">
                  <c:v>17.288107415999999</c:v>
                </c:pt>
                <c:pt idx="137">
                  <c:v>15.373220530999999</c:v>
                </c:pt>
                <c:pt idx="138">
                  <c:v>20.133729103</c:v>
                </c:pt>
                <c:pt idx="139">
                  <c:v>15.201089711</c:v>
                </c:pt>
                <c:pt idx="140">
                  <c:v>11.558619132</c:v>
                </c:pt>
                <c:pt idx="141">
                  <c:v>12.811947205999999</c:v>
                </c:pt>
                <c:pt idx="142">
                  <c:v>5.5300750353000003</c:v>
                </c:pt>
                <c:pt idx="143">
                  <c:v>55.853380260000002</c:v>
                </c:pt>
                <c:pt idx="144">
                  <c:v>103.18295474999999</c:v>
                </c:pt>
                <c:pt idx="145">
                  <c:v>158.80621513</c:v>
                </c:pt>
                <c:pt idx="146">
                  <c:v>66.782228144000001</c:v>
                </c:pt>
                <c:pt idx="147">
                  <c:v>46.745400977000003</c:v>
                </c:pt>
                <c:pt idx="148">
                  <c:v>19.813080965000001</c:v>
                </c:pt>
                <c:pt idx="149">
                  <c:v>11.103763089999999</c:v>
                </c:pt>
                <c:pt idx="150">
                  <c:v>11.51795087</c:v>
                </c:pt>
                <c:pt idx="151">
                  <c:v>11.371560202</c:v>
                </c:pt>
                <c:pt idx="152">
                  <c:v>15.924218592000001</c:v>
                </c:pt>
                <c:pt idx="153">
                  <c:v>8.4106805173999994</c:v>
                </c:pt>
                <c:pt idx="154">
                  <c:v>10.151311829000001</c:v>
                </c:pt>
                <c:pt idx="155">
                  <c:v>301.18696196000002</c:v>
                </c:pt>
                <c:pt idx="156">
                  <c:v>215.99628949000001</c:v>
                </c:pt>
                <c:pt idx="157">
                  <c:v>216.41550957000001</c:v>
                </c:pt>
                <c:pt idx="158">
                  <c:v>91.383377827999993</c:v>
                </c:pt>
                <c:pt idx="159">
                  <c:v>45.351857578999997</c:v>
                </c:pt>
                <c:pt idx="160">
                  <c:v>31.582493383999999</c:v>
                </c:pt>
                <c:pt idx="161">
                  <c:v>16.593614442</c:v>
                </c:pt>
                <c:pt idx="162">
                  <c:v>12.314518455</c:v>
                </c:pt>
                <c:pt idx="163">
                  <c:v>15.520548516</c:v>
                </c:pt>
                <c:pt idx="164">
                  <c:v>10.33060731</c:v>
                </c:pt>
                <c:pt idx="165">
                  <c:v>14.929020651</c:v>
                </c:pt>
                <c:pt idx="166">
                  <c:v>16.769202889999999</c:v>
                </c:pt>
                <c:pt idx="167">
                  <c:v>12.795529859</c:v>
                </c:pt>
                <c:pt idx="168">
                  <c:v>16.341970230000001</c:v>
                </c:pt>
                <c:pt idx="169">
                  <c:v>6.2561230163000001</c:v>
                </c:pt>
                <c:pt idx="170">
                  <c:v>6.6876005043999998</c:v>
                </c:pt>
                <c:pt idx="171">
                  <c:v>6.3893014747999999</c:v>
                </c:pt>
                <c:pt idx="172">
                  <c:v>11.896846667</c:v>
                </c:pt>
                <c:pt idx="173">
                  <c:v>8.1230179044999993</c:v>
                </c:pt>
                <c:pt idx="174">
                  <c:v>7.5381626270000002</c:v>
                </c:pt>
                <c:pt idx="175">
                  <c:v>8.0297959002999999</c:v>
                </c:pt>
                <c:pt idx="176">
                  <c:v>52.212036728999998</c:v>
                </c:pt>
                <c:pt idx="177">
                  <c:v>42.112241468000001</c:v>
                </c:pt>
                <c:pt idx="178">
                  <c:v>62.793086086000002</c:v>
                </c:pt>
                <c:pt idx="179">
                  <c:v>28.43459738</c:v>
                </c:pt>
                <c:pt idx="180">
                  <c:v>18.622445977999998</c:v>
                </c:pt>
                <c:pt idx="181">
                  <c:v>9.3951079586000006</c:v>
                </c:pt>
                <c:pt idx="182">
                  <c:v>12.381587991</c:v>
                </c:pt>
                <c:pt idx="183">
                  <c:v>15.820435828000001</c:v>
                </c:pt>
                <c:pt idx="184">
                  <c:v>14.224961014</c:v>
                </c:pt>
                <c:pt idx="185">
                  <c:v>28.827905407999999</c:v>
                </c:pt>
                <c:pt idx="186">
                  <c:v>18.856159858000002</c:v>
                </c:pt>
                <c:pt idx="187">
                  <c:v>21.956661382</c:v>
                </c:pt>
                <c:pt idx="188">
                  <c:v>6.4108039743000003</c:v>
                </c:pt>
                <c:pt idx="189">
                  <c:v>5.5497566363999997</c:v>
                </c:pt>
                <c:pt idx="190">
                  <c:v>5.7811235218999997</c:v>
                </c:pt>
                <c:pt idx="191">
                  <c:v>14.316086513</c:v>
                </c:pt>
                <c:pt idx="192">
                  <c:v>15.767183953</c:v>
                </c:pt>
                <c:pt idx="193">
                  <c:v>15.832957022</c:v>
                </c:pt>
                <c:pt idx="194">
                  <c:v>19.147066398</c:v>
                </c:pt>
                <c:pt idx="195">
                  <c:v>6.2475069881999996</c:v>
                </c:pt>
                <c:pt idx="196">
                  <c:v>7.1594792065000004</c:v>
                </c:pt>
                <c:pt idx="197">
                  <c:v>6.4459622213000003</c:v>
                </c:pt>
                <c:pt idx="198">
                  <c:v>6.3073089218999998</c:v>
                </c:pt>
                <c:pt idx="199">
                  <c:v>9.6213812564999994</c:v>
                </c:pt>
                <c:pt idx="200">
                  <c:v>7.5124141678000003</c:v>
                </c:pt>
              </c:numCache>
            </c:numRef>
          </c:val>
          <c:smooth val="0"/>
        </c:ser>
        <c:ser>
          <c:idx val="2"/>
          <c:order val="2"/>
          <c:tx>
            <c:strRef>
              <c:f>Beta_1_Data!$H$1</c:f>
              <c:strCache>
                <c:ptCount val="1"/>
                <c:pt idx="0">
                  <c:v>P3</c:v>
                </c:pt>
              </c:strCache>
            </c:strRef>
          </c:tx>
          <c:marker>
            <c:symbol val="none"/>
          </c:marker>
          <c:cat>
            <c:numRef>
              <c:f>Beta_1_Data!$A$13:$A$213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Beta_1_Data!$H$13:$H$213</c:f>
              <c:numCache>
                <c:formatCode>0.00E+00</c:formatCode>
                <c:ptCount val="201"/>
                <c:pt idx="0">
                  <c:v>26.029069296999999</c:v>
                </c:pt>
                <c:pt idx="1">
                  <c:v>13.377420839999999</c:v>
                </c:pt>
                <c:pt idx="2">
                  <c:v>18.231042883000001</c:v>
                </c:pt>
                <c:pt idx="3">
                  <c:v>9.7732381329999996</c:v>
                </c:pt>
                <c:pt idx="4">
                  <c:v>8.3144411012999999</c:v>
                </c:pt>
                <c:pt idx="5">
                  <c:v>6.4712709173</c:v>
                </c:pt>
                <c:pt idx="6">
                  <c:v>4.8651502598</c:v>
                </c:pt>
                <c:pt idx="7">
                  <c:v>11.035214305</c:v>
                </c:pt>
                <c:pt idx="8">
                  <c:v>18.459076097000001</c:v>
                </c:pt>
                <c:pt idx="9">
                  <c:v>21.901659581000001</c:v>
                </c:pt>
                <c:pt idx="10">
                  <c:v>17.978865986999999</c:v>
                </c:pt>
                <c:pt idx="11">
                  <c:v>13.514806411</c:v>
                </c:pt>
                <c:pt idx="12">
                  <c:v>11.320771467</c:v>
                </c:pt>
                <c:pt idx="13">
                  <c:v>8.8812246636999994</c:v>
                </c:pt>
                <c:pt idx="14">
                  <c:v>18.665821095999998</c:v>
                </c:pt>
                <c:pt idx="15">
                  <c:v>15.206663119</c:v>
                </c:pt>
                <c:pt idx="16">
                  <c:v>11.334964332</c:v>
                </c:pt>
                <c:pt idx="17">
                  <c:v>13.552193041000001</c:v>
                </c:pt>
                <c:pt idx="18">
                  <c:v>15.356746384999999</c:v>
                </c:pt>
                <c:pt idx="19">
                  <c:v>7.8992602198000004</c:v>
                </c:pt>
                <c:pt idx="20">
                  <c:v>11.838763372000001</c:v>
                </c:pt>
                <c:pt idx="21">
                  <c:v>9.5322782296999993</c:v>
                </c:pt>
                <c:pt idx="22">
                  <c:v>21.951462689</c:v>
                </c:pt>
                <c:pt idx="23">
                  <c:v>9.6770009992000006</c:v>
                </c:pt>
                <c:pt idx="24">
                  <c:v>13.25531896</c:v>
                </c:pt>
                <c:pt idx="25">
                  <c:v>9.9967028185999993</c:v>
                </c:pt>
                <c:pt idx="26">
                  <c:v>10.242698788</c:v>
                </c:pt>
                <c:pt idx="27">
                  <c:v>11.448497400999999</c:v>
                </c:pt>
                <c:pt idx="28">
                  <c:v>12.065932775</c:v>
                </c:pt>
                <c:pt idx="29">
                  <c:v>11.98588099</c:v>
                </c:pt>
                <c:pt idx="30">
                  <c:v>8.9506269757000005</c:v>
                </c:pt>
                <c:pt idx="31">
                  <c:v>10.910966241000001</c:v>
                </c:pt>
                <c:pt idx="32">
                  <c:v>11.841730297</c:v>
                </c:pt>
                <c:pt idx="33">
                  <c:v>20.604999364000001</c:v>
                </c:pt>
                <c:pt idx="34">
                  <c:v>11.67294424</c:v>
                </c:pt>
                <c:pt idx="35">
                  <c:v>21.033289937999999</c:v>
                </c:pt>
                <c:pt idx="36">
                  <c:v>20.721105859000001</c:v>
                </c:pt>
                <c:pt idx="37">
                  <c:v>24.107866898000001</c:v>
                </c:pt>
                <c:pt idx="38">
                  <c:v>17.33633137</c:v>
                </c:pt>
                <c:pt idx="39">
                  <c:v>18.879973026999998</c:v>
                </c:pt>
                <c:pt idx="40">
                  <c:v>8.1134314343000007</c:v>
                </c:pt>
                <c:pt idx="41">
                  <c:v>13.214393983000001</c:v>
                </c:pt>
                <c:pt idx="42">
                  <c:v>14.534772861</c:v>
                </c:pt>
                <c:pt idx="43">
                  <c:v>12.166518984</c:v>
                </c:pt>
                <c:pt idx="44">
                  <c:v>8.3394997561000004</c:v>
                </c:pt>
                <c:pt idx="45">
                  <c:v>12.096520525000001</c:v>
                </c:pt>
                <c:pt idx="46">
                  <c:v>16.005468272000002</c:v>
                </c:pt>
                <c:pt idx="47">
                  <c:v>20.503674846999999</c:v>
                </c:pt>
                <c:pt idx="48">
                  <c:v>14.660041763000001</c:v>
                </c:pt>
                <c:pt idx="49">
                  <c:v>11.387123411999999</c:v>
                </c:pt>
                <c:pt idx="50">
                  <c:v>9.1567945038000005</c:v>
                </c:pt>
                <c:pt idx="51">
                  <c:v>13.591266751999999</c:v>
                </c:pt>
                <c:pt idx="52">
                  <c:v>8.0280346307000006</c:v>
                </c:pt>
                <c:pt idx="53">
                  <c:v>13.155300842000001</c:v>
                </c:pt>
                <c:pt idx="54">
                  <c:v>14.82454106</c:v>
                </c:pt>
                <c:pt idx="55">
                  <c:v>8.7850082833999998</c:v>
                </c:pt>
                <c:pt idx="56">
                  <c:v>17.298470513000002</c:v>
                </c:pt>
                <c:pt idx="57">
                  <c:v>16.009979056999999</c:v>
                </c:pt>
                <c:pt idx="58">
                  <c:v>26.320631693999999</c:v>
                </c:pt>
                <c:pt idx="59">
                  <c:v>11.966463844</c:v>
                </c:pt>
                <c:pt idx="60">
                  <c:v>26.30972319</c:v>
                </c:pt>
                <c:pt idx="61">
                  <c:v>14.68954085</c:v>
                </c:pt>
                <c:pt idx="62">
                  <c:v>32.976781785999997</c:v>
                </c:pt>
                <c:pt idx="63">
                  <c:v>25.767140009999999</c:v>
                </c:pt>
                <c:pt idx="64">
                  <c:v>15.990185416999999</c:v>
                </c:pt>
                <c:pt idx="65">
                  <c:v>24.377220790999999</c:v>
                </c:pt>
                <c:pt idx="66">
                  <c:v>30.314367097000002</c:v>
                </c:pt>
                <c:pt idx="67">
                  <c:v>18.764345469999999</c:v>
                </c:pt>
                <c:pt idx="68">
                  <c:v>28.092988965</c:v>
                </c:pt>
                <c:pt idx="69">
                  <c:v>19.334349407000001</c:v>
                </c:pt>
                <c:pt idx="70">
                  <c:v>14.456318031</c:v>
                </c:pt>
                <c:pt idx="71">
                  <c:v>10.816182907</c:v>
                </c:pt>
                <c:pt idx="72">
                  <c:v>10.301034432</c:v>
                </c:pt>
                <c:pt idx="73">
                  <c:v>5.7077521812000001</c:v>
                </c:pt>
                <c:pt idx="74">
                  <c:v>12.764019984000001</c:v>
                </c:pt>
                <c:pt idx="75">
                  <c:v>11.384681612</c:v>
                </c:pt>
                <c:pt idx="76">
                  <c:v>9.4821972515000006</c:v>
                </c:pt>
                <c:pt idx="77">
                  <c:v>7.9243192064999999</c:v>
                </c:pt>
                <c:pt idx="78">
                  <c:v>10.035016267</c:v>
                </c:pt>
                <c:pt idx="79">
                  <c:v>5.8774105108999999</c:v>
                </c:pt>
                <c:pt idx="80">
                  <c:v>17.243156322000001</c:v>
                </c:pt>
                <c:pt idx="81">
                  <c:v>12.083220118</c:v>
                </c:pt>
                <c:pt idx="82">
                  <c:v>14.077153430999999</c:v>
                </c:pt>
                <c:pt idx="83">
                  <c:v>16.557021023000001</c:v>
                </c:pt>
                <c:pt idx="84">
                  <c:v>17.594939123</c:v>
                </c:pt>
                <c:pt idx="85">
                  <c:v>10.758173003</c:v>
                </c:pt>
                <c:pt idx="86">
                  <c:v>8.8850601720999993</c:v>
                </c:pt>
                <c:pt idx="87">
                  <c:v>14.214651512</c:v>
                </c:pt>
                <c:pt idx="88">
                  <c:v>20.757240848999999</c:v>
                </c:pt>
                <c:pt idx="89">
                  <c:v>11.345142492000001</c:v>
                </c:pt>
                <c:pt idx="90">
                  <c:v>13.728235722000001</c:v>
                </c:pt>
                <c:pt idx="91">
                  <c:v>14.284383059</c:v>
                </c:pt>
                <c:pt idx="92">
                  <c:v>12.442350404999999</c:v>
                </c:pt>
                <c:pt idx="93">
                  <c:v>15.48360793</c:v>
                </c:pt>
                <c:pt idx="94">
                  <c:v>15.325943923000001</c:v>
                </c:pt>
                <c:pt idx="95">
                  <c:v>17.577709334000001</c:v>
                </c:pt>
                <c:pt idx="96">
                  <c:v>15.273316932</c:v>
                </c:pt>
                <c:pt idx="97">
                  <c:v>15.993314022</c:v>
                </c:pt>
                <c:pt idx="98">
                  <c:v>13.817740237000001</c:v>
                </c:pt>
                <c:pt idx="99">
                  <c:v>8.5627718663000003</c:v>
                </c:pt>
                <c:pt idx="100">
                  <c:v>11.88243883</c:v>
                </c:pt>
                <c:pt idx="101">
                  <c:v>15.232686868</c:v>
                </c:pt>
                <c:pt idx="102">
                  <c:v>17.714822479999999</c:v>
                </c:pt>
                <c:pt idx="103">
                  <c:v>25.362499241999998</c:v>
                </c:pt>
                <c:pt idx="104">
                  <c:v>24.792730262999999</c:v>
                </c:pt>
                <c:pt idx="105">
                  <c:v>13.499233321</c:v>
                </c:pt>
                <c:pt idx="106">
                  <c:v>20.608794011000001</c:v>
                </c:pt>
                <c:pt idx="107">
                  <c:v>12.965801414</c:v>
                </c:pt>
                <c:pt idx="108">
                  <c:v>13.953460269000001</c:v>
                </c:pt>
                <c:pt idx="109">
                  <c:v>14.292756995</c:v>
                </c:pt>
                <c:pt idx="110">
                  <c:v>29.242511039</c:v>
                </c:pt>
                <c:pt idx="111">
                  <c:v>19.356290351999998</c:v>
                </c:pt>
                <c:pt idx="112">
                  <c:v>31.515905869000001</c:v>
                </c:pt>
                <c:pt idx="113">
                  <c:v>18.005867986999998</c:v>
                </c:pt>
                <c:pt idx="114">
                  <c:v>21.779262961000001</c:v>
                </c:pt>
                <c:pt idx="115">
                  <c:v>24.871489979</c:v>
                </c:pt>
                <c:pt idx="116">
                  <c:v>18.576455276000001</c:v>
                </c:pt>
                <c:pt idx="117">
                  <c:v>13.658269787</c:v>
                </c:pt>
                <c:pt idx="118">
                  <c:v>8.1653382205000007</c:v>
                </c:pt>
                <c:pt idx="119">
                  <c:v>19.993039596999999</c:v>
                </c:pt>
                <c:pt idx="120">
                  <c:v>22.203604908999999</c:v>
                </c:pt>
                <c:pt idx="121">
                  <c:v>19.547141774</c:v>
                </c:pt>
                <c:pt idx="122">
                  <c:v>20.314265234000001</c:v>
                </c:pt>
                <c:pt idx="123">
                  <c:v>14.724717632000001</c:v>
                </c:pt>
                <c:pt idx="124">
                  <c:v>9.2981344762999996</c:v>
                </c:pt>
                <c:pt idx="125">
                  <c:v>15.977364349</c:v>
                </c:pt>
                <c:pt idx="126">
                  <c:v>12.072916255000001</c:v>
                </c:pt>
                <c:pt idx="127">
                  <c:v>10.334857881</c:v>
                </c:pt>
                <c:pt idx="128">
                  <c:v>14.307982761</c:v>
                </c:pt>
                <c:pt idx="129">
                  <c:v>11.751379654000001</c:v>
                </c:pt>
                <c:pt idx="130">
                  <c:v>12.014574285</c:v>
                </c:pt>
                <c:pt idx="131">
                  <c:v>6.8459349991999998</c:v>
                </c:pt>
                <c:pt idx="132">
                  <c:v>11.343117100000001</c:v>
                </c:pt>
                <c:pt idx="133">
                  <c:v>23.139648423000001</c:v>
                </c:pt>
                <c:pt idx="134">
                  <c:v>21.630389405999999</c:v>
                </c:pt>
                <c:pt idx="135">
                  <c:v>23.805374012000001</c:v>
                </c:pt>
                <c:pt idx="136">
                  <c:v>22.391604650000001</c:v>
                </c:pt>
                <c:pt idx="137">
                  <c:v>10.861629438</c:v>
                </c:pt>
                <c:pt idx="138">
                  <c:v>23.522794893</c:v>
                </c:pt>
                <c:pt idx="139">
                  <c:v>21.067810404999999</c:v>
                </c:pt>
                <c:pt idx="140">
                  <c:v>11.894407362999999</c:v>
                </c:pt>
                <c:pt idx="141">
                  <c:v>14.650971638</c:v>
                </c:pt>
                <c:pt idx="142">
                  <c:v>15.619095679000001</c:v>
                </c:pt>
                <c:pt idx="143">
                  <c:v>27.497229833999999</c:v>
                </c:pt>
                <c:pt idx="144">
                  <c:v>64.654806925000003</c:v>
                </c:pt>
                <c:pt idx="145">
                  <c:v>94.315551279999994</c:v>
                </c:pt>
                <c:pt idx="146">
                  <c:v>44.261355238999997</c:v>
                </c:pt>
                <c:pt idx="147">
                  <c:v>55.603219967000001</c:v>
                </c:pt>
                <c:pt idx="148">
                  <c:v>50.451435543999999</c:v>
                </c:pt>
                <c:pt idx="149">
                  <c:v>25.814287070999999</c:v>
                </c:pt>
                <c:pt idx="150">
                  <c:v>33.527927435999999</c:v>
                </c:pt>
                <c:pt idx="151">
                  <c:v>20.047604573000001</c:v>
                </c:pt>
                <c:pt idx="152">
                  <c:v>18.514075458000001</c:v>
                </c:pt>
                <c:pt idx="153">
                  <c:v>35.600286728999997</c:v>
                </c:pt>
                <c:pt idx="154">
                  <c:v>29.265651163000001</c:v>
                </c:pt>
                <c:pt idx="155">
                  <c:v>349.82027749999997</c:v>
                </c:pt>
                <c:pt idx="156">
                  <c:v>247.64875644</c:v>
                </c:pt>
                <c:pt idx="157">
                  <c:v>243.55995014000001</c:v>
                </c:pt>
                <c:pt idx="158">
                  <c:v>106.29124247</c:v>
                </c:pt>
                <c:pt idx="159">
                  <c:v>36.870868147000003</c:v>
                </c:pt>
                <c:pt idx="160">
                  <c:v>20.355964960000001</c:v>
                </c:pt>
                <c:pt idx="161">
                  <c:v>19.268217368999998</c:v>
                </c:pt>
                <c:pt idx="162">
                  <c:v>16.53564798</c:v>
                </c:pt>
                <c:pt idx="163">
                  <c:v>27.982164052000002</c:v>
                </c:pt>
                <c:pt idx="164">
                  <c:v>20.003571520000001</c:v>
                </c:pt>
                <c:pt idx="165">
                  <c:v>56.602468832</c:v>
                </c:pt>
                <c:pt idx="166">
                  <c:v>16.508956957999999</c:v>
                </c:pt>
                <c:pt idx="167">
                  <c:v>44.750135714000002</c:v>
                </c:pt>
                <c:pt idx="168">
                  <c:v>25.248656685</c:v>
                </c:pt>
                <c:pt idx="169">
                  <c:v>18.771796861999999</c:v>
                </c:pt>
                <c:pt idx="170">
                  <c:v>14.206170992000001</c:v>
                </c:pt>
                <c:pt idx="171">
                  <c:v>14.918418415</c:v>
                </c:pt>
                <c:pt idx="172">
                  <c:v>18.138942553</c:v>
                </c:pt>
                <c:pt idx="173">
                  <c:v>11.266332716000001</c:v>
                </c:pt>
                <c:pt idx="174">
                  <c:v>9.9279545931000008</c:v>
                </c:pt>
                <c:pt idx="175">
                  <c:v>9.0217103664000007</c:v>
                </c:pt>
                <c:pt idx="176">
                  <c:v>61.716009096000001</c:v>
                </c:pt>
                <c:pt idx="177">
                  <c:v>62.404666136000003</c:v>
                </c:pt>
                <c:pt idx="178">
                  <c:v>128.31795876000001</c:v>
                </c:pt>
                <c:pt idx="179">
                  <c:v>89.335168433999996</c:v>
                </c:pt>
                <c:pt idx="180">
                  <c:v>42.423134998999998</c:v>
                </c:pt>
                <c:pt idx="181">
                  <c:v>30.415701273</c:v>
                </c:pt>
                <c:pt idx="182">
                  <c:v>39.282685387000001</c:v>
                </c:pt>
                <c:pt idx="183">
                  <c:v>24.018515781000001</c:v>
                </c:pt>
                <c:pt idx="184">
                  <c:v>21.908695010999999</c:v>
                </c:pt>
                <c:pt idx="185">
                  <c:v>60.195479599000002</c:v>
                </c:pt>
                <c:pt idx="186">
                  <c:v>38.042371871999997</c:v>
                </c:pt>
                <c:pt idx="187">
                  <c:v>33.775433292000002</c:v>
                </c:pt>
                <c:pt idx="188">
                  <c:v>21.328956143999999</c:v>
                </c:pt>
                <c:pt idx="189">
                  <c:v>28.520591790000001</c:v>
                </c:pt>
                <c:pt idx="190">
                  <c:v>16.453536778</c:v>
                </c:pt>
                <c:pt idx="191">
                  <c:v>15.913749218</c:v>
                </c:pt>
                <c:pt idx="192">
                  <c:v>14.81649384</c:v>
                </c:pt>
                <c:pt idx="193">
                  <c:v>21.981109304</c:v>
                </c:pt>
                <c:pt idx="194">
                  <c:v>22.889088628</c:v>
                </c:pt>
                <c:pt idx="195">
                  <c:v>20.525586464</c:v>
                </c:pt>
                <c:pt idx="196">
                  <c:v>9.7043254256000004</c:v>
                </c:pt>
                <c:pt idx="197">
                  <c:v>23.976070098000001</c:v>
                </c:pt>
                <c:pt idx="198">
                  <c:v>20.891872436</c:v>
                </c:pt>
                <c:pt idx="199">
                  <c:v>34.028690505</c:v>
                </c:pt>
                <c:pt idx="200">
                  <c:v>19.607380684999999</c:v>
                </c:pt>
              </c:numCache>
            </c:numRef>
          </c:val>
          <c:smooth val="0"/>
        </c:ser>
        <c:ser>
          <c:idx val="3"/>
          <c:order val="3"/>
          <c:tx>
            <c:strRef>
              <c:f>Beta_1_Data!$I$1</c:f>
              <c:strCache>
                <c:ptCount val="1"/>
                <c:pt idx="0">
                  <c:v>P4</c:v>
                </c:pt>
              </c:strCache>
            </c:strRef>
          </c:tx>
          <c:marker>
            <c:symbol val="none"/>
          </c:marker>
          <c:cat>
            <c:numRef>
              <c:f>Beta_1_Data!$A$13:$A$213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Beta_1_Data!$I$13:$I$213</c:f>
              <c:numCache>
                <c:formatCode>0.00E+00</c:formatCode>
                <c:ptCount val="201"/>
                <c:pt idx="0">
                  <c:v>43.226083193999997</c:v>
                </c:pt>
                <c:pt idx="1">
                  <c:v>26.417748192000001</c:v>
                </c:pt>
                <c:pt idx="2">
                  <c:v>16.704909024999999</c:v>
                </c:pt>
                <c:pt idx="3">
                  <c:v>5.6384068664000004</c:v>
                </c:pt>
                <c:pt idx="4">
                  <c:v>7.3387481602999998</c:v>
                </c:pt>
                <c:pt idx="5">
                  <c:v>5.7399759965000001</c:v>
                </c:pt>
                <c:pt idx="6">
                  <c:v>3.5474015176</c:v>
                </c:pt>
                <c:pt idx="7">
                  <c:v>9.6556475396000003</c:v>
                </c:pt>
                <c:pt idx="8">
                  <c:v>8.9056592635000005</c:v>
                </c:pt>
                <c:pt idx="9">
                  <c:v>3.3449737169999998</c:v>
                </c:pt>
                <c:pt idx="10">
                  <c:v>4.9270701695000003</c:v>
                </c:pt>
                <c:pt idx="11">
                  <c:v>3.5487852108000002</c:v>
                </c:pt>
                <c:pt idx="12">
                  <c:v>3.7001507276000001</c:v>
                </c:pt>
                <c:pt idx="13">
                  <c:v>7.5461986867000004</c:v>
                </c:pt>
                <c:pt idx="14">
                  <c:v>12.342282607</c:v>
                </c:pt>
                <c:pt idx="15">
                  <c:v>15.865492176</c:v>
                </c:pt>
                <c:pt idx="16">
                  <c:v>15.745101529999999</c:v>
                </c:pt>
                <c:pt idx="17">
                  <c:v>10.335049655000001</c:v>
                </c:pt>
                <c:pt idx="18">
                  <c:v>3.6538628935999999</c:v>
                </c:pt>
                <c:pt idx="19">
                  <c:v>3.5708860142000001</c:v>
                </c:pt>
                <c:pt idx="20">
                  <c:v>8.0230453973000007</c:v>
                </c:pt>
                <c:pt idx="21">
                  <c:v>4.3737791713999998</c:v>
                </c:pt>
                <c:pt idx="22">
                  <c:v>12.082778017000001</c:v>
                </c:pt>
                <c:pt idx="23">
                  <c:v>4.3053185235999996</c:v>
                </c:pt>
                <c:pt idx="24">
                  <c:v>3.7344157017000001</c:v>
                </c:pt>
                <c:pt idx="25">
                  <c:v>7.6044250820999997</c:v>
                </c:pt>
                <c:pt idx="26">
                  <c:v>3.4169887428000001</c:v>
                </c:pt>
                <c:pt idx="27">
                  <c:v>5.0950753696</c:v>
                </c:pt>
                <c:pt idx="28">
                  <c:v>6.3516860381000004</c:v>
                </c:pt>
                <c:pt idx="29">
                  <c:v>3.7263388260000001</c:v>
                </c:pt>
                <c:pt idx="30">
                  <c:v>4.2495308614000002</c:v>
                </c:pt>
                <c:pt idx="31">
                  <c:v>7.5151782739000001</c:v>
                </c:pt>
                <c:pt idx="32">
                  <c:v>5.6634504699999999</c:v>
                </c:pt>
                <c:pt idx="33">
                  <c:v>6.2822853134000001</c:v>
                </c:pt>
                <c:pt idx="34">
                  <c:v>6.1015923250000004</c:v>
                </c:pt>
                <c:pt idx="35">
                  <c:v>4.7093601731000003</c:v>
                </c:pt>
                <c:pt idx="36">
                  <c:v>7.3928644600000002</c:v>
                </c:pt>
                <c:pt idx="37">
                  <c:v>7.0064257467999997</c:v>
                </c:pt>
                <c:pt idx="38">
                  <c:v>5.1353169384999999</c:v>
                </c:pt>
                <c:pt idx="39">
                  <c:v>5.4131794673</c:v>
                </c:pt>
                <c:pt idx="40">
                  <c:v>8.2323796167999994</c:v>
                </c:pt>
                <c:pt idx="41">
                  <c:v>11.156487378</c:v>
                </c:pt>
                <c:pt idx="42">
                  <c:v>3.3136282439999998</c:v>
                </c:pt>
                <c:pt idx="43">
                  <c:v>6.803097299</c:v>
                </c:pt>
                <c:pt idx="44">
                  <c:v>4.9519811820999999</c:v>
                </c:pt>
                <c:pt idx="45">
                  <c:v>5.3632311775000003</c:v>
                </c:pt>
                <c:pt idx="46">
                  <c:v>4.7633587613000001</c:v>
                </c:pt>
                <c:pt idx="47">
                  <c:v>3.4046722876</c:v>
                </c:pt>
                <c:pt idx="48">
                  <c:v>3.6605570433999999</c:v>
                </c:pt>
                <c:pt idx="49">
                  <c:v>4.7095370629</c:v>
                </c:pt>
                <c:pt idx="50">
                  <c:v>3.7053512068000001</c:v>
                </c:pt>
                <c:pt idx="51">
                  <c:v>6.7318563941000003</c:v>
                </c:pt>
                <c:pt idx="52">
                  <c:v>2.7899379600000001</c:v>
                </c:pt>
                <c:pt idx="53">
                  <c:v>3.6305835657999999</c:v>
                </c:pt>
                <c:pt idx="54">
                  <c:v>5.1388303004999996</c:v>
                </c:pt>
                <c:pt idx="55">
                  <c:v>4.2509821572000002</c:v>
                </c:pt>
                <c:pt idx="56">
                  <c:v>7.8972574511999998</c:v>
                </c:pt>
                <c:pt idx="57">
                  <c:v>8.3007043360000008</c:v>
                </c:pt>
                <c:pt idx="58">
                  <c:v>11.660427930999999</c:v>
                </c:pt>
                <c:pt idx="59">
                  <c:v>6.6249097207999998</c:v>
                </c:pt>
                <c:pt idx="60">
                  <c:v>11.805183738</c:v>
                </c:pt>
                <c:pt idx="61">
                  <c:v>6.0045855132000003</c:v>
                </c:pt>
                <c:pt idx="62">
                  <c:v>7.0851031713000001</c:v>
                </c:pt>
                <c:pt idx="63">
                  <c:v>4.8446437832999996</c:v>
                </c:pt>
                <c:pt idx="64">
                  <c:v>6.7795242248000003</c:v>
                </c:pt>
                <c:pt idx="65">
                  <c:v>7.6889281693999996</c:v>
                </c:pt>
                <c:pt idx="66">
                  <c:v>7.4026388904999996</c:v>
                </c:pt>
                <c:pt idx="67">
                  <c:v>6.8229241611999996</c:v>
                </c:pt>
                <c:pt idx="68">
                  <c:v>5.9887626756000003</c:v>
                </c:pt>
                <c:pt idx="69">
                  <c:v>5.6760786118000004</c:v>
                </c:pt>
                <c:pt idx="70">
                  <c:v>6.7950805394999998</c:v>
                </c:pt>
                <c:pt idx="71">
                  <c:v>6.4341732915999996</c:v>
                </c:pt>
                <c:pt idx="72">
                  <c:v>6.4561950988000003</c:v>
                </c:pt>
                <c:pt idx="73">
                  <c:v>7.7991077844000003</c:v>
                </c:pt>
                <c:pt idx="74">
                  <c:v>4.8096952344000004</c:v>
                </c:pt>
                <c:pt idx="75">
                  <c:v>5.5143046340000001</c:v>
                </c:pt>
                <c:pt idx="76">
                  <c:v>3.1343428418000001</c:v>
                </c:pt>
                <c:pt idx="77">
                  <c:v>2.6013481948999999</c:v>
                </c:pt>
                <c:pt idx="78">
                  <c:v>3.4888466473999999</c:v>
                </c:pt>
                <c:pt idx="79">
                  <c:v>3.0554218979000001</c:v>
                </c:pt>
                <c:pt idx="80">
                  <c:v>4.1274779926000003</c:v>
                </c:pt>
                <c:pt idx="81">
                  <c:v>6.7740205747999997</c:v>
                </c:pt>
                <c:pt idx="82">
                  <c:v>3.906018982</c:v>
                </c:pt>
                <c:pt idx="83">
                  <c:v>8.7801899975000008</c:v>
                </c:pt>
                <c:pt idx="84">
                  <c:v>4.5383003488</c:v>
                </c:pt>
                <c:pt idx="85">
                  <c:v>6.6262144057999999</c:v>
                </c:pt>
                <c:pt idx="86">
                  <c:v>3.9957751140000002</c:v>
                </c:pt>
                <c:pt idx="87">
                  <c:v>3.8967753338</c:v>
                </c:pt>
                <c:pt idx="88">
                  <c:v>4.3286496479999998</c:v>
                </c:pt>
                <c:pt idx="89">
                  <c:v>6.5325628731999998</c:v>
                </c:pt>
                <c:pt idx="90">
                  <c:v>5.5679692885999996</c:v>
                </c:pt>
                <c:pt idx="91">
                  <c:v>8.3181461018</c:v>
                </c:pt>
                <c:pt idx="92">
                  <c:v>2.7223768692000001</c:v>
                </c:pt>
                <c:pt idx="93">
                  <c:v>3.0350764210999999</c:v>
                </c:pt>
                <c:pt idx="94">
                  <c:v>3.9989866176</c:v>
                </c:pt>
                <c:pt idx="95">
                  <c:v>4.7211753203000004</c:v>
                </c:pt>
                <c:pt idx="96">
                  <c:v>4.2502093484000003</c:v>
                </c:pt>
                <c:pt idx="97">
                  <c:v>4.4589594619000001</c:v>
                </c:pt>
                <c:pt idx="98">
                  <c:v>4.3820422034000002</c:v>
                </c:pt>
                <c:pt idx="99">
                  <c:v>7.1896812420999998</c:v>
                </c:pt>
                <c:pt idx="100">
                  <c:v>7.9997181308999998</c:v>
                </c:pt>
                <c:pt idx="101">
                  <c:v>7.2122405418</c:v>
                </c:pt>
                <c:pt idx="102">
                  <c:v>4.411289526</c:v>
                </c:pt>
                <c:pt idx="103">
                  <c:v>4.5622495489999997</c:v>
                </c:pt>
                <c:pt idx="104">
                  <c:v>4.8059928612</c:v>
                </c:pt>
                <c:pt idx="105">
                  <c:v>2.4976269942</c:v>
                </c:pt>
                <c:pt idx="106">
                  <c:v>4.1299294138000002</c:v>
                </c:pt>
                <c:pt idx="107">
                  <c:v>9.9500852775999995</c:v>
                </c:pt>
                <c:pt idx="108">
                  <c:v>7.4116229226000003</c:v>
                </c:pt>
                <c:pt idx="109">
                  <c:v>11.982148330999999</c:v>
                </c:pt>
                <c:pt idx="110">
                  <c:v>13.754632020000001</c:v>
                </c:pt>
                <c:pt idx="111">
                  <c:v>6.4322074536000002</c:v>
                </c:pt>
                <c:pt idx="112">
                  <c:v>10.180064625</c:v>
                </c:pt>
                <c:pt idx="113">
                  <c:v>5.4647412975999998</c:v>
                </c:pt>
                <c:pt idx="114">
                  <c:v>2.1009048141000002</c:v>
                </c:pt>
                <c:pt idx="115">
                  <c:v>4.1427096062000004</c:v>
                </c:pt>
                <c:pt idx="116">
                  <c:v>3.4866585900999998</c:v>
                </c:pt>
                <c:pt idx="117">
                  <c:v>5.0576098802000002</c:v>
                </c:pt>
                <c:pt idx="118">
                  <c:v>3.5300615955999999</c:v>
                </c:pt>
                <c:pt idx="119">
                  <c:v>6.5423119594000001</c:v>
                </c:pt>
                <c:pt idx="120">
                  <c:v>6.9879471326999996</c:v>
                </c:pt>
                <c:pt idx="121">
                  <c:v>8.3452944413000001</c:v>
                </c:pt>
                <c:pt idx="122">
                  <c:v>5.3354182189000001</c:v>
                </c:pt>
                <c:pt idx="123">
                  <c:v>5.5402862910000001</c:v>
                </c:pt>
                <c:pt idx="124">
                  <c:v>3.2407467065</c:v>
                </c:pt>
                <c:pt idx="125">
                  <c:v>4.8720717098000001</c:v>
                </c:pt>
                <c:pt idx="126">
                  <c:v>3.1789353672999998</c:v>
                </c:pt>
                <c:pt idx="127">
                  <c:v>5.9726555276999997</c:v>
                </c:pt>
                <c:pt idx="128">
                  <c:v>6.4188995623</c:v>
                </c:pt>
                <c:pt idx="129">
                  <c:v>7.7967489663</c:v>
                </c:pt>
                <c:pt idx="130">
                  <c:v>4.7522007673999997</c:v>
                </c:pt>
                <c:pt idx="131">
                  <c:v>3.0989986666</c:v>
                </c:pt>
                <c:pt idx="132">
                  <c:v>3.6268539396000001</c:v>
                </c:pt>
                <c:pt idx="133">
                  <c:v>7.2387032246</c:v>
                </c:pt>
                <c:pt idx="134">
                  <c:v>7.2800167793000004</c:v>
                </c:pt>
                <c:pt idx="135">
                  <c:v>5.6721212718</c:v>
                </c:pt>
                <c:pt idx="136">
                  <c:v>6.7002637985</c:v>
                </c:pt>
                <c:pt idx="137">
                  <c:v>6.1471423996999999</c:v>
                </c:pt>
                <c:pt idx="138">
                  <c:v>10.711069186</c:v>
                </c:pt>
                <c:pt idx="139">
                  <c:v>4.1784176436999996</c:v>
                </c:pt>
                <c:pt idx="140">
                  <c:v>2.6586740602000001</c:v>
                </c:pt>
                <c:pt idx="141">
                  <c:v>8.3463320825</c:v>
                </c:pt>
                <c:pt idx="142">
                  <c:v>7.0627921357999996</c:v>
                </c:pt>
                <c:pt idx="143">
                  <c:v>7.5253912721000003</c:v>
                </c:pt>
                <c:pt idx="144">
                  <c:v>25.085361483</c:v>
                </c:pt>
                <c:pt idx="145">
                  <c:v>28.608460940000001</c:v>
                </c:pt>
                <c:pt idx="146">
                  <c:v>13.555209218</c:v>
                </c:pt>
                <c:pt idx="147">
                  <c:v>8.2437536235</c:v>
                </c:pt>
                <c:pt idx="148">
                  <c:v>7.8242325043000003</c:v>
                </c:pt>
                <c:pt idx="149">
                  <c:v>6.5734193241999996</c:v>
                </c:pt>
                <c:pt idx="150">
                  <c:v>11.264421381</c:v>
                </c:pt>
                <c:pt idx="151">
                  <c:v>11.655750391</c:v>
                </c:pt>
                <c:pt idx="152">
                  <c:v>4.7740265429999997</c:v>
                </c:pt>
                <c:pt idx="153">
                  <c:v>5.7871389546999996</c:v>
                </c:pt>
                <c:pt idx="154">
                  <c:v>8.9668337499999993</c:v>
                </c:pt>
                <c:pt idx="155">
                  <c:v>359.79748923</c:v>
                </c:pt>
                <c:pt idx="156">
                  <c:v>251.08885025000001</c:v>
                </c:pt>
                <c:pt idx="157">
                  <c:v>262.0064112</c:v>
                </c:pt>
                <c:pt idx="158">
                  <c:v>93.974444043999995</c:v>
                </c:pt>
                <c:pt idx="159">
                  <c:v>36.214932955000002</c:v>
                </c:pt>
                <c:pt idx="160">
                  <c:v>16.203496052999999</c:v>
                </c:pt>
                <c:pt idx="161">
                  <c:v>13.555238862</c:v>
                </c:pt>
                <c:pt idx="162">
                  <c:v>15.613217712999999</c:v>
                </c:pt>
                <c:pt idx="163">
                  <c:v>8.1683630783000005</c:v>
                </c:pt>
                <c:pt idx="164">
                  <c:v>7.9068398949000001</c:v>
                </c:pt>
                <c:pt idx="165">
                  <c:v>16.386667163999999</c:v>
                </c:pt>
                <c:pt idx="166">
                  <c:v>11.42152052</c:v>
                </c:pt>
                <c:pt idx="167">
                  <c:v>12.468164341</c:v>
                </c:pt>
                <c:pt idx="168">
                  <c:v>9.3021322694999995</c:v>
                </c:pt>
                <c:pt idx="169">
                  <c:v>9.5938009396999995</c:v>
                </c:pt>
                <c:pt idx="170">
                  <c:v>6.4903449967000002</c:v>
                </c:pt>
                <c:pt idx="171">
                  <c:v>6.0340023183999998</c:v>
                </c:pt>
                <c:pt idx="172">
                  <c:v>6.625286934</c:v>
                </c:pt>
                <c:pt idx="173">
                  <c:v>4.7269808203999997</c:v>
                </c:pt>
                <c:pt idx="174">
                  <c:v>2.8496715345000001</c:v>
                </c:pt>
                <c:pt idx="175">
                  <c:v>3.4916964308999998</c:v>
                </c:pt>
                <c:pt idx="176">
                  <c:v>14.111544917</c:v>
                </c:pt>
                <c:pt idx="177">
                  <c:v>14.20175646</c:v>
                </c:pt>
                <c:pt idx="178">
                  <c:v>18.746217132999998</c:v>
                </c:pt>
                <c:pt idx="179">
                  <c:v>15.835462361999999</c:v>
                </c:pt>
                <c:pt idx="180">
                  <c:v>5.7004635023999999</c:v>
                </c:pt>
                <c:pt idx="181">
                  <c:v>8.1298176085999998</c:v>
                </c:pt>
                <c:pt idx="182">
                  <c:v>4.8170426880999999</c:v>
                </c:pt>
                <c:pt idx="183">
                  <c:v>6.3874711890000002</c:v>
                </c:pt>
                <c:pt idx="184">
                  <c:v>7.9600661884999999</c:v>
                </c:pt>
                <c:pt idx="185">
                  <c:v>12.015963704000001</c:v>
                </c:pt>
                <c:pt idx="186">
                  <c:v>8.5326663189000005</c:v>
                </c:pt>
                <c:pt idx="187">
                  <c:v>11.150157126</c:v>
                </c:pt>
                <c:pt idx="188">
                  <c:v>4.4101670456999997</c:v>
                </c:pt>
                <c:pt idx="189">
                  <c:v>5.6417062955999997</c:v>
                </c:pt>
                <c:pt idx="190">
                  <c:v>5.0966847056000004</c:v>
                </c:pt>
                <c:pt idx="191">
                  <c:v>6.7405985319999999</c:v>
                </c:pt>
                <c:pt idx="192">
                  <c:v>5.6794201792000001</c:v>
                </c:pt>
                <c:pt idx="193">
                  <c:v>5.271923234</c:v>
                </c:pt>
                <c:pt idx="194">
                  <c:v>6.2674691983999997</c:v>
                </c:pt>
                <c:pt idx="195">
                  <c:v>7.7033991446999996</c:v>
                </c:pt>
                <c:pt idx="196">
                  <c:v>6.1986941727999998</c:v>
                </c:pt>
                <c:pt idx="197">
                  <c:v>7.5894166818000004</c:v>
                </c:pt>
                <c:pt idx="198">
                  <c:v>4.7367649751999998</c:v>
                </c:pt>
                <c:pt idx="199">
                  <c:v>8.3135639266000005</c:v>
                </c:pt>
                <c:pt idx="200">
                  <c:v>4.1640681563999999</c:v>
                </c:pt>
              </c:numCache>
            </c:numRef>
          </c:val>
          <c:smooth val="0"/>
        </c:ser>
        <c:ser>
          <c:idx val="4"/>
          <c:order val="4"/>
          <c:tx>
            <c:strRef>
              <c:f>Beta_1_Data!$J$1</c:f>
              <c:strCache>
                <c:ptCount val="1"/>
                <c:pt idx="0">
                  <c:v>P8</c:v>
                </c:pt>
              </c:strCache>
            </c:strRef>
          </c:tx>
          <c:marker>
            <c:symbol val="none"/>
          </c:marker>
          <c:cat>
            <c:numRef>
              <c:f>Beta_1_Data!$A$13:$A$213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Beta_1_Data!$J$13:$J$213</c:f>
              <c:numCache>
                <c:formatCode>0.00E+00</c:formatCode>
                <c:ptCount val="201"/>
                <c:pt idx="0">
                  <c:v>79.655855789</c:v>
                </c:pt>
                <c:pt idx="1">
                  <c:v>44.728174443</c:v>
                </c:pt>
                <c:pt idx="2">
                  <c:v>19.329292838000001</c:v>
                </c:pt>
                <c:pt idx="3">
                  <c:v>18.964367075999998</c:v>
                </c:pt>
                <c:pt idx="4">
                  <c:v>16.282114605</c:v>
                </c:pt>
                <c:pt idx="5">
                  <c:v>10.293334051</c:v>
                </c:pt>
                <c:pt idx="6">
                  <c:v>11.017729105000001</c:v>
                </c:pt>
                <c:pt idx="7">
                  <c:v>10.475737025999999</c:v>
                </c:pt>
                <c:pt idx="8">
                  <c:v>17.471885988</c:v>
                </c:pt>
                <c:pt idx="9">
                  <c:v>8.5514858024000002</c:v>
                </c:pt>
                <c:pt idx="10">
                  <c:v>10.790232523</c:v>
                </c:pt>
                <c:pt idx="11">
                  <c:v>13.006987623000001</c:v>
                </c:pt>
                <c:pt idx="12">
                  <c:v>15.211947783999999</c:v>
                </c:pt>
                <c:pt idx="13">
                  <c:v>14.576693712000001</c:v>
                </c:pt>
                <c:pt idx="14">
                  <c:v>22.933402859000001</c:v>
                </c:pt>
                <c:pt idx="15">
                  <c:v>36.579191637000001</c:v>
                </c:pt>
                <c:pt idx="16">
                  <c:v>36.529769659000003</c:v>
                </c:pt>
                <c:pt idx="17">
                  <c:v>31.182644854999999</c:v>
                </c:pt>
                <c:pt idx="18">
                  <c:v>8.9752094035999992</c:v>
                </c:pt>
                <c:pt idx="19">
                  <c:v>7.5511875067999998</c:v>
                </c:pt>
                <c:pt idx="20">
                  <c:v>9.8775352895000008</c:v>
                </c:pt>
                <c:pt idx="21">
                  <c:v>12.881361127</c:v>
                </c:pt>
                <c:pt idx="22">
                  <c:v>16.273715257999999</c:v>
                </c:pt>
                <c:pt idx="23">
                  <c:v>10.826188338</c:v>
                </c:pt>
                <c:pt idx="24">
                  <c:v>14.422982682000001</c:v>
                </c:pt>
                <c:pt idx="25">
                  <c:v>12.105729992000001</c:v>
                </c:pt>
                <c:pt idx="26">
                  <c:v>11.133837229999999</c:v>
                </c:pt>
                <c:pt idx="27">
                  <c:v>6.1816542728000003</c:v>
                </c:pt>
                <c:pt idx="28">
                  <c:v>7.5831065151999999</c:v>
                </c:pt>
                <c:pt idx="29">
                  <c:v>6.0171640739000001</c:v>
                </c:pt>
                <c:pt idx="30">
                  <c:v>7.9111625919000002</c:v>
                </c:pt>
                <c:pt idx="31">
                  <c:v>7.7119188898999997</c:v>
                </c:pt>
                <c:pt idx="32">
                  <c:v>20.865058376</c:v>
                </c:pt>
                <c:pt idx="33">
                  <c:v>8.6967564333999992</c:v>
                </c:pt>
                <c:pt idx="34">
                  <c:v>12.39113686</c:v>
                </c:pt>
                <c:pt idx="35">
                  <c:v>14.780275367</c:v>
                </c:pt>
                <c:pt idx="36">
                  <c:v>11.865245871000001</c:v>
                </c:pt>
                <c:pt idx="37">
                  <c:v>16.798242506000001</c:v>
                </c:pt>
                <c:pt idx="38">
                  <c:v>15.049445585999999</c:v>
                </c:pt>
                <c:pt idx="39">
                  <c:v>12.736748434000001</c:v>
                </c:pt>
                <c:pt idx="40">
                  <c:v>19.598297775999999</c:v>
                </c:pt>
                <c:pt idx="41">
                  <c:v>31.031315925000001</c:v>
                </c:pt>
                <c:pt idx="42">
                  <c:v>23.430583405</c:v>
                </c:pt>
                <c:pt idx="43">
                  <c:v>27.341726679000001</c:v>
                </c:pt>
                <c:pt idx="44">
                  <c:v>24.147750405</c:v>
                </c:pt>
                <c:pt idx="45">
                  <c:v>11.69989316</c:v>
                </c:pt>
                <c:pt idx="46">
                  <c:v>15.750197147</c:v>
                </c:pt>
                <c:pt idx="47">
                  <c:v>14.193246123</c:v>
                </c:pt>
                <c:pt idx="48">
                  <c:v>17.764606216000001</c:v>
                </c:pt>
                <c:pt idx="49">
                  <c:v>14.046970527999999</c:v>
                </c:pt>
                <c:pt idx="50">
                  <c:v>10.500674731</c:v>
                </c:pt>
                <c:pt idx="51">
                  <c:v>8.6568563717</c:v>
                </c:pt>
                <c:pt idx="52">
                  <c:v>6.6600560371000004</c:v>
                </c:pt>
                <c:pt idx="53">
                  <c:v>8.5113091943000008</c:v>
                </c:pt>
                <c:pt idx="54">
                  <c:v>6.6183236756000001</c:v>
                </c:pt>
                <c:pt idx="55">
                  <c:v>8.3919245884000002</c:v>
                </c:pt>
                <c:pt idx="56">
                  <c:v>6.6290463795000001</c:v>
                </c:pt>
                <c:pt idx="57">
                  <c:v>4.7441581727999997</c:v>
                </c:pt>
                <c:pt idx="58">
                  <c:v>7.2260468871999999</c:v>
                </c:pt>
                <c:pt idx="59">
                  <c:v>12.310396073</c:v>
                </c:pt>
                <c:pt idx="60">
                  <c:v>9.4483665397000003</c:v>
                </c:pt>
                <c:pt idx="61">
                  <c:v>6.9553853609000003</c:v>
                </c:pt>
                <c:pt idx="62">
                  <c:v>13.298736737</c:v>
                </c:pt>
                <c:pt idx="63">
                  <c:v>17.706368167000001</c:v>
                </c:pt>
                <c:pt idx="64">
                  <c:v>11.998263365</c:v>
                </c:pt>
                <c:pt idx="65">
                  <c:v>6.5976007346000003</c:v>
                </c:pt>
                <c:pt idx="66">
                  <c:v>10.768424636000001</c:v>
                </c:pt>
                <c:pt idx="67">
                  <c:v>23.479830824</c:v>
                </c:pt>
                <c:pt idx="68">
                  <c:v>20.416420132999999</c:v>
                </c:pt>
                <c:pt idx="69">
                  <c:v>23.166846866</c:v>
                </c:pt>
                <c:pt idx="70">
                  <c:v>27.653822087999998</c:v>
                </c:pt>
                <c:pt idx="71">
                  <c:v>12.246955336999999</c:v>
                </c:pt>
                <c:pt idx="72">
                  <c:v>20.022471164999999</c:v>
                </c:pt>
                <c:pt idx="73">
                  <c:v>14.320276458</c:v>
                </c:pt>
                <c:pt idx="74">
                  <c:v>20.260715988000001</c:v>
                </c:pt>
                <c:pt idx="75">
                  <c:v>3.8797844831999999</c:v>
                </c:pt>
                <c:pt idx="76">
                  <c:v>14.328663967000001</c:v>
                </c:pt>
                <c:pt idx="77">
                  <c:v>46.848678008</c:v>
                </c:pt>
                <c:pt idx="78">
                  <c:v>57.340755268999999</c:v>
                </c:pt>
                <c:pt idx="79">
                  <c:v>74.279585534999995</c:v>
                </c:pt>
                <c:pt idx="80">
                  <c:v>61.390572503000001</c:v>
                </c:pt>
                <c:pt idx="81">
                  <c:v>20.548790670999999</c:v>
                </c:pt>
                <c:pt idx="82">
                  <c:v>65.650523575999998</c:v>
                </c:pt>
                <c:pt idx="83">
                  <c:v>42.050191366999996</c:v>
                </c:pt>
                <c:pt idx="84">
                  <c:v>58.242097872000002</c:v>
                </c:pt>
                <c:pt idx="85">
                  <c:v>19.181156272999999</c:v>
                </c:pt>
                <c:pt idx="86">
                  <c:v>73.984060205000006</c:v>
                </c:pt>
                <c:pt idx="87">
                  <c:v>62.537117637000001</c:v>
                </c:pt>
                <c:pt idx="88">
                  <c:v>77.316282672</c:v>
                </c:pt>
                <c:pt idx="89">
                  <c:v>37.3691721</c:v>
                </c:pt>
                <c:pt idx="90">
                  <c:v>42.900547907000004</c:v>
                </c:pt>
                <c:pt idx="91">
                  <c:v>50.505412653999997</c:v>
                </c:pt>
                <c:pt idx="92">
                  <c:v>35.772893205999999</c:v>
                </c:pt>
                <c:pt idx="93">
                  <c:v>22.069362672</c:v>
                </c:pt>
                <c:pt idx="94">
                  <c:v>18.407811306999999</c:v>
                </c:pt>
                <c:pt idx="95">
                  <c:v>15.236748616</c:v>
                </c:pt>
                <c:pt idx="96">
                  <c:v>18.856062032000001</c:v>
                </c:pt>
                <c:pt idx="97">
                  <c:v>12.833076922</c:v>
                </c:pt>
                <c:pt idx="98">
                  <c:v>22.63890486</c:v>
                </c:pt>
                <c:pt idx="99">
                  <c:v>31.135829257000001</c:v>
                </c:pt>
                <c:pt idx="100">
                  <c:v>36.460660072000003</c:v>
                </c:pt>
                <c:pt idx="101">
                  <c:v>22.821671740999999</c:v>
                </c:pt>
                <c:pt idx="102">
                  <c:v>9.5178749076999996</c:v>
                </c:pt>
                <c:pt idx="103">
                  <c:v>12.556674652</c:v>
                </c:pt>
                <c:pt idx="104">
                  <c:v>9.0441665276999998</c:v>
                </c:pt>
                <c:pt idx="105">
                  <c:v>12.735490978</c:v>
                </c:pt>
                <c:pt idx="106">
                  <c:v>12.752705946000001</c:v>
                </c:pt>
                <c:pt idx="107">
                  <c:v>10.046074969999999</c:v>
                </c:pt>
                <c:pt idx="108">
                  <c:v>12.181545521</c:v>
                </c:pt>
                <c:pt idx="109">
                  <c:v>15.826395635000001</c:v>
                </c:pt>
                <c:pt idx="110">
                  <c:v>17.429511371</c:v>
                </c:pt>
                <c:pt idx="111">
                  <c:v>11.030846195000001</c:v>
                </c:pt>
                <c:pt idx="112">
                  <c:v>14.295163844999999</c:v>
                </c:pt>
                <c:pt idx="113">
                  <c:v>14.670379855</c:v>
                </c:pt>
                <c:pt idx="114">
                  <c:v>11.084780702</c:v>
                </c:pt>
                <c:pt idx="115">
                  <c:v>9.1999320409000003</c:v>
                </c:pt>
                <c:pt idx="116">
                  <c:v>11.338301582</c:v>
                </c:pt>
                <c:pt idx="117">
                  <c:v>4.2773375046000002</c:v>
                </c:pt>
                <c:pt idx="118">
                  <c:v>7.8947790076000004</c:v>
                </c:pt>
                <c:pt idx="119">
                  <c:v>7.0598358653000002</c:v>
                </c:pt>
                <c:pt idx="120">
                  <c:v>10.212871311000001</c:v>
                </c:pt>
                <c:pt idx="121">
                  <c:v>11.282162993</c:v>
                </c:pt>
                <c:pt idx="122">
                  <c:v>14.276516426000001</c:v>
                </c:pt>
                <c:pt idx="123">
                  <c:v>6.9778732829000001</c:v>
                </c:pt>
                <c:pt idx="124">
                  <c:v>8.2551576761999996</c:v>
                </c:pt>
                <c:pt idx="125">
                  <c:v>9.3216712617000006</c:v>
                </c:pt>
                <c:pt idx="126">
                  <c:v>11.604705475999999</c:v>
                </c:pt>
                <c:pt idx="127">
                  <c:v>6.8462398813999998</c:v>
                </c:pt>
                <c:pt idx="128">
                  <c:v>14.80515546</c:v>
                </c:pt>
                <c:pt idx="129">
                  <c:v>13.712675090999999</c:v>
                </c:pt>
                <c:pt idx="130">
                  <c:v>8.9279253372999996</c:v>
                </c:pt>
                <c:pt idx="131">
                  <c:v>9.8580876537000002</c:v>
                </c:pt>
                <c:pt idx="132">
                  <c:v>9.7129551905000007</c:v>
                </c:pt>
                <c:pt idx="133">
                  <c:v>12.982506815000001</c:v>
                </c:pt>
                <c:pt idx="134">
                  <c:v>9.8920583505999993</c:v>
                </c:pt>
                <c:pt idx="135">
                  <c:v>13.620316716</c:v>
                </c:pt>
                <c:pt idx="136">
                  <c:v>16.016722819000002</c:v>
                </c:pt>
                <c:pt idx="137">
                  <c:v>16.105609566999998</c:v>
                </c:pt>
                <c:pt idx="138">
                  <c:v>21.642369894000002</c:v>
                </c:pt>
                <c:pt idx="139">
                  <c:v>16.337345223</c:v>
                </c:pt>
                <c:pt idx="140">
                  <c:v>17.604277402000001</c:v>
                </c:pt>
                <c:pt idx="141">
                  <c:v>17.034747297999999</c:v>
                </c:pt>
                <c:pt idx="142">
                  <c:v>10.300732071000001</c:v>
                </c:pt>
                <c:pt idx="143">
                  <c:v>39.920154797999999</c:v>
                </c:pt>
                <c:pt idx="144">
                  <c:v>174.52250778000001</c:v>
                </c:pt>
                <c:pt idx="145">
                  <c:v>184.35422201</c:v>
                </c:pt>
                <c:pt idx="146">
                  <c:v>85.925557319000006</c:v>
                </c:pt>
                <c:pt idx="147">
                  <c:v>45.184485256000002</c:v>
                </c:pt>
                <c:pt idx="148">
                  <c:v>31.049128760999999</c:v>
                </c:pt>
                <c:pt idx="149">
                  <c:v>28.708449285</c:v>
                </c:pt>
                <c:pt idx="150">
                  <c:v>31.121324480999998</c:v>
                </c:pt>
                <c:pt idx="151">
                  <c:v>25.159993168</c:v>
                </c:pt>
                <c:pt idx="152">
                  <c:v>8.9635438573999995</c:v>
                </c:pt>
                <c:pt idx="153">
                  <c:v>10.007389591000001</c:v>
                </c:pt>
                <c:pt idx="154">
                  <c:v>28.121622425000002</c:v>
                </c:pt>
                <c:pt idx="155">
                  <c:v>316.7742073</c:v>
                </c:pt>
                <c:pt idx="156">
                  <c:v>233.86149524999999</c:v>
                </c:pt>
                <c:pt idx="157">
                  <c:v>230.58951254999999</c:v>
                </c:pt>
                <c:pt idx="158">
                  <c:v>84.302328297000003</c:v>
                </c:pt>
                <c:pt idx="159">
                  <c:v>35.627596939</c:v>
                </c:pt>
                <c:pt idx="160">
                  <c:v>16.398006569</c:v>
                </c:pt>
                <c:pt idx="161">
                  <c:v>11.747506324</c:v>
                </c:pt>
                <c:pt idx="162">
                  <c:v>19.139217861999999</c:v>
                </c:pt>
                <c:pt idx="163">
                  <c:v>15.486910977999999</c:v>
                </c:pt>
                <c:pt idx="164">
                  <c:v>12.946570005</c:v>
                </c:pt>
                <c:pt idx="165">
                  <c:v>15.140868604</c:v>
                </c:pt>
                <c:pt idx="166">
                  <c:v>17.961223090000001</c:v>
                </c:pt>
                <c:pt idx="167">
                  <c:v>15.836574350999999</c:v>
                </c:pt>
                <c:pt idx="168">
                  <c:v>15.464590355</c:v>
                </c:pt>
                <c:pt idx="169">
                  <c:v>12.903206246</c:v>
                </c:pt>
                <c:pt idx="170">
                  <c:v>8.4174729536000008</c:v>
                </c:pt>
                <c:pt idx="171">
                  <c:v>11.865177405000001</c:v>
                </c:pt>
                <c:pt idx="172">
                  <c:v>7.5162904671000001</c:v>
                </c:pt>
                <c:pt idx="173">
                  <c:v>10.202669767</c:v>
                </c:pt>
                <c:pt idx="174">
                  <c:v>5.8013411198</c:v>
                </c:pt>
                <c:pt idx="175">
                  <c:v>10.73495024</c:v>
                </c:pt>
                <c:pt idx="176">
                  <c:v>40.712259091999996</c:v>
                </c:pt>
                <c:pt idx="177">
                  <c:v>40.925019370999998</c:v>
                </c:pt>
                <c:pt idx="178">
                  <c:v>55.714678921999997</c:v>
                </c:pt>
                <c:pt idx="179">
                  <c:v>34.168380642000002</c:v>
                </c:pt>
                <c:pt idx="180">
                  <c:v>11.993599459</c:v>
                </c:pt>
                <c:pt idx="181">
                  <c:v>18.611754191999999</c:v>
                </c:pt>
                <c:pt idx="182">
                  <c:v>11.901033161000001</c:v>
                </c:pt>
                <c:pt idx="183">
                  <c:v>11.517955883999999</c:v>
                </c:pt>
                <c:pt idx="184">
                  <c:v>12.366295325999999</c:v>
                </c:pt>
                <c:pt idx="185">
                  <c:v>20.270354828999999</c:v>
                </c:pt>
                <c:pt idx="186">
                  <c:v>16.767717732000001</c:v>
                </c:pt>
                <c:pt idx="187">
                  <c:v>26.680894743</c:v>
                </c:pt>
                <c:pt idx="188">
                  <c:v>14.385715457</c:v>
                </c:pt>
                <c:pt idx="189">
                  <c:v>15.881283049</c:v>
                </c:pt>
                <c:pt idx="190">
                  <c:v>8.2157641349000006</c:v>
                </c:pt>
                <c:pt idx="191">
                  <c:v>13.07683306</c:v>
                </c:pt>
                <c:pt idx="192">
                  <c:v>10.131613049</c:v>
                </c:pt>
                <c:pt idx="193">
                  <c:v>13.470301592</c:v>
                </c:pt>
                <c:pt idx="194">
                  <c:v>11.186061783</c:v>
                </c:pt>
                <c:pt idx="195">
                  <c:v>11.029976405999999</c:v>
                </c:pt>
                <c:pt idx="196">
                  <c:v>14.106074803</c:v>
                </c:pt>
                <c:pt idx="197">
                  <c:v>12.607079355</c:v>
                </c:pt>
                <c:pt idx="198">
                  <c:v>6.1350278461999999</c:v>
                </c:pt>
                <c:pt idx="199">
                  <c:v>6.4044996424000002</c:v>
                </c:pt>
                <c:pt idx="200">
                  <c:v>7.4882108502999998</c:v>
                </c:pt>
              </c:numCache>
            </c:numRef>
          </c:val>
          <c:smooth val="0"/>
        </c:ser>
        <c:dLbls>
          <c:showLegendKey val="0"/>
          <c:showVal val="0"/>
          <c:showCatName val="0"/>
          <c:showSerName val="0"/>
          <c:showPercent val="0"/>
          <c:showBubbleSize val="0"/>
        </c:dLbls>
        <c:marker val="1"/>
        <c:smooth val="0"/>
        <c:axId val="176519680"/>
        <c:axId val="175600128"/>
      </c:lineChart>
      <c:catAx>
        <c:axId val="176519680"/>
        <c:scaling>
          <c:orientation val="minMax"/>
        </c:scaling>
        <c:delete val="0"/>
        <c:axPos val="b"/>
        <c:title>
          <c:tx>
            <c:rich>
              <a:bodyPr/>
              <a:lstStyle/>
              <a:p>
                <a:pPr>
                  <a:defRPr/>
                </a:pPr>
                <a:r>
                  <a:rPr lang="en-US" sz="1200" dirty="0"/>
                  <a:t>Time (s)</a:t>
                </a:r>
              </a:p>
            </c:rich>
          </c:tx>
          <c:layout/>
          <c:overlay val="0"/>
        </c:title>
        <c:numFmt formatCode="General" sourceLinked="1"/>
        <c:majorTickMark val="out"/>
        <c:minorTickMark val="none"/>
        <c:tickLblPos val="nextTo"/>
        <c:crossAx val="175600128"/>
        <c:crosses val="autoZero"/>
        <c:auto val="1"/>
        <c:lblAlgn val="ctr"/>
        <c:lblOffset val="100"/>
        <c:noMultiLvlLbl val="0"/>
      </c:catAx>
      <c:valAx>
        <c:axId val="175600128"/>
        <c:scaling>
          <c:orientation val="minMax"/>
          <c:max val="450"/>
        </c:scaling>
        <c:delete val="0"/>
        <c:axPos val="l"/>
        <c:majorGridlines/>
        <c:title>
          <c:tx>
            <c:rich>
              <a:bodyPr rot="-5400000" vert="horz"/>
              <a:lstStyle/>
              <a:p>
                <a:pPr>
                  <a:defRPr/>
                </a:pPr>
                <a:r>
                  <a:rPr lang="en-US" sz="1200" dirty="0" err="1"/>
                  <a:t>Singal</a:t>
                </a:r>
                <a:r>
                  <a:rPr lang="en-US" sz="1200" dirty="0"/>
                  <a:t> Strength (</a:t>
                </a:r>
                <a:r>
                  <a:rPr lang="en-US" sz="1200" dirty="0">
                    <a:latin typeface="Times New Roman"/>
                    <a:cs typeface="Times New Roman"/>
                  </a:rPr>
                  <a:t>µV)</a:t>
                </a:r>
                <a:endParaRPr lang="en-US" sz="1200" dirty="0"/>
              </a:p>
            </c:rich>
          </c:tx>
          <c:layout/>
          <c:overlay val="0"/>
        </c:title>
        <c:numFmt formatCode="#,##0.00" sourceLinked="0"/>
        <c:majorTickMark val="out"/>
        <c:minorTickMark val="none"/>
        <c:tickLblPos val="nextTo"/>
        <c:crossAx val="17651968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smtClean="0"/>
              <a:t>Parietal</a:t>
            </a:r>
            <a:r>
              <a:rPr lang="en-US" sz="2000" baseline="0" dirty="0" smtClean="0"/>
              <a:t> Lobe </a:t>
            </a:r>
            <a:r>
              <a:rPr lang="en-US" sz="2000" dirty="0" smtClean="0"/>
              <a:t>Beta </a:t>
            </a:r>
            <a:r>
              <a:rPr lang="en-US" sz="2000" dirty="0"/>
              <a:t>3 Data</a:t>
            </a:r>
          </a:p>
        </c:rich>
      </c:tx>
      <c:layout/>
      <c:overlay val="0"/>
    </c:title>
    <c:autoTitleDeleted val="0"/>
    <c:plotArea>
      <c:layout/>
      <c:lineChart>
        <c:grouping val="standard"/>
        <c:varyColors val="0"/>
        <c:ser>
          <c:idx val="0"/>
          <c:order val="0"/>
          <c:tx>
            <c:strRef>
              <c:f>Beta_3_Data!$F$1</c:f>
              <c:strCache>
                <c:ptCount val="1"/>
                <c:pt idx="0">
                  <c:v>P2</c:v>
                </c:pt>
              </c:strCache>
            </c:strRef>
          </c:tx>
          <c:marker>
            <c:symbol val="none"/>
          </c:marker>
          <c:cat>
            <c:numRef>
              <c:f>Beta_3_Data!$A$13:$A$213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Beta_3_Data!$F$13:$F$213</c:f>
              <c:numCache>
                <c:formatCode>0.00E+00</c:formatCode>
                <c:ptCount val="201"/>
                <c:pt idx="0">
                  <c:v>9.1622111499999992</c:v>
                </c:pt>
                <c:pt idx="1">
                  <c:v>10.628187466</c:v>
                </c:pt>
                <c:pt idx="2">
                  <c:v>5.2121579829</c:v>
                </c:pt>
                <c:pt idx="3">
                  <c:v>12.425384856000001</c:v>
                </c:pt>
                <c:pt idx="4">
                  <c:v>8.7157402543</c:v>
                </c:pt>
                <c:pt idx="5">
                  <c:v>7.1018062074000001</c:v>
                </c:pt>
                <c:pt idx="6">
                  <c:v>7.7809805067999998</c:v>
                </c:pt>
                <c:pt idx="7">
                  <c:v>7.3270474566999999</c:v>
                </c:pt>
                <c:pt idx="8">
                  <c:v>6.3612229466999999</c:v>
                </c:pt>
                <c:pt idx="9">
                  <c:v>4.9760687997000002</c:v>
                </c:pt>
                <c:pt idx="10">
                  <c:v>7.4454933469000002</c:v>
                </c:pt>
                <c:pt idx="11">
                  <c:v>8.5749979626999995</c:v>
                </c:pt>
                <c:pt idx="12">
                  <c:v>6.4489023303000002</c:v>
                </c:pt>
                <c:pt idx="13">
                  <c:v>6.8182729366999997</c:v>
                </c:pt>
                <c:pt idx="14">
                  <c:v>11.542589660999999</c:v>
                </c:pt>
                <c:pt idx="15">
                  <c:v>20.031765435000001</c:v>
                </c:pt>
                <c:pt idx="16">
                  <c:v>17.786793774</c:v>
                </c:pt>
                <c:pt idx="17">
                  <c:v>11.761736166</c:v>
                </c:pt>
                <c:pt idx="18">
                  <c:v>6.7787524496999998</c:v>
                </c:pt>
                <c:pt idx="19">
                  <c:v>7.7175881581999999</c:v>
                </c:pt>
                <c:pt idx="20">
                  <c:v>6.8000968166</c:v>
                </c:pt>
                <c:pt idx="21">
                  <c:v>7.2644552926000001</c:v>
                </c:pt>
                <c:pt idx="22">
                  <c:v>9.0509336258000008</c:v>
                </c:pt>
                <c:pt idx="23">
                  <c:v>10.280697323</c:v>
                </c:pt>
                <c:pt idx="24">
                  <c:v>11.626887529999999</c:v>
                </c:pt>
                <c:pt idx="25">
                  <c:v>11.632069421000001</c:v>
                </c:pt>
                <c:pt idx="26">
                  <c:v>9.8715506847000007</c:v>
                </c:pt>
                <c:pt idx="27">
                  <c:v>18.654797007999999</c:v>
                </c:pt>
                <c:pt idx="28">
                  <c:v>15.485877527</c:v>
                </c:pt>
                <c:pt idx="29">
                  <c:v>7.1803264082</c:v>
                </c:pt>
                <c:pt idx="30">
                  <c:v>7.3948580332000002</c:v>
                </c:pt>
                <c:pt idx="31">
                  <c:v>8.7471251130999992</c:v>
                </c:pt>
                <c:pt idx="32">
                  <c:v>8.4098972613999994</c:v>
                </c:pt>
                <c:pt idx="33">
                  <c:v>8.5710517159999995</c:v>
                </c:pt>
                <c:pt idx="34">
                  <c:v>8.5200764702999994</c:v>
                </c:pt>
                <c:pt idx="35">
                  <c:v>9.6173723068000001</c:v>
                </c:pt>
                <c:pt idx="36">
                  <c:v>10.710174588999999</c:v>
                </c:pt>
                <c:pt idx="37">
                  <c:v>11.766600091000001</c:v>
                </c:pt>
                <c:pt idx="38">
                  <c:v>6.9333304013000001</c:v>
                </c:pt>
                <c:pt idx="39">
                  <c:v>7.9068629115000002</c:v>
                </c:pt>
                <c:pt idx="40">
                  <c:v>10.753450283999999</c:v>
                </c:pt>
                <c:pt idx="41">
                  <c:v>7.1613108467000002</c:v>
                </c:pt>
                <c:pt idx="42">
                  <c:v>11.661407461</c:v>
                </c:pt>
                <c:pt idx="43">
                  <c:v>8.4580375212999996</c:v>
                </c:pt>
                <c:pt idx="44">
                  <c:v>8.3960472822999996</c:v>
                </c:pt>
                <c:pt idx="45">
                  <c:v>8.6841591745999995</c:v>
                </c:pt>
                <c:pt idx="46">
                  <c:v>6.1296458906</c:v>
                </c:pt>
                <c:pt idx="47">
                  <c:v>6.5659097963999997</c:v>
                </c:pt>
                <c:pt idx="48">
                  <c:v>6.0694746968000004</c:v>
                </c:pt>
                <c:pt idx="49">
                  <c:v>7.0674618826</c:v>
                </c:pt>
                <c:pt idx="50">
                  <c:v>8.8028012972000003</c:v>
                </c:pt>
                <c:pt idx="51">
                  <c:v>10.099670502</c:v>
                </c:pt>
                <c:pt idx="52">
                  <c:v>4.9280193537999999</c:v>
                </c:pt>
                <c:pt idx="53">
                  <c:v>10.892845607</c:v>
                </c:pt>
                <c:pt idx="54">
                  <c:v>9.6105744447999992</c:v>
                </c:pt>
                <c:pt idx="55">
                  <c:v>9.1930250025000007</c:v>
                </c:pt>
                <c:pt idx="56">
                  <c:v>11.578628248999999</c:v>
                </c:pt>
                <c:pt idx="57">
                  <c:v>11.129649789</c:v>
                </c:pt>
                <c:pt idx="58">
                  <c:v>9.0994012908999995</c:v>
                </c:pt>
                <c:pt idx="59">
                  <c:v>10.560604607</c:v>
                </c:pt>
                <c:pt idx="60">
                  <c:v>12.885167748000001</c:v>
                </c:pt>
                <c:pt idx="61">
                  <c:v>16.255596928999999</c:v>
                </c:pt>
                <c:pt idx="62">
                  <c:v>12.082886737999999</c:v>
                </c:pt>
                <c:pt idx="63">
                  <c:v>11.734987521000001</c:v>
                </c:pt>
                <c:pt idx="64">
                  <c:v>7.1315395234999999</c:v>
                </c:pt>
                <c:pt idx="65">
                  <c:v>12.117306833000001</c:v>
                </c:pt>
                <c:pt idx="66">
                  <c:v>8.9914820385999992</c:v>
                </c:pt>
                <c:pt idx="67">
                  <c:v>11.538490208000001</c:v>
                </c:pt>
                <c:pt idx="68">
                  <c:v>15.329117423</c:v>
                </c:pt>
                <c:pt idx="69">
                  <c:v>13.831047699999999</c:v>
                </c:pt>
                <c:pt idx="70">
                  <c:v>19.279939146</c:v>
                </c:pt>
                <c:pt idx="71">
                  <c:v>9.5599561601000005</c:v>
                </c:pt>
                <c:pt idx="72">
                  <c:v>11.298305285</c:v>
                </c:pt>
                <c:pt idx="73">
                  <c:v>16.701349101000002</c:v>
                </c:pt>
                <c:pt idx="74">
                  <c:v>10.862811641</c:v>
                </c:pt>
                <c:pt idx="75">
                  <c:v>15.437595296</c:v>
                </c:pt>
                <c:pt idx="76">
                  <c:v>9.2023454571999999</c:v>
                </c:pt>
                <c:pt idx="77">
                  <c:v>8.4999259765000001</c:v>
                </c:pt>
                <c:pt idx="78">
                  <c:v>11.205181497</c:v>
                </c:pt>
                <c:pt idx="79">
                  <c:v>9.2841008869999992</c:v>
                </c:pt>
                <c:pt idx="80">
                  <c:v>11.575082953000001</c:v>
                </c:pt>
                <c:pt idx="81">
                  <c:v>16.987951556999999</c:v>
                </c:pt>
                <c:pt idx="82">
                  <c:v>18.300007580999999</c:v>
                </c:pt>
                <c:pt idx="83">
                  <c:v>12.957359586000001</c:v>
                </c:pt>
                <c:pt idx="84">
                  <c:v>15.388065164</c:v>
                </c:pt>
                <c:pt idx="85">
                  <c:v>9.4731594575999996</c:v>
                </c:pt>
                <c:pt idx="86">
                  <c:v>9.8867382622999997</c:v>
                </c:pt>
                <c:pt idx="87">
                  <c:v>12.585468918</c:v>
                </c:pt>
                <c:pt idx="88">
                  <c:v>8.7088150387999992</c:v>
                </c:pt>
                <c:pt idx="89">
                  <c:v>8.4185872066999998</c:v>
                </c:pt>
                <c:pt idx="90">
                  <c:v>7.9796810160999998</c:v>
                </c:pt>
                <c:pt idx="91">
                  <c:v>9.4715141183</c:v>
                </c:pt>
                <c:pt idx="92">
                  <c:v>14.124823495999999</c:v>
                </c:pt>
                <c:pt idx="93">
                  <c:v>12.125432477</c:v>
                </c:pt>
                <c:pt idx="94">
                  <c:v>14.95723143</c:v>
                </c:pt>
                <c:pt idx="95">
                  <c:v>10.048021962</c:v>
                </c:pt>
                <c:pt idx="96">
                  <c:v>9.4763480263000002</c:v>
                </c:pt>
                <c:pt idx="97">
                  <c:v>9.2041609739000005</c:v>
                </c:pt>
                <c:pt idx="98">
                  <c:v>8.6598521414</c:v>
                </c:pt>
                <c:pt idx="99">
                  <c:v>9.0583386143000002</c:v>
                </c:pt>
                <c:pt idx="100">
                  <c:v>8.8802125649000008</c:v>
                </c:pt>
                <c:pt idx="101">
                  <c:v>11.622455067000001</c:v>
                </c:pt>
                <c:pt idx="102">
                  <c:v>11.103194006000001</c:v>
                </c:pt>
                <c:pt idx="103">
                  <c:v>11.470289783</c:v>
                </c:pt>
                <c:pt idx="104">
                  <c:v>11.925348188999999</c:v>
                </c:pt>
                <c:pt idx="105">
                  <c:v>10.606452411999999</c:v>
                </c:pt>
                <c:pt idx="106">
                  <c:v>10.160631601</c:v>
                </c:pt>
                <c:pt idx="107">
                  <c:v>7.0818927342000002</c:v>
                </c:pt>
                <c:pt idx="108">
                  <c:v>6.9597734085000003</c:v>
                </c:pt>
                <c:pt idx="109">
                  <c:v>10.67739171</c:v>
                </c:pt>
                <c:pt idx="110">
                  <c:v>10.345032438</c:v>
                </c:pt>
                <c:pt idx="111">
                  <c:v>9.2251783786000008</c:v>
                </c:pt>
                <c:pt idx="112">
                  <c:v>7.8073516694</c:v>
                </c:pt>
                <c:pt idx="113">
                  <c:v>9.0332819311999994</c:v>
                </c:pt>
                <c:pt idx="114">
                  <c:v>7.5809323642999997</c:v>
                </c:pt>
                <c:pt idx="115">
                  <c:v>9.9618378006999997</c:v>
                </c:pt>
                <c:pt idx="116">
                  <c:v>7.3511524705999998</c:v>
                </c:pt>
                <c:pt idx="117">
                  <c:v>7.8719543620000003</c:v>
                </c:pt>
                <c:pt idx="118">
                  <c:v>10.641795046</c:v>
                </c:pt>
                <c:pt idx="119">
                  <c:v>7.0181686510999999</c:v>
                </c:pt>
                <c:pt idx="120">
                  <c:v>8.1057023289999997</c:v>
                </c:pt>
                <c:pt idx="121">
                  <c:v>9.0641351288000003</c:v>
                </c:pt>
                <c:pt idx="122">
                  <c:v>10.201254387000001</c:v>
                </c:pt>
                <c:pt idx="123">
                  <c:v>14.500910012</c:v>
                </c:pt>
                <c:pt idx="124">
                  <c:v>13.806076993</c:v>
                </c:pt>
                <c:pt idx="125">
                  <c:v>9.7401627797000003</c:v>
                </c:pt>
                <c:pt idx="126">
                  <c:v>10.287788485</c:v>
                </c:pt>
                <c:pt idx="127">
                  <c:v>10.997639905</c:v>
                </c:pt>
                <c:pt idx="128">
                  <c:v>9.0416543623999992</c:v>
                </c:pt>
                <c:pt idx="129">
                  <c:v>5.2384442816999996</c:v>
                </c:pt>
                <c:pt idx="130">
                  <c:v>8.7685846349999998</c:v>
                </c:pt>
                <c:pt idx="131">
                  <c:v>8.5327373506999997</c:v>
                </c:pt>
                <c:pt idx="132">
                  <c:v>9.7306024969999996</c:v>
                </c:pt>
                <c:pt idx="133">
                  <c:v>8.8456016918000007</c:v>
                </c:pt>
                <c:pt idx="134">
                  <c:v>8.4633780159000001</c:v>
                </c:pt>
                <c:pt idx="135">
                  <c:v>13.099323053999999</c:v>
                </c:pt>
                <c:pt idx="136">
                  <c:v>11.652905366000001</c:v>
                </c:pt>
                <c:pt idx="137">
                  <c:v>10.022854774000001</c:v>
                </c:pt>
                <c:pt idx="138">
                  <c:v>14.809799196</c:v>
                </c:pt>
                <c:pt idx="139">
                  <c:v>12.356530907</c:v>
                </c:pt>
                <c:pt idx="140">
                  <c:v>15.745621807999999</c:v>
                </c:pt>
                <c:pt idx="141">
                  <c:v>10.059964374</c:v>
                </c:pt>
                <c:pt idx="142">
                  <c:v>10.136194217</c:v>
                </c:pt>
                <c:pt idx="143">
                  <c:v>35.127402054999997</c:v>
                </c:pt>
                <c:pt idx="144">
                  <c:v>19.741313142999999</c:v>
                </c:pt>
                <c:pt idx="145">
                  <c:v>45.325876940000001</c:v>
                </c:pt>
                <c:pt idx="146">
                  <c:v>8.7659251206000004</c:v>
                </c:pt>
                <c:pt idx="147">
                  <c:v>13.696896665000001</c:v>
                </c:pt>
                <c:pt idx="148">
                  <c:v>7.50952267</c:v>
                </c:pt>
                <c:pt idx="149">
                  <c:v>16.424059250999999</c:v>
                </c:pt>
                <c:pt idx="150">
                  <c:v>9.3000935991000002</c:v>
                </c:pt>
                <c:pt idx="151">
                  <c:v>14.010072308</c:v>
                </c:pt>
                <c:pt idx="152">
                  <c:v>13.62199156</c:v>
                </c:pt>
                <c:pt idx="153">
                  <c:v>16.471273587999999</c:v>
                </c:pt>
                <c:pt idx="154">
                  <c:v>16.886719387999999</c:v>
                </c:pt>
                <c:pt idx="155">
                  <c:v>289.94729873</c:v>
                </c:pt>
                <c:pt idx="156">
                  <c:v>287.57275048000002</c:v>
                </c:pt>
                <c:pt idx="157">
                  <c:v>32.756931176000002</c:v>
                </c:pt>
                <c:pt idx="158">
                  <c:v>15.144634927</c:v>
                </c:pt>
                <c:pt idx="159">
                  <c:v>17.257043789000001</c:v>
                </c:pt>
                <c:pt idx="160">
                  <c:v>15.649431387</c:v>
                </c:pt>
                <c:pt idx="161">
                  <c:v>15.387556547999999</c:v>
                </c:pt>
                <c:pt idx="162">
                  <c:v>19.049652347999999</c:v>
                </c:pt>
                <c:pt idx="163">
                  <c:v>16.428870647</c:v>
                </c:pt>
                <c:pt idx="164">
                  <c:v>18.991225912000001</c:v>
                </c:pt>
                <c:pt idx="165">
                  <c:v>12.996329028</c:v>
                </c:pt>
                <c:pt idx="166">
                  <c:v>11.22835115</c:v>
                </c:pt>
                <c:pt idx="167">
                  <c:v>6.7577337533000001</c:v>
                </c:pt>
                <c:pt idx="168">
                  <c:v>8.4530356535000006</c:v>
                </c:pt>
                <c:pt idx="169">
                  <c:v>13.190406652</c:v>
                </c:pt>
                <c:pt idx="170">
                  <c:v>12.606230416000001</c:v>
                </c:pt>
                <c:pt idx="171">
                  <c:v>11.644947722</c:v>
                </c:pt>
                <c:pt idx="172">
                  <c:v>20.492285300999999</c:v>
                </c:pt>
                <c:pt idx="173">
                  <c:v>17.109437853999999</c:v>
                </c:pt>
                <c:pt idx="174">
                  <c:v>17.844822583999999</c:v>
                </c:pt>
                <c:pt idx="175">
                  <c:v>13.431775914999999</c:v>
                </c:pt>
                <c:pt idx="176">
                  <c:v>19.725788938000001</c:v>
                </c:pt>
                <c:pt idx="177">
                  <c:v>20.777137672999999</c:v>
                </c:pt>
                <c:pt idx="178">
                  <c:v>28.307979833000001</c:v>
                </c:pt>
                <c:pt idx="179">
                  <c:v>24.374128486</c:v>
                </c:pt>
                <c:pt idx="180">
                  <c:v>31.015101967</c:v>
                </c:pt>
                <c:pt idx="181">
                  <c:v>30.586986227000001</c:v>
                </c:pt>
                <c:pt idx="182">
                  <c:v>37.064817613999999</c:v>
                </c:pt>
                <c:pt idx="183">
                  <c:v>37.450853166000002</c:v>
                </c:pt>
                <c:pt idx="184">
                  <c:v>20.643276154999999</c:v>
                </c:pt>
                <c:pt idx="185">
                  <c:v>34.329258189000001</c:v>
                </c:pt>
                <c:pt idx="186">
                  <c:v>27.501588924</c:v>
                </c:pt>
                <c:pt idx="187">
                  <c:v>26.883626042</c:v>
                </c:pt>
                <c:pt idx="188">
                  <c:v>12.279141353</c:v>
                </c:pt>
                <c:pt idx="189">
                  <c:v>13.979551284999999</c:v>
                </c:pt>
                <c:pt idx="190">
                  <c:v>16.769289862000001</c:v>
                </c:pt>
                <c:pt idx="191">
                  <c:v>9.7637813005999998</c:v>
                </c:pt>
                <c:pt idx="192">
                  <c:v>15.667630207</c:v>
                </c:pt>
                <c:pt idx="193">
                  <c:v>17.208705414000001</c:v>
                </c:pt>
                <c:pt idx="194">
                  <c:v>13.983750313</c:v>
                </c:pt>
                <c:pt idx="195">
                  <c:v>16.589886222000001</c:v>
                </c:pt>
                <c:pt idx="196">
                  <c:v>8.7519347013999997</c:v>
                </c:pt>
                <c:pt idx="197">
                  <c:v>12.84528497</c:v>
                </c:pt>
                <c:pt idx="198">
                  <c:v>16.830316987</c:v>
                </c:pt>
                <c:pt idx="199">
                  <c:v>12.139805074</c:v>
                </c:pt>
                <c:pt idx="200">
                  <c:v>16.534552816000001</c:v>
                </c:pt>
              </c:numCache>
            </c:numRef>
          </c:val>
          <c:smooth val="0"/>
        </c:ser>
        <c:ser>
          <c:idx val="1"/>
          <c:order val="1"/>
          <c:tx>
            <c:strRef>
              <c:f>Beta_3_Data!$G$1</c:f>
              <c:strCache>
                <c:ptCount val="1"/>
                <c:pt idx="0">
                  <c:v>P7</c:v>
                </c:pt>
              </c:strCache>
            </c:strRef>
          </c:tx>
          <c:marker>
            <c:symbol val="none"/>
          </c:marker>
          <c:cat>
            <c:numRef>
              <c:f>Beta_3_Data!$A$13:$A$213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Beta_3_Data!$G$13:$G$213</c:f>
              <c:numCache>
                <c:formatCode>0.00E+00</c:formatCode>
                <c:ptCount val="201"/>
                <c:pt idx="0">
                  <c:v>8.3506841768999998</c:v>
                </c:pt>
                <c:pt idx="1">
                  <c:v>13.771415301999999</c:v>
                </c:pt>
                <c:pt idx="2">
                  <c:v>7.5414683125000002</c:v>
                </c:pt>
                <c:pt idx="3">
                  <c:v>8.4564415325999995</c:v>
                </c:pt>
                <c:pt idx="4">
                  <c:v>8.8478315515000006</c:v>
                </c:pt>
                <c:pt idx="5">
                  <c:v>9.97632707</c:v>
                </c:pt>
                <c:pt idx="6">
                  <c:v>7.2091819287999996</c:v>
                </c:pt>
                <c:pt idx="7">
                  <c:v>6.1572604710999999</c:v>
                </c:pt>
                <c:pt idx="8">
                  <c:v>8.883098682</c:v>
                </c:pt>
                <c:pt idx="9">
                  <c:v>9.8313919386999995</c:v>
                </c:pt>
                <c:pt idx="10">
                  <c:v>9.6712328636000002</c:v>
                </c:pt>
                <c:pt idx="11">
                  <c:v>11.711931699000001</c:v>
                </c:pt>
                <c:pt idx="12">
                  <c:v>12.394359088</c:v>
                </c:pt>
                <c:pt idx="13">
                  <c:v>10.173027479</c:v>
                </c:pt>
                <c:pt idx="14">
                  <c:v>12.475882879</c:v>
                </c:pt>
                <c:pt idx="15">
                  <c:v>12.198068277999999</c:v>
                </c:pt>
                <c:pt idx="16">
                  <c:v>14.476867151</c:v>
                </c:pt>
                <c:pt idx="17">
                  <c:v>11.380993605</c:v>
                </c:pt>
                <c:pt idx="18">
                  <c:v>17.171342254999999</c:v>
                </c:pt>
                <c:pt idx="19">
                  <c:v>9.9686710798</c:v>
                </c:pt>
                <c:pt idx="20">
                  <c:v>18.539025025000001</c:v>
                </c:pt>
                <c:pt idx="21">
                  <c:v>10.399116190000001</c:v>
                </c:pt>
                <c:pt idx="22">
                  <c:v>22.331330255000001</c:v>
                </c:pt>
                <c:pt idx="23">
                  <c:v>14.042596217</c:v>
                </c:pt>
                <c:pt idx="24">
                  <c:v>8.4460883365000008</c:v>
                </c:pt>
                <c:pt idx="25">
                  <c:v>10.614326585000001</c:v>
                </c:pt>
                <c:pt idx="26">
                  <c:v>11.690508375</c:v>
                </c:pt>
                <c:pt idx="27">
                  <c:v>13.664950054</c:v>
                </c:pt>
                <c:pt idx="28">
                  <c:v>10.352539017</c:v>
                </c:pt>
                <c:pt idx="29">
                  <c:v>10.199483806</c:v>
                </c:pt>
                <c:pt idx="30">
                  <c:v>13.019585446000001</c:v>
                </c:pt>
                <c:pt idx="31">
                  <c:v>9.0885280507000008</c:v>
                </c:pt>
                <c:pt idx="32">
                  <c:v>13.735904916000001</c:v>
                </c:pt>
                <c:pt idx="33">
                  <c:v>10.20934907</c:v>
                </c:pt>
                <c:pt idx="34">
                  <c:v>11.892935013000001</c:v>
                </c:pt>
                <c:pt idx="35">
                  <c:v>13.361153438000001</c:v>
                </c:pt>
                <c:pt idx="36">
                  <c:v>15.969510139</c:v>
                </c:pt>
                <c:pt idx="37">
                  <c:v>6.8243299680999998</c:v>
                </c:pt>
                <c:pt idx="38">
                  <c:v>7.2340873075000003</c:v>
                </c:pt>
                <c:pt idx="39">
                  <c:v>11.527868906</c:v>
                </c:pt>
                <c:pt idx="40">
                  <c:v>11.287562217</c:v>
                </c:pt>
                <c:pt idx="41">
                  <c:v>10.986889572999999</c:v>
                </c:pt>
                <c:pt idx="42">
                  <c:v>8.3046864085000003</c:v>
                </c:pt>
                <c:pt idx="43">
                  <c:v>8.7411767362999999</c:v>
                </c:pt>
                <c:pt idx="44">
                  <c:v>6.9949711399999996</c:v>
                </c:pt>
                <c:pt idx="45">
                  <c:v>7.9540638968000001</c:v>
                </c:pt>
                <c:pt idx="46">
                  <c:v>8.3166904614000003</c:v>
                </c:pt>
                <c:pt idx="47">
                  <c:v>8.4249825772999998</c:v>
                </c:pt>
                <c:pt idx="48">
                  <c:v>7.5998546357999999</c:v>
                </c:pt>
                <c:pt idx="49">
                  <c:v>13.897054287</c:v>
                </c:pt>
                <c:pt idx="50">
                  <c:v>13.800217934999999</c:v>
                </c:pt>
                <c:pt idx="51">
                  <c:v>13.695575700999999</c:v>
                </c:pt>
                <c:pt idx="52">
                  <c:v>9.2419005503000005</c:v>
                </c:pt>
                <c:pt idx="53">
                  <c:v>13.069182106</c:v>
                </c:pt>
                <c:pt idx="54">
                  <c:v>10.835712786</c:v>
                </c:pt>
                <c:pt idx="55">
                  <c:v>11.004843008</c:v>
                </c:pt>
                <c:pt idx="56">
                  <c:v>8.1034865111999999</c:v>
                </c:pt>
                <c:pt idx="57">
                  <c:v>6.8473166410999999</c:v>
                </c:pt>
                <c:pt idx="58">
                  <c:v>10.645086170000001</c:v>
                </c:pt>
                <c:pt idx="59">
                  <c:v>7.663216577</c:v>
                </c:pt>
                <c:pt idx="60">
                  <c:v>13.001932171</c:v>
                </c:pt>
                <c:pt idx="61">
                  <c:v>14.336077647</c:v>
                </c:pt>
                <c:pt idx="62">
                  <c:v>9.9510543559000002</c:v>
                </c:pt>
                <c:pt idx="63">
                  <c:v>17.944917198999999</c:v>
                </c:pt>
                <c:pt idx="64">
                  <c:v>15.088577511</c:v>
                </c:pt>
                <c:pt idx="65">
                  <c:v>10.805355057</c:v>
                </c:pt>
                <c:pt idx="66">
                  <c:v>11.274651614</c:v>
                </c:pt>
                <c:pt idx="67">
                  <c:v>14.689287224999999</c:v>
                </c:pt>
                <c:pt idx="68">
                  <c:v>12.025004946999999</c:v>
                </c:pt>
                <c:pt idx="69">
                  <c:v>10.344370941999999</c:v>
                </c:pt>
                <c:pt idx="70">
                  <c:v>13.167213962</c:v>
                </c:pt>
                <c:pt idx="71">
                  <c:v>13.749805733000001</c:v>
                </c:pt>
                <c:pt idx="72">
                  <c:v>12.444192635</c:v>
                </c:pt>
                <c:pt idx="73">
                  <c:v>12.983025395</c:v>
                </c:pt>
                <c:pt idx="74">
                  <c:v>11.979551217999999</c:v>
                </c:pt>
                <c:pt idx="75">
                  <c:v>15.283151992000001</c:v>
                </c:pt>
                <c:pt idx="76">
                  <c:v>8.5803865937000001</c:v>
                </c:pt>
                <c:pt idx="77">
                  <c:v>8.1357905715999994</c:v>
                </c:pt>
                <c:pt idx="78">
                  <c:v>11.93915058</c:v>
                </c:pt>
                <c:pt idx="79">
                  <c:v>7.5361795005000003</c:v>
                </c:pt>
                <c:pt idx="80">
                  <c:v>7.2413949694999999</c:v>
                </c:pt>
                <c:pt idx="81">
                  <c:v>10.446728155000001</c:v>
                </c:pt>
                <c:pt idx="82">
                  <c:v>16.499808647999998</c:v>
                </c:pt>
                <c:pt idx="83">
                  <c:v>9.6977215435000002</c:v>
                </c:pt>
                <c:pt idx="84">
                  <c:v>17.665401875000001</c:v>
                </c:pt>
                <c:pt idx="85">
                  <c:v>9.1398741247000004</c:v>
                </c:pt>
                <c:pt idx="86">
                  <c:v>9.4233571238000007</c:v>
                </c:pt>
                <c:pt idx="87">
                  <c:v>15.309556387000001</c:v>
                </c:pt>
                <c:pt idx="88">
                  <c:v>12.306231926000001</c:v>
                </c:pt>
                <c:pt idx="89">
                  <c:v>16.232057362999999</c:v>
                </c:pt>
                <c:pt idx="90">
                  <c:v>23.714913348</c:v>
                </c:pt>
                <c:pt idx="91">
                  <c:v>25.250540270999998</c:v>
                </c:pt>
                <c:pt idx="92">
                  <c:v>23.577012243999999</c:v>
                </c:pt>
                <c:pt idx="93">
                  <c:v>19.729865338</c:v>
                </c:pt>
                <c:pt idx="94">
                  <c:v>27.259718412000002</c:v>
                </c:pt>
                <c:pt idx="95">
                  <c:v>21.03397301</c:v>
                </c:pt>
                <c:pt idx="96">
                  <c:v>17.785852521999999</c:v>
                </c:pt>
                <c:pt idx="97">
                  <c:v>12.141475638999999</c:v>
                </c:pt>
                <c:pt idx="98">
                  <c:v>16.769976737</c:v>
                </c:pt>
                <c:pt idx="99">
                  <c:v>11.676356365</c:v>
                </c:pt>
                <c:pt idx="100">
                  <c:v>18.211487939000001</c:v>
                </c:pt>
                <c:pt idx="101">
                  <c:v>13.017384663</c:v>
                </c:pt>
                <c:pt idx="102">
                  <c:v>11.752439831</c:v>
                </c:pt>
                <c:pt idx="103">
                  <c:v>10.580707025000001</c:v>
                </c:pt>
                <c:pt idx="104">
                  <c:v>11.229826389999999</c:v>
                </c:pt>
                <c:pt idx="105">
                  <c:v>11.371293354000001</c:v>
                </c:pt>
                <c:pt idx="106">
                  <c:v>15.920483789</c:v>
                </c:pt>
                <c:pt idx="107">
                  <c:v>16.297136352999999</c:v>
                </c:pt>
                <c:pt idx="108">
                  <c:v>22.321883472</c:v>
                </c:pt>
                <c:pt idx="109">
                  <c:v>19.042623899999999</c:v>
                </c:pt>
                <c:pt idx="110">
                  <c:v>12.996102493</c:v>
                </c:pt>
                <c:pt idx="111">
                  <c:v>8.5959717292000004</c:v>
                </c:pt>
                <c:pt idx="112">
                  <c:v>9.5626483911999998</c:v>
                </c:pt>
                <c:pt idx="113">
                  <c:v>13.071772225</c:v>
                </c:pt>
                <c:pt idx="114">
                  <c:v>9.1971212991000009</c:v>
                </c:pt>
                <c:pt idx="115">
                  <c:v>9.6144474022999997</c:v>
                </c:pt>
                <c:pt idx="116">
                  <c:v>11.012323642</c:v>
                </c:pt>
                <c:pt idx="117">
                  <c:v>11.972323620999999</c:v>
                </c:pt>
                <c:pt idx="118">
                  <c:v>10.372198402</c:v>
                </c:pt>
                <c:pt idx="119">
                  <c:v>10.715107745999999</c:v>
                </c:pt>
                <c:pt idx="120">
                  <c:v>10.221448455999999</c:v>
                </c:pt>
                <c:pt idx="121">
                  <c:v>11.977200074000001</c:v>
                </c:pt>
                <c:pt idx="122">
                  <c:v>15.551787926999999</c:v>
                </c:pt>
                <c:pt idx="123">
                  <c:v>14.829669519999999</c:v>
                </c:pt>
                <c:pt idx="124">
                  <c:v>10.116734683000001</c:v>
                </c:pt>
                <c:pt idx="125">
                  <c:v>14.155442013</c:v>
                </c:pt>
                <c:pt idx="126">
                  <c:v>15.030852686999999</c:v>
                </c:pt>
                <c:pt idx="127">
                  <c:v>10.595763488999999</c:v>
                </c:pt>
                <c:pt idx="128">
                  <c:v>7.7558267308</c:v>
                </c:pt>
                <c:pt idx="129">
                  <c:v>10.324461166000001</c:v>
                </c:pt>
                <c:pt idx="130">
                  <c:v>11.185370194000001</c:v>
                </c:pt>
                <c:pt idx="131">
                  <c:v>16.736223116000001</c:v>
                </c:pt>
                <c:pt idx="132">
                  <c:v>12.976518301</c:v>
                </c:pt>
                <c:pt idx="133">
                  <c:v>19.208404664</c:v>
                </c:pt>
                <c:pt idx="134">
                  <c:v>11.715457592</c:v>
                </c:pt>
                <c:pt idx="135">
                  <c:v>13.55237986</c:v>
                </c:pt>
                <c:pt idx="136">
                  <c:v>10.289218428</c:v>
                </c:pt>
                <c:pt idx="137">
                  <c:v>10.981694482</c:v>
                </c:pt>
                <c:pt idx="138">
                  <c:v>13.017771771</c:v>
                </c:pt>
                <c:pt idx="139">
                  <c:v>11.133000908</c:v>
                </c:pt>
                <c:pt idx="140">
                  <c:v>16.215166885999999</c:v>
                </c:pt>
                <c:pt idx="141">
                  <c:v>14.082685811999999</c:v>
                </c:pt>
                <c:pt idx="142">
                  <c:v>11.009960397</c:v>
                </c:pt>
                <c:pt idx="143">
                  <c:v>50.836308979000002</c:v>
                </c:pt>
                <c:pt idx="144">
                  <c:v>34.393827534000003</c:v>
                </c:pt>
                <c:pt idx="145">
                  <c:v>50.599062115999999</c:v>
                </c:pt>
                <c:pt idx="146">
                  <c:v>8.2194386847000001</c:v>
                </c:pt>
                <c:pt idx="147">
                  <c:v>7.9788533688000003</c:v>
                </c:pt>
                <c:pt idx="148">
                  <c:v>8.2587545563999996</c:v>
                </c:pt>
                <c:pt idx="149">
                  <c:v>11.356874072</c:v>
                </c:pt>
                <c:pt idx="150">
                  <c:v>8.3276592598000008</c:v>
                </c:pt>
                <c:pt idx="151">
                  <c:v>15.65000815</c:v>
                </c:pt>
                <c:pt idx="152">
                  <c:v>12.148486932000001</c:v>
                </c:pt>
                <c:pt idx="153">
                  <c:v>14.463517490999999</c:v>
                </c:pt>
                <c:pt idx="154">
                  <c:v>15.067450163</c:v>
                </c:pt>
                <c:pt idx="155">
                  <c:v>251.03783988999999</c:v>
                </c:pt>
                <c:pt idx="156">
                  <c:v>255.32075411</c:v>
                </c:pt>
                <c:pt idx="157">
                  <c:v>39.955626324999997</c:v>
                </c:pt>
                <c:pt idx="158">
                  <c:v>27.856769358000001</c:v>
                </c:pt>
                <c:pt idx="159">
                  <c:v>14.926216641</c:v>
                </c:pt>
                <c:pt idx="160">
                  <c:v>15.122100665</c:v>
                </c:pt>
                <c:pt idx="161">
                  <c:v>15.268657164</c:v>
                </c:pt>
                <c:pt idx="162">
                  <c:v>14.207099808000001</c:v>
                </c:pt>
                <c:pt idx="163">
                  <c:v>21.665601551999998</c:v>
                </c:pt>
                <c:pt idx="164">
                  <c:v>21.493935100000002</c:v>
                </c:pt>
                <c:pt idx="165">
                  <c:v>11.027725008000001</c:v>
                </c:pt>
                <c:pt idx="166">
                  <c:v>13.219834621</c:v>
                </c:pt>
                <c:pt idx="167">
                  <c:v>11.890791064</c:v>
                </c:pt>
                <c:pt idx="168">
                  <c:v>9.5821019719000002</c:v>
                </c:pt>
                <c:pt idx="169">
                  <c:v>9.8217567617999997</c:v>
                </c:pt>
                <c:pt idx="170">
                  <c:v>9.2710279877000001</c:v>
                </c:pt>
                <c:pt idx="171">
                  <c:v>12.645965313</c:v>
                </c:pt>
                <c:pt idx="172">
                  <c:v>14.196210062</c:v>
                </c:pt>
                <c:pt idx="173">
                  <c:v>18.433029068</c:v>
                </c:pt>
                <c:pt idx="174">
                  <c:v>11.723132808000001</c:v>
                </c:pt>
                <c:pt idx="175">
                  <c:v>15.461297328000001</c:v>
                </c:pt>
                <c:pt idx="176">
                  <c:v>15.836210360999999</c:v>
                </c:pt>
                <c:pt idx="177">
                  <c:v>19.624492533000002</c:v>
                </c:pt>
                <c:pt idx="178">
                  <c:v>18.628253588</c:v>
                </c:pt>
                <c:pt idx="179">
                  <c:v>22.367946824000001</c:v>
                </c:pt>
                <c:pt idx="180">
                  <c:v>24.917551392</c:v>
                </c:pt>
                <c:pt idx="181">
                  <c:v>13.128419791000001</c:v>
                </c:pt>
                <c:pt idx="182">
                  <c:v>20.210954227999999</c:v>
                </c:pt>
                <c:pt idx="183">
                  <c:v>15.112687389</c:v>
                </c:pt>
                <c:pt idx="184">
                  <c:v>16.603131699999999</c:v>
                </c:pt>
                <c:pt idx="185">
                  <c:v>22.234470918</c:v>
                </c:pt>
                <c:pt idx="186">
                  <c:v>17.193981651000001</c:v>
                </c:pt>
                <c:pt idx="187">
                  <c:v>19.021303762999999</c:v>
                </c:pt>
                <c:pt idx="188">
                  <c:v>12.697698204</c:v>
                </c:pt>
                <c:pt idx="189">
                  <c:v>8.4181484892</c:v>
                </c:pt>
                <c:pt idx="190">
                  <c:v>17.912992202000002</c:v>
                </c:pt>
                <c:pt idx="191">
                  <c:v>14.681794914999999</c:v>
                </c:pt>
                <c:pt idx="192">
                  <c:v>18.917472833000001</c:v>
                </c:pt>
                <c:pt idx="193">
                  <c:v>14.964044530000001</c:v>
                </c:pt>
                <c:pt idx="194">
                  <c:v>16.979708579</c:v>
                </c:pt>
                <c:pt idx="195">
                  <c:v>9.7151242945000007</c:v>
                </c:pt>
                <c:pt idx="196">
                  <c:v>9.5135580954000005</c:v>
                </c:pt>
                <c:pt idx="197">
                  <c:v>8.2926052659000007</c:v>
                </c:pt>
                <c:pt idx="198">
                  <c:v>18.930656039999999</c:v>
                </c:pt>
                <c:pt idx="199">
                  <c:v>12.817140054999999</c:v>
                </c:pt>
                <c:pt idx="200">
                  <c:v>18.270891379999998</c:v>
                </c:pt>
              </c:numCache>
            </c:numRef>
          </c:val>
          <c:smooth val="0"/>
        </c:ser>
        <c:ser>
          <c:idx val="2"/>
          <c:order val="2"/>
          <c:tx>
            <c:strRef>
              <c:f>Beta_3_Data!$H$1</c:f>
              <c:strCache>
                <c:ptCount val="1"/>
                <c:pt idx="0">
                  <c:v>P3</c:v>
                </c:pt>
              </c:strCache>
            </c:strRef>
          </c:tx>
          <c:marker>
            <c:symbol val="none"/>
          </c:marker>
          <c:cat>
            <c:numRef>
              <c:f>Beta_3_Data!$A$13:$A$213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Beta_3_Data!$H$13:$H$213</c:f>
              <c:numCache>
                <c:formatCode>0.00E+00</c:formatCode>
                <c:ptCount val="201"/>
                <c:pt idx="0">
                  <c:v>10.465663656</c:v>
                </c:pt>
                <c:pt idx="1">
                  <c:v>15.462101387000001</c:v>
                </c:pt>
                <c:pt idx="2">
                  <c:v>11.988881791000001</c:v>
                </c:pt>
                <c:pt idx="3">
                  <c:v>18.881815928999998</c:v>
                </c:pt>
                <c:pt idx="4">
                  <c:v>16.744282429999998</c:v>
                </c:pt>
                <c:pt idx="5">
                  <c:v>22.146513802000001</c:v>
                </c:pt>
                <c:pt idx="6">
                  <c:v>10.600185689</c:v>
                </c:pt>
                <c:pt idx="7">
                  <c:v>8.3540558979000004</c:v>
                </c:pt>
                <c:pt idx="8">
                  <c:v>11.078137565</c:v>
                </c:pt>
                <c:pt idx="9">
                  <c:v>7.9927304053999997</c:v>
                </c:pt>
                <c:pt idx="10">
                  <c:v>10.336347242</c:v>
                </c:pt>
                <c:pt idx="11">
                  <c:v>13.672966236000001</c:v>
                </c:pt>
                <c:pt idx="12">
                  <c:v>13.128234224</c:v>
                </c:pt>
                <c:pt idx="13">
                  <c:v>9.8824413427</c:v>
                </c:pt>
                <c:pt idx="14">
                  <c:v>12.559420402000001</c:v>
                </c:pt>
                <c:pt idx="15">
                  <c:v>20.840073573000002</c:v>
                </c:pt>
                <c:pt idx="16">
                  <c:v>35.390855477999999</c:v>
                </c:pt>
                <c:pt idx="17">
                  <c:v>16.293831531999999</c:v>
                </c:pt>
                <c:pt idx="18">
                  <c:v>22.897926794</c:v>
                </c:pt>
                <c:pt idx="19">
                  <c:v>15.583383146999999</c:v>
                </c:pt>
                <c:pt idx="20">
                  <c:v>14.691418498999999</c:v>
                </c:pt>
                <c:pt idx="21">
                  <c:v>15.139723180000001</c:v>
                </c:pt>
                <c:pt idx="22">
                  <c:v>18.042100109</c:v>
                </c:pt>
                <c:pt idx="23">
                  <c:v>23.306735593999999</c:v>
                </c:pt>
                <c:pt idx="24">
                  <c:v>23.612608449</c:v>
                </c:pt>
                <c:pt idx="25">
                  <c:v>17.443126320000001</c:v>
                </c:pt>
                <c:pt idx="26">
                  <c:v>24.064604974000002</c:v>
                </c:pt>
                <c:pt idx="27">
                  <c:v>29.564637956999999</c:v>
                </c:pt>
                <c:pt idx="28">
                  <c:v>18.060093654999999</c:v>
                </c:pt>
                <c:pt idx="29">
                  <c:v>20.991509969999999</c:v>
                </c:pt>
                <c:pt idx="30">
                  <c:v>16.014006063</c:v>
                </c:pt>
                <c:pt idx="31">
                  <c:v>12.457538234999999</c:v>
                </c:pt>
                <c:pt idx="32">
                  <c:v>13.042551209999999</c:v>
                </c:pt>
                <c:pt idx="33">
                  <c:v>17.773489546</c:v>
                </c:pt>
                <c:pt idx="34">
                  <c:v>18.137149914999998</c:v>
                </c:pt>
                <c:pt idx="35">
                  <c:v>24.717640471999999</c:v>
                </c:pt>
                <c:pt idx="36">
                  <c:v>29.31685165</c:v>
                </c:pt>
                <c:pt idx="37">
                  <c:v>26.518271155000001</c:v>
                </c:pt>
                <c:pt idx="38">
                  <c:v>18.413960704000001</c:v>
                </c:pt>
                <c:pt idx="39">
                  <c:v>15.284354137999999</c:v>
                </c:pt>
                <c:pt idx="40">
                  <c:v>17.418705768999999</c:v>
                </c:pt>
                <c:pt idx="41">
                  <c:v>18.168239936999999</c:v>
                </c:pt>
                <c:pt idx="42">
                  <c:v>18.457174916</c:v>
                </c:pt>
                <c:pt idx="43">
                  <c:v>21.593691149000001</c:v>
                </c:pt>
                <c:pt idx="44">
                  <c:v>22.456904414</c:v>
                </c:pt>
                <c:pt idx="45">
                  <c:v>15.507798755</c:v>
                </c:pt>
                <c:pt idx="46">
                  <c:v>18.309261152000001</c:v>
                </c:pt>
                <c:pt idx="47">
                  <c:v>20.051704573999999</c:v>
                </c:pt>
                <c:pt idx="48">
                  <c:v>14.24199539</c:v>
                </c:pt>
                <c:pt idx="49">
                  <c:v>10.646804850000001</c:v>
                </c:pt>
                <c:pt idx="50">
                  <c:v>11.403808689</c:v>
                </c:pt>
                <c:pt idx="51">
                  <c:v>12.460346435</c:v>
                </c:pt>
                <c:pt idx="52">
                  <c:v>10.918185632</c:v>
                </c:pt>
                <c:pt idx="53">
                  <c:v>16.522426146000001</c:v>
                </c:pt>
                <c:pt idx="54">
                  <c:v>18.365357280000001</c:v>
                </c:pt>
                <c:pt idx="55">
                  <c:v>21.170988265999998</c:v>
                </c:pt>
                <c:pt idx="56">
                  <c:v>27.725706894000002</c:v>
                </c:pt>
                <c:pt idx="57">
                  <c:v>19.080648799999999</c:v>
                </c:pt>
                <c:pt idx="58">
                  <c:v>24.996774426000002</c:v>
                </c:pt>
                <c:pt idx="59">
                  <c:v>19.287084814</c:v>
                </c:pt>
                <c:pt idx="60">
                  <c:v>30.950634918999999</c:v>
                </c:pt>
                <c:pt idx="61">
                  <c:v>21.469711215</c:v>
                </c:pt>
                <c:pt idx="62">
                  <c:v>19.324511818000001</c:v>
                </c:pt>
                <c:pt idx="63">
                  <c:v>29.302892777</c:v>
                </c:pt>
                <c:pt idx="64">
                  <c:v>40.514957938999999</c:v>
                </c:pt>
                <c:pt idx="65">
                  <c:v>21.964310232999999</c:v>
                </c:pt>
                <c:pt idx="66">
                  <c:v>35.119243150000003</c:v>
                </c:pt>
                <c:pt idx="67">
                  <c:v>22.647369155</c:v>
                </c:pt>
                <c:pt idx="68">
                  <c:v>38.759887274999997</c:v>
                </c:pt>
                <c:pt idx="69">
                  <c:v>27.338726338000001</c:v>
                </c:pt>
                <c:pt idx="70">
                  <c:v>32.495675988000002</c:v>
                </c:pt>
                <c:pt idx="71">
                  <c:v>22.118244516000001</c:v>
                </c:pt>
                <c:pt idx="72">
                  <c:v>19.262282601999999</c:v>
                </c:pt>
                <c:pt idx="73">
                  <c:v>26.830026241999999</c:v>
                </c:pt>
                <c:pt idx="74">
                  <c:v>29.683636279000002</c:v>
                </c:pt>
                <c:pt idx="75">
                  <c:v>37.793229068000002</c:v>
                </c:pt>
                <c:pt idx="76">
                  <c:v>33.460971461</c:v>
                </c:pt>
                <c:pt idx="77">
                  <c:v>30.280956629999999</c:v>
                </c:pt>
                <c:pt idx="78">
                  <c:v>24.066934948</c:v>
                </c:pt>
                <c:pt idx="79">
                  <c:v>21.416087560000001</c:v>
                </c:pt>
                <c:pt idx="80">
                  <c:v>19.036221301000001</c:v>
                </c:pt>
                <c:pt idx="81">
                  <c:v>41.690041260000001</c:v>
                </c:pt>
                <c:pt idx="82">
                  <c:v>26.792323154999998</c:v>
                </c:pt>
                <c:pt idx="83">
                  <c:v>30.628509493999999</c:v>
                </c:pt>
                <c:pt idx="84">
                  <c:v>19.723206517000001</c:v>
                </c:pt>
                <c:pt idx="85">
                  <c:v>15.626645336999999</c:v>
                </c:pt>
                <c:pt idx="86">
                  <c:v>27.577863205</c:v>
                </c:pt>
                <c:pt idx="87">
                  <c:v>31.948004523000002</c:v>
                </c:pt>
                <c:pt idx="88">
                  <c:v>27.670787847</c:v>
                </c:pt>
                <c:pt idx="89">
                  <c:v>31.144481577000001</c:v>
                </c:pt>
                <c:pt idx="90">
                  <c:v>27.677500263999999</c:v>
                </c:pt>
                <c:pt idx="91">
                  <c:v>21.813313365999999</c:v>
                </c:pt>
                <c:pt idx="92">
                  <c:v>21.895686534999999</c:v>
                </c:pt>
                <c:pt idx="93">
                  <c:v>19.446634007</c:v>
                </c:pt>
                <c:pt idx="94">
                  <c:v>25.245435662999999</c:v>
                </c:pt>
                <c:pt idx="95">
                  <c:v>22.064513078000001</c:v>
                </c:pt>
                <c:pt idx="96">
                  <c:v>17.674626292999999</c:v>
                </c:pt>
                <c:pt idx="97">
                  <c:v>23.288158175</c:v>
                </c:pt>
                <c:pt idx="98">
                  <c:v>21.175066316999999</c:v>
                </c:pt>
                <c:pt idx="99">
                  <c:v>28.874720755999999</c:v>
                </c:pt>
                <c:pt idx="100">
                  <c:v>25.580365168</c:v>
                </c:pt>
                <c:pt idx="101">
                  <c:v>23.896552316000001</c:v>
                </c:pt>
                <c:pt idx="102">
                  <c:v>21.771814703</c:v>
                </c:pt>
                <c:pt idx="103">
                  <c:v>18.768571316999999</c:v>
                </c:pt>
                <c:pt idx="104">
                  <c:v>15.656680326</c:v>
                </c:pt>
                <c:pt idx="105">
                  <c:v>19.615206044000001</c:v>
                </c:pt>
                <c:pt idx="106">
                  <c:v>15.569837614000001</c:v>
                </c:pt>
                <c:pt idx="107">
                  <c:v>20.023477410999998</c:v>
                </c:pt>
                <c:pt idx="108">
                  <c:v>18.615866845999999</c:v>
                </c:pt>
                <c:pt idx="109">
                  <c:v>33.621795577</c:v>
                </c:pt>
                <c:pt idx="110">
                  <c:v>24.252908634000001</c:v>
                </c:pt>
                <c:pt idx="111">
                  <c:v>27.332453409999999</c:v>
                </c:pt>
                <c:pt idx="112">
                  <c:v>17.512203578000001</c:v>
                </c:pt>
                <c:pt idx="113">
                  <c:v>17.944951604</c:v>
                </c:pt>
                <c:pt idx="114">
                  <c:v>16.695196960000001</c:v>
                </c:pt>
                <c:pt idx="115">
                  <c:v>19.007799642999998</c:v>
                </c:pt>
                <c:pt idx="116">
                  <c:v>23.774744767000001</c:v>
                </c:pt>
                <c:pt idx="117">
                  <c:v>18.959033814000001</c:v>
                </c:pt>
                <c:pt idx="118">
                  <c:v>21.357348250000001</c:v>
                </c:pt>
                <c:pt idx="119">
                  <c:v>16.728862766999999</c:v>
                </c:pt>
                <c:pt idx="120">
                  <c:v>25.668538846000001</c:v>
                </c:pt>
                <c:pt idx="121">
                  <c:v>21.155166017999999</c:v>
                </c:pt>
                <c:pt idx="122">
                  <c:v>18.442642039999999</c:v>
                </c:pt>
                <c:pt idx="123">
                  <c:v>20.454999466</c:v>
                </c:pt>
                <c:pt idx="124">
                  <c:v>20.111481832999999</c:v>
                </c:pt>
                <c:pt idx="125">
                  <c:v>13.907595966000001</c:v>
                </c:pt>
                <c:pt idx="126">
                  <c:v>20.448217997</c:v>
                </c:pt>
                <c:pt idx="127">
                  <c:v>18.878761404999999</c:v>
                </c:pt>
                <c:pt idx="128">
                  <c:v>15.943851773</c:v>
                </c:pt>
                <c:pt idx="129">
                  <c:v>20.967620905</c:v>
                </c:pt>
                <c:pt idx="130">
                  <c:v>15.142679707999999</c:v>
                </c:pt>
                <c:pt idx="131">
                  <c:v>21.563838753999999</c:v>
                </c:pt>
                <c:pt idx="132">
                  <c:v>18.055506003000001</c:v>
                </c:pt>
                <c:pt idx="133">
                  <c:v>15.370039664</c:v>
                </c:pt>
                <c:pt idx="134">
                  <c:v>16.705234384000001</c:v>
                </c:pt>
                <c:pt idx="135">
                  <c:v>17.547729654000001</c:v>
                </c:pt>
                <c:pt idx="136">
                  <c:v>25.431540155</c:v>
                </c:pt>
                <c:pt idx="137">
                  <c:v>21.553325407999999</c:v>
                </c:pt>
                <c:pt idx="138">
                  <c:v>22.229199857000001</c:v>
                </c:pt>
                <c:pt idx="139">
                  <c:v>22.875503678000001</c:v>
                </c:pt>
                <c:pt idx="140">
                  <c:v>21.927512870000001</c:v>
                </c:pt>
                <c:pt idx="141">
                  <c:v>20.459396576</c:v>
                </c:pt>
                <c:pt idx="142">
                  <c:v>25.964874871999999</c:v>
                </c:pt>
                <c:pt idx="143">
                  <c:v>92.863440494000002</c:v>
                </c:pt>
                <c:pt idx="144">
                  <c:v>60.044785201000003</c:v>
                </c:pt>
                <c:pt idx="145">
                  <c:v>87.709188627000003</c:v>
                </c:pt>
                <c:pt idx="146">
                  <c:v>16.492624669000001</c:v>
                </c:pt>
                <c:pt idx="147">
                  <c:v>29.041281488999999</c:v>
                </c:pt>
                <c:pt idx="148">
                  <c:v>23.876627786</c:v>
                </c:pt>
                <c:pt idx="149">
                  <c:v>42.795541897</c:v>
                </c:pt>
                <c:pt idx="150">
                  <c:v>33.703059654999997</c:v>
                </c:pt>
                <c:pt idx="151">
                  <c:v>31.587420337000001</c:v>
                </c:pt>
                <c:pt idx="152">
                  <c:v>19.586072827999999</c:v>
                </c:pt>
                <c:pt idx="153">
                  <c:v>32.020048989999999</c:v>
                </c:pt>
                <c:pt idx="154">
                  <c:v>23.909771260999999</c:v>
                </c:pt>
                <c:pt idx="155">
                  <c:v>283.99206657000002</c:v>
                </c:pt>
                <c:pt idx="156">
                  <c:v>284.71691978000001</c:v>
                </c:pt>
                <c:pt idx="157">
                  <c:v>47.176770544999997</c:v>
                </c:pt>
                <c:pt idx="158">
                  <c:v>35.345953592999997</c:v>
                </c:pt>
                <c:pt idx="159">
                  <c:v>22.79352665</c:v>
                </c:pt>
                <c:pt idx="160">
                  <c:v>38.521467682000001</c:v>
                </c:pt>
                <c:pt idx="161">
                  <c:v>28.386244557000001</c:v>
                </c:pt>
                <c:pt idx="162">
                  <c:v>43.946147844999999</c:v>
                </c:pt>
                <c:pt idx="163">
                  <c:v>24.251157033999998</c:v>
                </c:pt>
                <c:pt idx="164">
                  <c:v>40.134453358999998</c:v>
                </c:pt>
                <c:pt idx="165">
                  <c:v>38.888360630000001</c:v>
                </c:pt>
                <c:pt idx="166">
                  <c:v>22.436330108</c:v>
                </c:pt>
                <c:pt idx="167">
                  <c:v>27.603619556999998</c:v>
                </c:pt>
                <c:pt idx="168">
                  <c:v>24.108194127000001</c:v>
                </c:pt>
                <c:pt idx="169">
                  <c:v>31.460636416</c:v>
                </c:pt>
                <c:pt idx="170">
                  <c:v>30.188612553999999</c:v>
                </c:pt>
                <c:pt idx="171">
                  <c:v>34.250303698000003</c:v>
                </c:pt>
                <c:pt idx="172">
                  <c:v>29.984634907</c:v>
                </c:pt>
                <c:pt idx="173">
                  <c:v>27.672331384</c:v>
                </c:pt>
                <c:pt idx="174">
                  <c:v>23.398254527999999</c:v>
                </c:pt>
                <c:pt idx="175">
                  <c:v>28.475513121999999</c:v>
                </c:pt>
                <c:pt idx="176">
                  <c:v>42.960067033000001</c:v>
                </c:pt>
                <c:pt idx="177">
                  <c:v>35.212998056000004</c:v>
                </c:pt>
                <c:pt idx="178">
                  <c:v>76.469598687000001</c:v>
                </c:pt>
                <c:pt idx="179">
                  <c:v>67.870300028000003</c:v>
                </c:pt>
                <c:pt idx="180">
                  <c:v>52.770869226000002</c:v>
                </c:pt>
                <c:pt idx="181">
                  <c:v>57.554551398000001</c:v>
                </c:pt>
                <c:pt idx="182">
                  <c:v>44.302230713</c:v>
                </c:pt>
                <c:pt idx="183">
                  <c:v>47.642337414000004</c:v>
                </c:pt>
                <c:pt idx="184">
                  <c:v>40.750355679000002</c:v>
                </c:pt>
                <c:pt idx="185">
                  <c:v>33.923734850999999</c:v>
                </c:pt>
                <c:pt idx="186">
                  <c:v>44.840711192999997</c:v>
                </c:pt>
                <c:pt idx="187">
                  <c:v>42.164426614999996</c:v>
                </c:pt>
                <c:pt idx="188">
                  <c:v>34.772126991</c:v>
                </c:pt>
                <c:pt idx="189">
                  <c:v>26.179579654000001</c:v>
                </c:pt>
                <c:pt idx="190">
                  <c:v>22.628682883</c:v>
                </c:pt>
                <c:pt idx="191">
                  <c:v>38.176009987999997</c:v>
                </c:pt>
                <c:pt idx="192">
                  <c:v>33.593586825000003</c:v>
                </c:pt>
                <c:pt idx="193">
                  <c:v>40.357069525</c:v>
                </c:pt>
                <c:pt idx="194">
                  <c:v>27.610602054000001</c:v>
                </c:pt>
                <c:pt idx="195">
                  <c:v>27.663750848999999</c:v>
                </c:pt>
                <c:pt idx="196">
                  <c:v>25.293735140999999</c:v>
                </c:pt>
                <c:pt idx="197">
                  <c:v>23.022916963</c:v>
                </c:pt>
                <c:pt idx="198">
                  <c:v>34.221558049000002</c:v>
                </c:pt>
                <c:pt idx="199">
                  <c:v>44.349901010000004</c:v>
                </c:pt>
                <c:pt idx="200">
                  <c:v>25.374051992999998</c:v>
                </c:pt>
              </c:numCache>
            </c:numRef>
          </c:val>
          <c:smooth val="0"/>
        </c:ser>
        <c:ser>
          <c:idx val="3"/>
          <c:order val="3"/>
          <c:tx>
            <c:strRef>
              <c:f>Beta_3_Data!$I$1</c:f>
              <c:strCache>
                <c:ptCount val="1"/>
                <c:pt idx="0">
                  <c:v>P4</c:v>
                </c:pt>
              </c:strCache>
            </c:strRef>
          </c:tx>
          <c:marker>
            <c:symbol val="none"/>
          </c:marker>
          <c:cat>
            <c:numRef>
              <c:f>Beta_3_Data!$A$13:$A$213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Beta_3_Data!$I$13:$I$213</c:f>
              <c:numCache>
                <c:formatCode>0.00E+00</c:formatCode>
                <c:ptCount val="201"/>
                <c:pt idx="0">
                  <c:v>4.7384411136000004</c:v>
                </c:pt>
                <c:pt idx="1">
                  <c:v>4.0056958709000003</c:v>
                </c:pt>
                <c:pt idx="2">
                  <c:v>3.9968745442000002</c:v>
                </c:pt>
                <c:pt idx="3">
                  <c:v>6.9309809597000003</c:v>
                </c:pt>
                <c:pt idx="4">
                  <c:v>5.0823508312000003</c:v>
                </c:pt>
                <c:pt idx="5">
                  <c:v>4.1090615839</c:v>
                </c:pt>
                <c:pt idx="6">
                  <c:v>4.5956404782</c:v>
                </c:pt>
                <c:pt idx="7">
                  <c:v>3.3406985602999999</c:v>
                </c:pt>
                <c:pt idx="8">
                  <c:v>5.3228338031</c:v>
                </c:pt>
                <c:pt idx="9">
                  <c:v>3.5800724593000002</c:v>
                </c:pt>
                <c:pt idx="10">
                  <c:v>4.4547408547999998</c:v>
                </c:pt>
                <c:pt idx="11">
                  <c:v>3.2483714275</c:v>
                </c:pt>
                <c:pt idx="12">
                  <c:v>3.6867903031</c:v>
                </c:pt>
                <c:pt idx="13">
                  <c:v>4.5072070310000001</c:v>
                </c:pt>
                <c:pt idx="14">
                  <c:v>6.5859688830999996</c:v>
                </c:pt>
                <c:pt idx="15">
                  <c:v>10.896222759</c:v>
                </c:pt>
                <c:pt idx="16">
                  <c:v>11.206203939</c:v>
                </c:pt>
                <c:pt idx="17">
                  <c:v>6.4933461168999997</c:v>
                </c:pt>
                <c:pt idx="18">
                  <c:v>7.0154268873000003</c:v>
                </c:pt>
                <c:pt idx="19">
                  <c:v>4.3585389009000002</c:v>
                </c:pt>
                <c:pt idx="20">
                  <c:v>4.6799427856999998</c:v>
                </c:pt>
                <c:pt idx="21">
                  <c:v>7.0777591499000003</c:v>
                </c:pt>
                <c:pt idx="22">
                  <c:v>5.4173828498000001</c:v>
                </c:pt>
                <c:pt idx="23">
                  <c:v>4.9494925365000002</c:v>
                </c:pt>
                <c:pt idx="24">
                  <c:v>3.2386529277</c:v>
                </c:pt>
                <c:pt idx="25">
                  <c:v>3.4994522041999998</c:v>
                </c:pt>
                <c:pt idx="26">
                  <c:v>4.8648678111999999</c:v>
                </c:pt>
                <c:pt idx="27">
                  <c:v>5.3339432167999998</c:v>
                </c:pt>
                <c:pt idx="28">
                  <c:v>4.3651229244999996</c:v>
                </c:pt>
                <c:pt idx="29">
                  <c:v>2.8974209581000001</c:v>
                </c:pt>
                <c:pt idx="30">
                  <c:v>4.0295689279999998</c:v>
                </c:pt>
                <c:pt idx="31">
                  <c:v>5.2823939091999996</c:v>
                </c:pt>
                <c:pt idx="32">
                  <c:v>4.4943194086</c:v>
                </c:pt>
                <c:pt idx="33">
                  <c:v>4.6395137260999997</c:v>
                </c:pt>
                <c:pt idx="34">
                  <c:v>3.8288155254</c:v>
                </c:pt>
                <c:pt idx="35">
                  <c:v>5.0386959237999998</c:v>
                </c:pt>
                <c:pt idx="36">
                  <c:v>5.8508704107999998</c:v>
                </c:pt>
                <c:pt idx="37">
                  <c:v>5.6226783061000001</c:v>
                </c:pt>
                <c:pt idx="38">
                  <c:v>3.6142401068000001</c:v>
                </c:pt>
                <c:pt idx="39">
                  <c:v>6.0877790643000003</c:v>
                </c:pt>
                <c:pt idx="40">
                  <c:v>5.4956347285999998</c:v>
                </c:pt>
                <c:pt idx="41">
                  <c:v>3.4999039695</c:v>
                </c:pt>
                <c:pt idx="42">
                  <c:v>5.2204008864000002</c:v>
                </c:pt>
                <c:pt idx="43">
                  <c:v>2.6926348672999998</c:v>
                </c:pt>
                <c:pt idx="44">
                  <c:v>3.4234101326999999</c:v>
                </c:pt>
                <c:pt idx="45">
                  <c:v>3.6551502184000002</c:v>
                </c:pt>
                <c:pt idx="46">
                  <c:v>2.9487415773999999</c:v>
                </c:pt>
                <c:pt idx="47">
                  <c:v>3.8299282065</c:v>
                </c:pt>
                <c:pt idx="48">
                  <c:v>4.6597353803999999</c:v>
                </c:pt>
                <c:pt idx="49">
                  <c:v>2.6018322296999998</c:v>
                </c:pt>
                <c:pt idx="50">
                  <c:v>4.7809024187000002</c:v>
                </c:pt>
                <c:pt idx="51">
                  <c:v>7.3007701623000001</c:v>
                </c:pt>
                <c:pt idx="52">
                  <c:v>5.9560510093000003</c:v>
                </c:pt>
                <c:pt idx="53">
                  <c:v>7.0162459336999996</c:v>
                </c:pt>
                <c:pt idx="54">
                  <c:v>4.8260247335999997</c:v>
                </c:pt>
                <c:pt idx="55">
                  <c:v>4.4528205313999996</c:v>
                </c:pt>
                <c:pt idx="56">
                  <c:v>6.9689316407000002</c:v>
                </c:pt>
                <c:pt idx="57">
                  <c:v>4.3458378920999996</c:v>
                </c:pt>
                <c:pt idx="58">
                  <c:v>6.9196478215999999</c:v>
                </c:pt>
                <c:pt idx="59">
                  <c:v>7.0827425639000001</c:v>
                </c:pt>
                <c:pt idx="60">
                  <c:v>5.7894757540999997</c:v>
                </c:pt>
                <c:pt idx="61">
                  <c:v>5.2271701982999996</c:v>
                </c:pt>
                <c:pt idx="62">
                  <c:v>4.7679469841</c:v>
                </c:pt>
                <c:pt idx="63">
                  <c:v>5.7123966293999997</c:v>
                </c:pt>
                <c:pt idx="64">
                  <c:v>7.5438647380999999</c:v>
                </c:pt>
                <c:pt idx="65">
                  <c:v>6.7283344425999996</c:v>
                </c:pt>
                <c:pt idx="66">
                  <c:v>10.276784192999999</c:v>
                </c:pt>
                <c:pt idx="67">
                  <c:v>5.1773435144000004</c:v>
                </c:pt>
                <c:pt idx="68">
                  <c:v>7.3521606071000001</c:v>
                </c:pt>
                <c:pt idx="69">
                  <c:v>7.9476542725000003</c:v>
                </c:pt>
                <c:pt idx="70">
                  <c:v>10.414276813000001</c:v>
                </c:pt>
                <c:pt idx="71">
                  <c:v>6.0244239762999996</c:v>
                </c:pt>
                <c:pt idx="72">
                  <c:v>8.2049367388000007</c:v>
                </c:pt>
                <c:pt idx="73">
                  <c:v>7.4948901142000004</c:v>
                </c:pt>
                <c:pt idx="74">
                  <c:v>6.6662190711999996</c:v>
                </c:pt>
                <c:pt idx="75">
                  <c:v>6.8409633581999998</c:v>
                </c:pt>
                <c:pt idx="76">
                  <c:v>6.2310361423999998</c:v>
                </c:pt>
                <c:pt idx="77">
                  <c:v>5.0735835606000004</c:v>
                </c:pt>
                <c:pt idx="78">
                  <c:v>6.7774267162999999</c:v>
                </c:pt>
                <c:pt idx="79">
                  <c:v>6.2824476741000002</c:v>
                </c:pt>
                <c:pt idx="80">
                  <c:v>8.3144183059000003</c:v>
                </c:pt>
                <c:pt idx="81">
                  <c:v>7.1707683810000002</c:v>
                </c:pt>
                <c:pt idx="82">
                  <c:v>7.4795691133000002</c:v>
                </c:pt>
                <c:pt idx="83">
                  <c:v>5.3178638177000002</c:v>
                </c:pt>
                <c:pt idx="84">
                  <c:v>6.4896876269000003</c:v>
                </c:pt>
                <c:pt idx="85">
                  <c:v>2.7657315260000002</c:v>
                </c:pt>
                <c:pt idx="86">
                  <c:v>4.6381585687999998</c:v>
                </c:pt>
                <c:pt idx="87">
                  <c:v>5.0415509877</c:v>
                </c:pt>
                <c:pt idx="88">
                  <c:v>5.8075713128000004</c:v>
                </c:pt>
                <c:pt idx="89">
                  <c:v>5.5944307068999999</c:v>
                </c:pt>
                <c:pt idx="90">
                  <c:v>4.5754952511000004</c:v>
                </c:pt>
                <c:pt idx="91">
                  <c:v>5.4609494328999997</c:v>
                </c:pt>
                <c:pt idx="92">
                  <c:v>7.2235757441999997</c:v>
                </c:pt>
                <c:pt idx="93">
                  <c:v>5.2717249579000001</c:v>
                </c:pt>
                <c:pt idx="94">
                  <c:v>4.4668238894999996</c:v>
                </c:pt>
                <c:pt idx="95">
                  <c:v>3.5733131501000002</c:v>
                </c:pt>
                <c:pt idx="96">
                  <c:v>5.3082962764000001</c:v>
                </c:pt>
                <c:pt idx="97">
                  <c:v>5.3991574908000004</c:v>
                </c:pt>
                <c:pt idx="98">
                  <c:v>3.5233100066</c:v>
                </c:pt>
                <c:pt idx="99">
                  <c:v>3.5884360248</c:v>
                </c:pt>
                <c:pt idx="100">
                  <c:v>3.9502024777</c:v>
                </c:pt>
                <c:pt idx="101">
                  <c:v>4.4556639495999999</c:v>
                </c:pt>
                <c:pt idx="102">
                  <c:v>4.8419717057999998</c:v>
                </c:pt>
                <c:pt idx="103">
                  <c:v>5.2470438668000003</c:v>
                </c:pt>
                <c:pt idx="104">
                  <c:v>4.0437326212000002</c:v>
                </c:pt>
                <c:pt idx="105">
                  <c:v>5.6951326075999997</c:v>
                </c:pt>
                <c:pt idx="106">
                  <c:v>4.4411580379000002</c:v>
                </c:pt>
                <c:pt idx="107">
                  <c:v>4.0409132681999997</c:v>
                </c:pt>
                <c:pt idx="108">
                  <c:v>5.8309915063000002</c:v>
                </c:pt>
                <c:pt idx="109">
                  <c:v>5.5550903652999999</c:v>
                </c:pt>
                <c:pt idx="110">
                  <c:v>8.1743074091000008</c:v>
                </c:pt>
                <c:pt idx="111">
                  <c:v>5.0067515815999997</c:v>
                </c:pt>
                <c:pt idx="112">
                  <c:v>5.9125312058999997</c:v>
                </c:pt>
                <c:pt idx="113">
                  <c:v>3.8349076404</c:v>
                </c:pt>
                <c:pt idx="114">
                  <c:v>3.8639089630000001</c:v>
                </c:pt>
                <c:pt idx="115">
                  <c:v>4.5930541429999998</c:v>
                </c:pt>
                <c:pt idx="116">
                  <c:v>4.2034035339000004</c:v>
                </c:pt>
                <c:pt idx="117">
                  <c:v>5.1608594144</c:v>
                </c:pt>
                <c:pt idx="118">
                  <c:v>4.9523217111999998</c:v>
                </c:pt>
                <c:pt idx="119">
                  <c:v>4.3048229548999997</c:v>
                </c:pt>
                <c:pt idx="120">
                  <c:v>3.9056042431</c:v>
                </c:pt>
                <c:pt idx="121">
                  <c:v>5.3237494004999997</c:v>
                </c:pt>
                <c:pt idx="122">
                  <c:v>3.3167557849999998</c:v>
                </c:pt>
                <c:pt idx="123">
                  <c:v>6.9263869390000004</c:v>
                </c:pt>
                <c:pt idx="124">
                  <c:v>5.7389187938999999</c:v>
                </c:pt>
                <c:pt idx="125">
                  <c:v>5.8018160386000002</c:v>
                </c:pt>
                <c:pt idx="126">
                  <c:v>4.5720171920999997</c:v>
                </c:pt>
                <c:pt idx="127">
                  <c:v>4.6617896733000004</c:v>
                </c:pt>
                <c:pt idx="128">
                  <c:v>4.5476764064999999</c:v>
                </c:pt>
                <c:pt idx="129">
                  <c:v>3.709483782</c:v>
                </c:pt>
                <c:pt idx="130">
                  <c:v>3.6842760982999998</c:v>
                </c:pt>
                <c:pt idx="131">
                  <c:v>5.2040781699999998</c:v>
                </c:pt>
                <c:pt idx="132">
                  <c:v>4.7029425295999996</c:v>
                </c:pt>
                <c:pt idx="133">
                  <c:v>4.0176724931000001</c:v>
                </c:pt>
                <c:pt idx="134">
                  <c:v>4.7332116606000003</c:v>
                </c:pt>
                <c:pt idx="135">
                  <c:v>7.9362548704</c:v>
                </c:pt>
                <c:pt idx="136">
                  <c:v>7.1724568249000002</c:v>
                </c:pt>
                <c:pt idx="137">
                  <c:v>6.0061105665000003</c:v>
                </c:pt>
                <c:pt idx="138">
                  <c:v>4.9702435639999996</c:v>
                </c:pt>
                <c:pt idx="139">
                  <c:v>5.2636754791999998</c:v>
                </c:pt>
                <c:pt idx="140">
                  <c:v>6.5499749025999998</c:v>
                </c:pt>
                <c:pt idx="141">
                  <c:v>4.9850117817999999</c:v>
                </c:pt>
                <c:pt idx="142">
                  <c:v>4.5986131855999997</c:v>
                </c:pt>
                <c:pt idx="143">
                  <c:v>29.095964657</c:v>
                </c:pt>
                <c:pt idx="144">
                  <c:v>16.137626462</c:v>
                </c:pt>
                <c:pt idx="145">
                  <c:v>37.557862780000001</c:v>
                </c:pt>
                <c:pt idx="146">
                  <c:v>4.2255173903000003</c:v>
                </c:pt>
                <c:pt idx="147">
                  <c:v>6.3256555282000004</c:v>
                </c:pt>
                <c:pt idx="148">
                  <c:v>4.0939212909</c:v>
                </c:pt>
                <c:pt idx="149">
                  <c:v>7.3426113391000003</c:v>
                </c:pt>
                <c:pt idx="150">
                  <c:v>5.8640961359999997</c:v>
                </c:pt>
                <c:pt idx="151">
                  <c:v>7.1847212704999999</c:v>
                </c:pt>
                <c:pt idx="152">
                  <c:v>7.9883262816</c:v>
                </c:pt>
                <c:pt idx="153">
                  <c:v>7.9953067182000002</c:v>
                </c:pt>
                <c:pt idx="154">
                  <c:v>9.1958019769000003</c:v>
                </c:pt>
                <c:pt idx="155">
                  <c:v>281.85049157999998</c:v>
                </c:pt>
                <c:pt idx="156">
                  <c:v>279.94016175000002</c:v>
                </c:pt>
                <c:pt idx="157">
                  <c:v>26.680583919</c:v>
                </c:pt>
                <c:pt idx="158">
                  <c:v>13.761870829999999</c:v>
                </c:pt>
                <c:pt idx="159">
                  <c:v>10.489545115</c:v>
                </c:pt>
                <c:pt idx="160">
                  <c:v>10.272573992</c:v>
                </c:pt>
                <c:pt idx="161">
                  <c:v>10.900119236</c:v>
                </c:pt>
                <c:pt idx="162">
                  <c:v>8.9864886471999998</c:v>
                </c:pt>
                <c:pt idx="163">
                  <c:v>9.7730590923000005</c:v>
                </c:pt>
                <c:pt idx="164">
                  <c:v>9.2886380217000006</c:v>
                </c:pt>
                <c:pt idx="165">
                  <c:v>6.3935269923</c:v>
                </c:pt>
                <c:pt idx="166">
                  <c:v>6.1051111964000002</c:v>
                </c:pt>
                <c:pt idx="167">
                  <c:v>5.8155219526000002</c:v>
                </c:pt>
                <c:pt idx="168">
                  <c:v>4.3462048243</c:v>
                </c:pt>
                <c:pt idx="169">
                  <c:v>3.1408369771000002</c:v>
                </c:pt>
                <c:pt idx="170">
                  <c:v>6.6902579101999997</c:v>
                </c:pt>
                <c:pt idx="171">
                  <c:v>7.7129568357</c:v>
                </c:pt>
                <c:pt idx="172">
                  <c:v>5.8579678611999997</c:v>
                </c:pt>
                <c:pt idx="173">
                  <c:v>10.081110619</c:v>
                </c:pt>
                <c:pt idx="174">
                  <c:v>8.8709098364999992</c:v>
                </c:pt>
                <c:pt idx="175">
                  <c:v>5.3493956865000003</c:v>
                </c:pt>
                <c:pt idx="176">
                  <c:v>10.01106787</c:v>
                </c:pt>
                <c:pt idx="177">
                  <c:v>12.647774441999999</c:v>
                </c:pt>
                <c:pt idx="178">
                  <c:v>11.2489857</c:v>
                </c:pt>
                <c:pt idx="179">
                  <c:v>12.249375832</c:v>
                </c:pt>
                <c:pt idx="180">
                  <c:v>12.170247625</c:v>
                </c:pt>
                <c:pt idx="181">
                  <c:v>10.12389449</c:v>
                </c:pt>
                <c:pt idx="182">
                  <c:v>12.123670576</c:v>
                </c:pt>
                <c:pt idx="183">
                  <c:v>14.870659369</c:v>
                </c:pt>
                <c:pt idx="184">
                  <c:v>7.0372593159000001</c:v>
                </c:pt>
                <c:pt idx="185">
                  <c:v>16.656284441</c:v>
                </c:pt>
                <c:pt idx="186">
                  <c:v>10.386604827999999</c:v>
                </c:pt>
                <c:pt idx="187">
                  <c:v>9.4565904077000003</c:v>
                </c:pt>
                <c:pt idx="188">
                  <c:v>6.4433027074</c:v>
                </c:pt>
                <c:pt idx="189">
                  <c:v>7.3886297103</c:v>
                </c:pt>
                <c:pt idx="190">
                  <c:v>10.621746462000001</c:v>
                </c:pt>
                <c:pt idx="191">
                  <c:v>6.6482660675999998</c:v>
                </c:pt>
                <c:pt idx="192">
                  <c:v>6.6650106535999996</c:v>
                </c:pt>
                <c:pt idx="193">
                  <c:v>6.7873801578000004</c:v>
                </c:pt>
                <c:pt idx="194">
                  <c:v>9.1223082846000008</c:v>
                </c:pt>
                <c:pt idx="195">
                  <c:v>5.9845149694000002</c:v>
                </c:pt>
                <c:pt idx="196">
                  <c:v>5.5492562223000004</c:v>
                </c:pt>
                <c:pt idx="197">
                  <c:v>5.3552736960000002</c:v>
                </c:pt>
                <c:pt idx="198">
                  <c:v>7.3104242353000002</c:v>
                </c:pt>
                <c:pt idx="199">
                  <c:v>6.7943369693999998</c:v>
                </c:pt>
                <c:pt idx="200">
                  <c:v>6.1848618982000003</c:v>
                </c:pt>
              </c:numCache>
            </c:numRef>
          </c:val>
          <c:smooth val="0"/>
        </c:ser>
        <c:ser>
          <c:idx val="4"/>
          <c:order val="4"/>
          <c:tx>
            <c:strRef>
              <c:f>Beta_3_Data!$J$1</c:f>
              <c:strCache>
                <c:ptCount val="1"/>
                <c:pt idx="0">
                  <c:v>P8</c:v>
                </c:pt>
              </c:strCache>
            </c:strRef>
          </c:tx>
          <c:marker>
            <c:symbol val="none"/>
          </c:marker>
          <c:cat>
            <c:numRef>
              <c:f>Beta_3_Data!$A$13:$A$213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Beta_3_Data!$J$13:$J$213</c:f>
              <c:numCache>
                <c:formatCode>0.00E+00</c:formatCode>
                <c:ptCount val="201"/>
                <c:pt idx="0">
                  <c:v>6.2832610796999999</c:v>
                </c:pt>
                <c:pt idx="1">
                  <c:v>9.7016310331</c:v>
                </c:pt>
                <c:pt idx="2">
                  <c:v>5.5715746580000003</c:v>
                </c:pt>
                <c:pt idx="3">
                  <c:v>14.193209224</c:v>
                </c:pt>
                <c:pt idx="4">
                  <c:v>10.110581420000001</c:v>
                </c:pt>
                <c:pt idx="5">
                  <c:v>8.6676634858000003</c:v>
                </c:pt>
                <c:pt idx="6">
                  <c:v>6.1652980640999999</c:v>
                </c:pt>
                <c:pt idx="7">
                  <c:v>5.2088245325999996</c:v>
                </c:pt>
                <c:pt idx="8">
                  <c:v>10.018406064000001</c:v>
                </c:pt>
                <c:pt idx="9">
                  <c:v>9.0691957755000008</c:v>
                </c:pt>
                <c:pt idx="10">
                  <c:v>10.705926815</c:v>
                </c:pt>
                <c:pt idx="11">
                  <c:v>5.3899110572</c:v>
                </c:pt>
                <c:pt idx="12">
                  <c:v>7.5551159361</c:v>
                </c:pt>
                <c:pt idx="13">
                  <c:v>8.2009375891000005</c:v>
                </c:pt>
                <c:pt idx="14">
                  <c:v>16.623475432999999</c:v>
                </c:pt>
                <c:pt idx="15">
                  <c:v>27.771430938000002</c:v>
                </c:pt>
                <c:pt idx="16">
                  <c:v>31.130608457000001</c:v>
                </c:pt>
                <c:pt idx="17">
                  <c:v>13.889476412</c:v>
                </c:pt>
                <c:pt idx="18">
                  <c:v>13.245232898999999</c:v>
                </c:pt>
                <c:pt idx="19">
                  <c:v>7.5484749720000002</c:v>
                </c:pt>
                <c:pt idx="20">
                  <c:v>14.792916850999999</c:v>
                </c:pt>
                <c:pt idx="21">
                  <c:v>10.399570964</c:v>
                </c:pt>
                <c:pt idx="22">
                  <c:v>16.194414905999999</c:v>
                </c:pt>
                <c:pt idx="23">
                  <c:v>9.5873519475000002</c:v>
                </c:pt>
                <c:pt idx="24">
                  <c:v>6.7778491763000002</c:v>
                </c:pt>
                <c:pt idx="25">
                  <c:v>9.3240060067999995</c:v>
                </c:pt>
                <c:pt idx="26">
                  <c:v>13.60609397</c:v>
                </c:pt>
                <c:pt idx="27">
                  <c:v>11.284188087</c:v>
                </c:pt>
                <c:pt idx="28">
                  <c:v>10.742835796</c:v>
                </c:pt>
                <c:pt idx="29">
                  <c:v>8.6393304286999992</c:v>
                </c:pt>
                <c:pt idx="30">
                  <c:v>15.265102879000001</c:v>
                </c:pt>
                <c:pt idx="31">
                  <c:v>8.1529337808999998</c:v>
                </c:pt>
                <c:pt idx="32">
                  <c:v>13.090591473</c:v>
                </c:pt>
                <c:pt idx="33">
                  <c:v>10.784852125</c:v>
                </c:pt>
                <c:pt idx="34">
                  <c:v>9.2947322477000007</c:v>
                </c:pt>
                <c:pt idx="35">
                  <c:v>9.4908062331000007</c:v>
                </c:pt>
                <c:pt idx="36">
                  <c:v>14.870766662999999</c:v>
                </c:pt>
                <c:pt idx="37">
                  <c:v>11.437303399999999</c:v>
                </c:pt>
                <c:pt idx="38">
                  <c:v>7.7033096182999996</c:v>
                </c:pt>
                <c:pt idx="39">
                  <c:v>9.8256740282999999</c:v>
                </c:pt>
                <c:pt idx="40">
                  <c:v>8.0553308172999998</c:v>
                </c:pt>
                <c:pt idx="41">
                  <c:v>12.315984038</c:v>
                </c:pt>
                <c:pt idx="42">
                  <c:v>9.3770999206999992</c:v>
                </c:pt>
                <c:pt idx="43">
                  <c:v>9.5862551591000003</c:v>
                </c:pt>
                <c:pt idx="44">
                  <c:v>10.160264080999999</c:v>
                </c:pt>
                <c:pt idx="45">
                  <c:v>11.379859857</c:v>
                </c:pt>
                <c:pt idx="46">
                  <c:v>11.696527238</c:v>
                </c:pt>
                <c:pt idx="47">
                  <c:v>10.138552959</c:v>
                </c:pt>
                <c:pt idx="48">
                  <c:v>7.2896202026000001</c:v>
                </c:pt>
                <c:pt idx="49">
                  <c:v>9.2252191399000001</c:v>
                </c:pt>
                <c:pt idx="50">
                  <c:v>12.513921724999999</c:v>
                </c:pt>
                <c:pt idx="51">
                  <c:v>8.7692757304000004</c:v>
                </c:pt>
                <c:pt idx="52">
                  <c:v>8.7477665479999995</c:v>
                </c:pt>
                <c:pt idx="53">
                  <c:v>17.243234385000001</c:v>
                </c:pt>
                <c:pt idx="54">
                  <c:v>9.1236603459999994</c:v>
                </c:pt>
                <c:pt idx="55">
                  <c:v>11.827611151999999</c:v>
                </c:pt>
                <c:pt idx="56">
                  <c:v>7.5585905958000001</c:v>
                </c:pt>
                <c:pt idx="57">
                  <c:v>5.1801724408999998</c:v>
                </c:pt>
                <c:pt idx="58">
                  <c:v>11.514805041000001</c:v>
                </c:pt>
                <c:pt idx="59">
                  <c:v>11.729158063</c:v>
                </c:pt>
                <c:pt idx="60">
                  <c:v>9.3907688621999998</c:v>
                </c:pt>
                <c:pt idx="61">
                  <c:v>18.805092279</c:v>
                </c:pt>
                <c:pt idx="62">
                  <c:v>14.654700570999999</c:v>
                </c:pt>
                <c:pt idx="63">
                  <c:v>21.878875117</c:v>
                </c:pt>
                <c:pt idx="64">
                  <c:v>6.3806022734000001</c:v>
                </c:pt>
                <c:pt idx="65">
                  <c:v>8.4257075770000007</c:v>
                </c:pt>
                <c:pt idx="66">
                  <c:v>5.7946308016000003</c:v>
                </c:pt>
                <c:pt idx="67">
                  <c:v>10.915586691</c:v>
                </c:pt>
                <c:pt idx="68">
                  <c:v>15.209856025000001</c:v>
                </c:pt>
                <c:pt idx="69">
                  <c:v>12.48568287</c:v>
                </c:pt>
                <c:pt idx="70">
                  <c:v>12.919662685</c:v>
                </c:pt>
                <c:pt idx="71">
                  <c:v>6.1022520197999999</c:v>
                </c:pt>
                <c:pt idx="72">
                  <c:v>16.916228437000001</c:v>
                </c:pt>
                <c:pt idx="73">
                  <c:v>21.423832147999999</c:v>
                </c:pt>
                <c:pt idx="74">
                  <c:v>11.393182389</c:v>
                </c:pt>
                <c:pt idx="75">
                  <c:v>15.493319285</c:v>
                </c:pt>
                <c:pt idx="76">
                  <c:v>9.5729524777999995</c:v>
                </c:pt>
                <c:pt idx="77">
                  <c:v>13.299258302</c:v>
                </c:pt>
                <c:pt idx="78">
                  <c:v>34.652527141999997</c:v>
                </c:pt>
                <c:pt idx="79">
                  <c:v>23.880131653999999</c:v>
                </c:pt>
                <c:pt idx="80">
                  <c:v>44.339102465000003</c:v>
                </c:pt>
                <c:pt idx="81">
                  <c:v>13.306505753</c:v>
                </c:pt>
                <c:pt idx="82">
                  <c:v>21.823316402</c:v>
                </c:pt>
                <c:pt idx="83">
                  <c:v>20.011971173999999</c:v>
                </c:pt>
                <c:pt idx="84">
                  <c:v>14.677621976999999</c:v>
                </c:pt>
                <c:pt idx="85">
                  <c:v>7.7739116157000003</c:v>
                </c:pt>
                <c:pt idx="86">
                  <c:v>27.052919172999999</c:v>
                </c:pt>
                <c:pt idx="87">
                  <c:v>17.900261388000001</c:v>
                </c:pt>
                <c:pt idx="88">
                  <c:v>11.872701514999999</c:v>
                </c:pt>
                <c:pt idx="89">
                  <c:v>26.828567181</c:v>
                </c:pt>
                <c:pt idx="90">
                  <c:v>22.843229667999999</c:v>
                </c:pt>
                <c:pt idx="91">
                  <c:v>9.9257784121999997</c:v>
                </c:pt>
                <c:pt idx="92">
                  <c:v>10.208893079999999</c:v>
                </c:pt>
                <c:pt idx="93">
                  <c:v>13.360172639</c:v>
                </c:pt>
                <c:pt idx="94">
                  <c:v>17.553592523999999</c:v>
                </c:pt>
                <c:pt idx="95">
                  <c:v>11.631132106000001</c:v>
                </c:pt>
                <c:pt idx="96">
                  <c:v>10.179017646</c:v>
                </c:pt>
                <c:pt idx="97">
                  <c:v>7.4379624566000002</c:v>
                </c:pt>
                <c:pt idx="98">
                  <c:v>14.964508611999999</c:v>
                </c:pt>
                <c:pt idx="99">
                  <c:v>11.234595098</c:v>
                </c:pt>
                <c:pt idx="100">
                  <c:v>10.792712781000001</c:v>
                </c:pt>
                <c:pt idx="101">
                  <c:v>11.966239533</c:v>
                </c:pt>
                <c:pt idx="102">
                  <c:v>7.2688216997000001</c:v>
                </c:pt>
                <c:pt idx="103">
                  <c:v>8.5617356993999998</c:v>
                </c:pt>
                <c:pt idx="104">
                  <c:v>9.3199370091000002</c:v>
                </c:pt>
                <c:pt idx="105">
                  <c:v>8.2856133656999997</c:v>
                </c:pt>
                <c:pt idx="106">
                  <c:v>7.8699291370999997</c:v>
                </c:pt>
                <c:pt idx="107">
                  <c:v>11.877376356999999</c:v>
                </c:pt>
                <c:pt idx="108">
                  <c:v>14.762199020000001</c:v>
                </c:pt>
                <c:pt idx="109">
                  <c:v>11.042222326999999</c:v>
                </c:pt>
                <c:pt idx="110">
                  <c:v>6.0577994895999998</c:v>
                </c:pt>
                <c:pt idx="111">
                  <c:v>8.6169371987000005</c:v>
                </c:pt>
                <c:pt idx="112">
                  <c:v>14.389541008</c:v>
                </c:pt>
                <c:pt idx="113">
                  <c:v>10.582831584999999</c:v>
                </c:pt>
                <c:pt idx="114">
                  <c:v>10.154948398</c:v>
                </c:pt>
                <c:pt idx="115">
                  <c:v>5.9490277650000003</c:v>
                </c:pt>
                <c:pt idx="116">
                  <c:v>9.9871073366999994</c:v>
                </c:pt>
                <c:pt idx="117">
                  <c:v>6.4909004209000001</c:v>
                </c:pt>
                <c:pt idx="118">
                  <c:v>5.3204397923000002</c:v>
                </c:pt>
                <c:pt idx="119">
                  <c:v>5.4593848728000003</c:v>
                </c:pt>
                <c:pt idx="120">
                  <c:v>5.1619065292000004</c:v>
                </c:pt>
                <c:pt idx="121">
                  <c:v>5.9698188784999999</c:v>
                </c:pt>
                <c:pt idx="122">
                  <c:v>10.819461187</c:v>
                </c:pt>
                <c:pt idx="123">
                  <c:v>11.750517127</c:v>
                </c:pt>
                <c:pt idx="124">
                  <c:v>8.8929000580000004</c:v>
                </c:pt>
                <c:pt idx="125">
                  <c:v>11.194726472999999</c:v>
                </c:pt>
                <c:pt idx="126">
                  <c:v>8.7676733810999998</c:v>
                </c:pt>
                <c:pt idx="127">
                  <c:v>8.9428036737000003</c:v>
                </c:pt>
                <c:pt idx="128">
                  <c:v>10.003836720000001</c:v>
                </c:pt>
                <c:pt idx="129">
                  <c:v>8.4491875182000005</c:v>
                </c:pt>
                <c:pt idx="130">
                  <c:v>6.2732003350000003</c:v>
                </c:pt>
                <c:pt idx="131">
                  <c:v>9.3448761173000001</c:v>
                </c:pt>
                <c:pt idx="132">
                  <c:v>12.890411669000001</c:v>
                </c:pt>
                <c:pt idx="133">
                  <c:v>10.889329641</c:v>
                </c:pt>
                <c:pt idx="134">
                  <c:v>11.704427525</c:v>
                </c:pt>
                <c:pt idx="135">
                  <c:v>11.409837573000001</c:v>
                </c:pt>
                <c:pt idx="136">
                  <c:v>10.211627180000001</c:v>
                </c:pt>
                <c:pt idx="137">
                  <c:v>7.6550456971000003</c:v>
                </c:pt>
                <c:pt idx="138">
                  <c:v>8.8170121137000006</c:v>
                </c:pt>
                <c:pt idx="139">
                  <c:v>7.3150089835000003</c:v>
                </c:pt>
                <c:pt idx="140">
                  <c:v>12.256248019999999</c:v>
                </c:pt>
                <c:pt idx="141">
                  <c:v>9.1042727339000002</c:v>
                </c:pt>
                <c:pt idx="142">
                  <c:v>7.4505518259999999</c:v>
                </c:pt>
                <c:pt idx="143">
                  <c:v>146.77083081999999</c:v>
                </c:pt>
                <c:pt idx="144">
                  <c:v>96.138927417999994</c:v>
                </c:pt>
                <c:pt idx="145">
                  <c:v>156.43365552</c:v>
                </c:pt>
                <c:pt idx="146">
                  <c:v>10.284534398</c:v>
                </c:pt>
                <c:pt idx="147">
                  <c:v>8.0709910796000006</c:v>
                </c:pt>
                <c:pt idx="148">
                  <c:v>6.0170760137999997</c:v>
                </c:pt>
                <c:pt idx="149">
                  <c:v>8.1762000107000006</c:v>
                </c:pt>
                <c:pt idx="150">
                  <c:v>11.958652047999999</c:v>
                </c:pt>
                <c:pt idx="151">
                  <c:v>8.4141554754999994</c:v>
                </c:pt>
                <c:pt idx="152">
                  <c:v>13.507789573</c:v>
                </c:pt>
                <c:pt idx="153">
                  <c:v>12.448355107999999</c:v>
                </c:pt>
                <c:pt idx="154">
                  <c:v>16.168729892000002</c:v>
                </c:pt>
                <c:pt idx="155">
                  <c:v>259.30940199000003</c:v>
                </c:pt>
                <c:pt idx="156">
                  <c:v>260.00907589000002</c:v>
                </c:pt>
                <c:pt idx="157">
                  <c:v>28.767757062000001</c:v>
                </c:pt>
                <c:pt idx="158">
                  <c:v>18.571355859000001</c:v>
                </c:pt>
                <c:pt idx="159">
                  <c:v>10.787449222999999</c:v>
                </c:pt>
                <c:pt idx="160">
                  <c:v>12.744157909</c:v>
                </c:pt>
                <c:pt idx="161">
                  <c:v>12.691411683</c:v>
                </c:pt>
                <c:pt idx="162">
                  <c:v>12.16124525</c:v>
                </c:pt>
                <c:pt idx="163">
                  <c:v>9.6412011689000003</c:v>
                </c:pt>
                <c:pt idx="164">
                  <c:v>17.112958262999999</c:v>
                </c:pt>
                <c:pt idx="165">
                  <c:v>8.4641295165999999</c:v>
                </c:pt>
                <c:pt idx="166">
                  <c:v>12.018957708</c:v>
                </c:pt>
                <c:pt idx="167">
                  <c:v>9.9605616131999994</c:v>
                </c:pt>
                <c:pt idx="168">
                  <c:v>7.5745371461</c:v>
                </c:pt>
                <c:pt idx="169">
                  <c:v>5.0040948111999999</c:v>
                </c:pt>
                <c:pt idx="170">
                  <c:v>9.0632041758999993</c:v>
                </c:pt>
                <c:pt idx="171">
                  <c:v>8.6106407240999996</c:v>
                </c:pt>
                <c:pt idx="172">
                  <c:v>9.7161391131000006</c:v>
                </c:pt>
                <c:pt idx="173">
                  <c:v>11.709846126</c:v>
                </c:pt>
                <c:pt idx="174">
                  <c:v>17.046686470000001</c:v>
                </c:pt>
                <c:pt idx="175">
                  <c:v>7.3995123692</c:v>
                </c:pt>
                <c:pt idx="176">
                  <c:v>9.8820624601000002</c:v>
                </c:pt>
                <c:pt idx="177">
                  <c:v>14.591558320000001</c:v>
                </c:pt>
                <c:pt idx="178">
                  <c:v>22.092274568000001</c:v>
                </c:pt>
                <c:pt idx="179">
                  <c:v>14.922851944</c:v>
                </c:pt>
                <c:pt idx="180">
                  <c:v>19.491839871</c:v>
                </c:pt>
                <c:pt idx="181">
                  <c:v>24.778898021</c:v>
                </c:pt>
                <c:pt idx="182">
                  <c:v>22.355315538999999</c:v>
                </c:pt>
                <c:pt idx="183">
                  <c:v>28.612346952999999</c:v>
                </c:pt>
                <c:pt idx="184">
                  <c:v>16.064301335</c:v>
                </c:pt>
                <c:pt idx="185">
                  <c:v>27.005118416999998</c:v>
                </c:pt>
                <c:pt idx="186">
                  <c:v>25.820097492999999</c:v>
                </c:pt>
                <c:pt idx="187">
                  <c:v>17.222176163</c:v>
                </c:pt>
                <c:pt idx="188">
                  <c:v>10.072102428000001</c:v>
                </c:pt>
                <c:pt idx="189">
                  <c:v>9.9896529611999991</c:v>
                </c:pt>
                <c:pt idx="190">
                  <c:v>20.54739494</c:v>
                </c:pt>
                <c:pt idx="191">
                  <c:v>9.1281132623999994</c:v>
                </c:pt>
                <c:pt idx="192">
                  <c:v>15.731358345</c:v>
                </c:pt>
                <c:pt idx="193">
                  <c:v>10.049909327</c:v>
                </c:pt>
                <c:pt idx="194">
                  <c:v>16.614238137000001</c:v>
                </c:pt>
                <c:pt idx="195">
                  <c:v>13.703962471000001</c:v>
                </c:pt>
                <c:pt idx="196">
                  <c:v>7.6728372372999996</c:v>
                </c:pt>
                <c:pt idx="197">
                  <c:v>10.181139651000001</c:v>
                </c:pt>
                <c:pt idx="198">
                  <c:v>16.912560464999999</c:v>
                </c:pt>
                <c:pt idx="199">
                  <c:v>10.647975002000001</c:v>
                </c:pt>
                <c:pt idx="200">
                  <c:v>12.128864875</c:v>
                </c:pt>
              </c:numCache>
            </c:numRef>
          </c:val>
          <c:smooth val="0"/>
        </c:ser>
        <c:dLbls>
          <c:showLegendKey val="0"/>
          <c:showVal val="0"/>
          <c:showCatName val="0"/>
          <c:showSerName val="0"/>
          <c:showPercent val="0"/>
          <c:showBubbleSize val="0"/>
        </c:dLbls>
        <c:marker val="1"/>
        <c:smooth val="0"/>
        <c:axId val="176520192"/>
        <c:axId val="175600704"/>
      </c:lineChart>
      <c:catAx>
        <c:axId val="176520192"/>
        <c:scaling>
          <c:orientation val="minMax"/>
        </c:scaling>
        <c:delete val="0"/>
        <c:axPos val="b"/>
        <c:title>
          <c:tx>
            <c:rich>
              <a:bodyPr/>
              <a:lstStyle/>
              <a:p>
                <a:pPr>
                  <a:defRPr/>
                </a:pPr>
                <a:r>
                  <a:rPr lang="en-US" sz="1200" dirty="0"/>
                  <a:t>Time (s)</a:t>
                </a:r>
              </a:p>
            </c:rich>
          </c:tx>
          <c:layout/>
          <c:overlay val="0"/>
        </c:title>
        <c:numFmt formatCode="General" sourceLinked="1"/>
        <c:majorTickMark val="out"/>
        <c:minorTickMark val="none"/>
        <c:tickLblPos val="nextTo"/>
        <c:crossAx val="175600704"/>
        <c:crosses val="autoZero"/>
        <c:auto val="1"/>
        <c:lblAlgn val="ctr"/>
        <c:lblOffset val="100"/>
        <c:noMultiLvlLbl val="0"/>
      </c:catAx>
      <c:valAx>
        <c:axId val="175600704"/>
        <c:scaling>
          <c:orientation val="minMax"/>
          <c:max val="450"/>
        </c:scaling>
        <c:delete val="0"/>
        <c:axPos val="l"/>
        <c:majorGridlines/>
        <c:title>
          <c:tx>
            <c:rich>
              <a:bodyPr rot="-5400000" vert="horz"/>
              <a:lstStyle/>
              <a:p>
                <a:pPr>
                  <a:defRPr/>
                </a:pPr>
                <a:r>
                  <a:rPr lang="en-US" sz="1200" dirty="0"/>
                  <a:t>Signal Strength (</a:t>
                </a:r>
                <a:r>
                  <a:rPr lang="en-US" sz="1200" dirty="0">
                    <a:latin typeface="Times New Roman"/>
                    <a:cs typeface="Times New Roman"/>
                  </a:rPr>
                  <a:t>µV)</a:t>
                </a:r>
                <a:endParaRPr lang="en-US" sz="1200" dirty="0"/>
              </a:p>
            </c:rich>
          </c:tx>
          <c:layout/>
          <c:overlay val="0"/>
        </c:title>
        <c:numFmt formatCode="#,##0.00" sourceLinked="0"/>
        <c:majorTickMark val="out"/>
        <c:minorTickMark val="none"/>
        <c:tickLblPos val="nextTo"/>
        <c:crossAx val="1765201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smtClean="0"/>
              <a:t>Parietal Lobe Beta </a:t>
            </a:r>
            <a:r>
              <a:rPr lang="en-US" sz="2000" dirty="0"/>
              <a:t>2 Data</a:t>
            </a:r>
          </a:p>
        </c:rich>
      </c:tx>
      <c:layout/>
      <c:overlay val="0"/>
    </c:title>
    <c:autoTitleDeleted val="0"/>
    <c:plotArea>
      <c:layout/>
      <c:lineChart>
        <c:grouping val="standard"/>
        <c:varyColors val="0"/>
        <c:ser>
          <c:idx val="0"/>
          <c:order val="0"/>
          <c:tx>
            <c:strRef>
              <c:f>Beta_2_Data!$F$1</c:f>
              <c:strCache>
                <c:ptCount val="1"/>
                <c:pt idx="0">
                  <c:v>P2</c:v>
                </c:pt>
              </c:strCache>
            </c:strRef>
          </c:tx>
          <c:marker>
            <c:symbol val="none"/>
          </c:marker>
          <c:cat>
            <c:numRef>
              <c:f>Beta_2_Data!$A$13:$A$213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Beta_2_Data!$F$13:$F$213</c:f>
              <c:numCache>
                <c:formatCode>0.00E+00</c:formatCode>
                <c:ptCount val="201"/>
                <c:pt idx="0">
                  <c:v>3.7475618793000001</c:v>
                </c:pt>
                <c:pt idx="1">
                  <c:v>7.8114578842000002</c:v>
                </c:pt>
                <c:pt idx="2">
                  <c:v>4.5769367888000003</c:v>
                </c:pt>
                <c:pt idx="3">
                  <c:v>5.6015817159000001</c:v>
                </c:pt>
                <c:pt idx="4">
                  <c:v>4.9118140553999998</c:v>
                </c:pt>
                <c:pt idx="5">
                  <c:v>2.3146015183999999</c:v>
                </c:pt>
                <c:pt idx="6">
                  <c:v>2.4445492975000001</c:v>
                </c:pt>
                <c:pt idx="7">
                  <c:v>2.7380327205000001</c:v>
                </c:pt>
                <c:pt idx="8">
                  <c:v>1.6854680962999999</c:v>
                </c:pt>
                <c:pt idx="9">
                  <c:v>3.4700448269000002</c:v>
                </c:pt>
                <c:pt idx="10">
                  <c:v>2.9857328099</c:v>
                </c:pt>
                <c:pt idx="11">
                  <c:v>5.2665849205999997</c:v>
                </c:pt>
                <c:pt idx="12">
                  <c:v>7.7150392406000003</c:v>
                </c:pt>
                <c:pt idx="13">
                  <c:v>4.4831026422000004</c:v>
                </c:pt>
                <c:pt idx="14">
                  <c:v>7.7447257675000003</c:v>
                </c:pt>
                <c:pt idx="15">
                  <c:v>11.919030942999999</c:v>
                </c:pt>
                <c:pt idx="16">
                  <c:v>7.4493033022999997</c:v>
                </c:pt>
                <c:pt idx="17">
                  <c:v>7.0961728161000002</c:v>
                </c:pt>
                <c:pt idx="18">
                  <c:v>8.8594605927999996</c:v>
                </c:pt>
                <c:pt idx="19">
                  <c:v>5.4530522679000004</c:v>
                </c:pt>
                <c:pt idx="20">
                  <c:v>6.3915829694999999</c:v>
                </c:pt>
                <c:pt idx="21">
                  <c:v>4.5847424824000003</c:v>
                </c:pt>
                <c:pt idx="22">
                  <c:v>5.4366122940999997</c:v>
                </c:pt>
                <c:pt idx="23">
                  <c:v>4.8719269784000003</c:v>
                </c:pt>
                <c:pt idx="24">
                  <c:v>3.6747695575999999</c:v>
                </c:pt>
                <c:pt idx="25">
                  <c:v>4.1503057818000002</c:v>
                </c:pt>
                <c:pt idx="26">
                  <c:v>4.5286882191000002</c:v>
                </c:pt>
                <c:pt idx="27">
                  <c:v>9.3496311107000007</c:v>
                </c:pt>
                <c:pt idx="28">
                  <c:v>6.9939740236999999</c:v>
                </c:pt>
                <c:pt idx="29">
                  <c:v>9.7222875890000005</c:v>
                </c:pt>
                <c:pt idx="30">
                  <c:v>2.6523892687999999</c:v>
                </c:pt>
                <c:pt idx="31">
                  <c:v>1.793827947</c:v>
                </c:pt>
                <c:pt idx="32">
                  <c:v>3.3898387645999999</c:v>
                </c:pt>
                <c:pt idx="33">
                  <c:v>2.5049559325000001</c:v>
                </c:pt>
                <c:pt idx="34">
                  <c:v>5.6898772716000003</c:v>
                </c:pt>
                <c:pt idx="35">
                  <c:v>5.7470542547000001</c:v>
                </c:pt>
                <c:pt idx="36">
                  <c:v>3.7205860480999999</c:v>
                </c:pt>
                <c:pt idx="37">
                  <c:v>5.0386846676000001</c:v>
                </c:pt>
                <c:pt idx="38">
                  <c:v>1.9001105013999999</c:v>
                </c:pt>
                <c:pt idx="39">
                  <c:v>2.5823352087</c:v>
                </c:pt>
                <c:pt idx="40">
                  <c:v>2.5023898926000001</c:v>
                </c:pt>
                <c:pt idx="41">
                  <c:v>5.5464010851000003</c:v>
                </c:pt>
                <c:pt idx="42">
                  <c:v>3.4379921389999999</c:v>
                </c:pt>
                <c:pt idx="43">
                  <c:v>5.5780570118000004</c:v>
                </c:pt>
                <c:pt idx="44">
                  <c:v>3.0643763848000001</c:v>
                </c:pt>
                <c:pt idx="45">
                  <c:v>3.0310303611</c:v>
                </c:pt>
                <c:pt idx="46">
                  <c:v>5.0110881937</c:v>
                </c:pt>
                <c:pt idx="47">
                  <c:v>4.4647787289999998</c:v>
                </c:pt>
                <c:pt idx="48">
                  <c:v>3.0020051226</c:v>
                </c:pt>
                <c:pt idx="49">
                  <c:v>4.2166531483999998</c:v>
                </c:pt>
                <c:pt idx="50">
                  <c:v>3.2850514937000002</c:v>
                </c:pt>
                <c:pt idx="51">
                  <c:v>2.2944474375000001</c:v>
                </c:pt>
                <c:pt idx="52">
                  <c:v>4.0695625665000001</c:v>
                </c:pt>
                <c:pt idx="53">
                  <c:v>4.0693251130999997</c:v>
                </c:pt>
                <c:pt idx="54">
                  <c:v>3.7173694050999999</c:v>
                </c:pt>
                <c:pt idx="55">
                  <c:v>2.0578184773000001</c:v>
                </c:pt>
                <c:pt idx="56">
                  <c:v>3.5556596885</c:v>
                </c:pt>
                <c:pt idx="57">
                  <c:v>3.8107639545000001</c:v>
                </c:pt>
                <c:pt idx="58">
                  <c:v>5.6656091336000003</c:v>
                </c:pt>
                <c:pt idx="59">
                  <c:v>2.5360612032000001</c:v>
                </c:pt>
                <c:pt idx="60">
                  <c:v>5.5148450714999999</c:v>
                </c:pt>
                <c:pt idx="61">
                  <c:v>7.7040485465000001</c:v>
                </c:pt>
                <c:pt idx="62">
                  <c:v>5.6947303515999996</c:v>
                </c:pt>
                <c:pt idx="63">
                  <c:v>5.7892989670999997</c:v>
                </c:pt>
                <c:pt idx="64">
                  <c:v>2.5046682324999998</c:v>
                </c:pt>
                <c:pt idx="65">
                  <c:v>6.0733766749999996</c:v>
                </c:pt>
                <c:pt idx="66">
                  <c:v>4.0478512633000001</c:v>
                </c:pt>
                <c:pt idx="67">
                  <c:v>7.0386736297999999</c:v>
                </c:pt>
                <c:pt idx="68">
                  <c:v>3.3643579722000001</c:v>
                </c:pt>
                <c:pt idx="69">
                  <c:v>3.4592611261999999</c:v>
                </c:pt>
                <c:pt idx="70">
                  <c:v>5.2010204553000001</c:v>
                </c:pt>
                <c:pt idx="71">
                  <c:v>3.6553740695000001</c:v>
                </c:pt>
                <c:pt idx="72">
                  <c:v>4.5947379255999996</c:v>
                </c:pt>
                <c:pt idx="73">
                  <c:v>3.9515793559999999</c:v>
                </c:pt>
                <c:pt idx="74">
                  <c:v>4.9277937589</c:v>
                </c:pt>
                <c:pt idx="75">
                  <c:v>4.5483560599999997</c:v>
                </c:pt>
                <c:pt idx="76">
                  <c:v>2.9553050749000001</c:v>
                </c:pt>
                <c:pt idx="77">
                  <c:v>4.2574586517000004</c:v>
                </c:pt>
                <c:pt idx="78">
                  <c:v>4.933926349</c:v>
                </c:pt>
                <c:pt idx="79">
                  <c:v>4.4094171523999997</c:v>
                </c:pt>
                <c:pt idx="80">
                  <c:v>3.5293275951999998</c:v>
                </c:pt>
                <c:pt idx="81">
                  <c:v>2.5949953694999999</c:v>
                </c:pt>
                <c:pt idx="82">
                  <c:v>5.0299675799000001</c:v>
                </c:pt>
                <c:pt idx="83">
                  <c:v>3.2945589909000002</c:v>
                </c:pt>
                <c:pt idx="84">
                  <c:v>7.5550864141999998</c:v>
                </c:pt>
                <c:pt idx="85">
                  <c:v>4.6768648836000004</c:v>
                </c:pt>
                <c:pt idx="86">
                  <c:v>6.1644951831999997</c:v>
                </c:pt>
                <c:pt idx="87">
                  <c:v>3.5285547895999998</c:v>
                </c:pt>
                <c:pt idx="88">
                  <c:v>6.0734182821999996</c:v>
                </c:pt>
                <c:pt idx="89">
                  <c:v>4.4586520288999996</c:v>
                </c:pt>
                <c:pt idx="90">
                  <c:v>2.2296279754000001</c:v>
                </c:pt>
                <c:pt idx="91">
                  <c:v>2.7863396222999999</c:v>
                </c:pt>
                <c:pt idx="92">
                  <c:v>2.0868107066000001</c:v>
                </c:pt>
                <c:pt idx="93">
                  <c:v>3.4430145457000001</c:v>
                </c:pt>
                <c:pt idx="94">
                  <c:v>5.5653092973999998</c:v>
                </c:pt>
                <c:pt idx="95">
                  <c:v>4.7931881286999998</c:v>
                </c:pt>
                <c:pt idx="96">
                  <c:v>4.0819445805000001</c:v>
                </c:pt>
                <c:pt idx="97">
                  <c:v>2.9331066055999999</c:v>
                </c:pt>
                <c:pt idx="98">
                  <c:v>1.9908829674999999</c:v>
                </c:pt>
                <c:pt idx="99">
                  <c:v>5.4601652610000002</c:v>
                </c:pt>
                <c:pt idx="100">
                  <c:v>3.6944163149999998</c:v>
                </c:pt>
                <c:pt idx="101">
                  <c:v>4.8040310330000002</c:v>
                </c:pt>
                <c:pt idx="102">
                  <c:v>3.6424097746999999</c:v>
                </c:pt>
                <c:pt idx="103">
                  <c:v>6.1204008519000004</c:v>
                </c:pt>
                <c:pt idx="104">
                  <c:v>6.0807955557</c:v>
                </c:pt>
                <c:pt idx="105">
                  <c:v>5.4615801880000001</c:v>
                </c:pt>
                <c:pt idx="106">
                  <c:v>5.1335141150999997</c:v>
                </c:pt>
                <c:pt idx="107">
                  <c:v>5.9601814419999997</c:v>
                </c:pt>
                <c:pt idx="108">
                  <c:v>4.3660326390000002</c:v>
                </c:pt>
                <c:pt idx="109">
                  <c:v>4.0745674582999998</c:v>
                </c:pt>
                <c:pt idx="110">
                  <c:v>4.8157679340000001</c:v>
                </c:pt>
                <c:pt idx="111">
                  <c:v>2.8792551588999999</c:v>
                </c:pt>
                <c:pt idx="112">
                  <c:v>1.957514534</c:v>
                </c:pt>
                <c:pt idx="113">
                  <c:v>2.3490397483000001</c:v>
                </c:pt>
                <c:pt idx="114">
                  <c:v>2.2836655135999999</c:v>
                </c:pt>
                <c:pt idx="115">
                  <c:v>3.9119339798000001</c:v>
                </c:pt>
                <c:pt idx="116">
                  <c:v>3.6877100778999998</c:v>
                </c:pt>
                <c:pt idx="117">
                  <c:v>6.5015095324000001</c:v>
                </c:pt>
                <c:pt idx="118">
                  <c:v>3.577501485</c:v>
                </c:pt>
                <c:pt idx="119">
                  <c:v>7.1044622002000004</c:v>
                </c:pt>
                <c:pt idx="120">
                  <c:v>3.9074014404000001</c:v>
                </c:pt>
                <c:pt idx="121">
                  <c:v>3.6034995706999999</c:v>
                </c:pt>
                <c:pt idx="122">
                  <c:v>3.6422212707999999</c:v>
                </c:pt>
                <c:pt idx="123">
                  <c:v>4.1910627412999997</c:v>
                </c:pt>
                <c:pt idx="124">
                  <c:v>3.7601535353000002</c:v>
                </c:pt>
                <c:pt idx="125">
                  <c:v>3.3848860817999999</c:v>
                </c:pt>
                <c:pt idx="126">
                  <c:v>3.5990528366999999</c:v>
                </c:pt>
                <c:pt idx="127">
                  <c:v>4.2080884805999998</c:v>
                </c:pt>
                <c:pt idx="128">
                  <c:v>5.9518760479999999</c:v>
                </c:pt>
                <c:pt idx="129">
                  <c:v>3.9156561679999999</c:v>
                </c:pt>
                <c:pt idx="130">
                  <c:v>4.8732478763999998</c:v>
                </c:pt>
                <c:pt idx="131">
                  <c:v>8.7923366080999994</c:v>
                </c:pt>
                <c:pt idx="132">
                  <c:v>2.8825555855</c:v>
                </c:pt>
                <c:pt idx="133">
                  <c:v>6.6517810052000002</c:v>
                </c:pt>
                <c:pt idx="134">
                  <c:v>4.3130514655000001</c:v>
                </c:pt>
                <c:pt idx="135">
                  <c:v>3.6776123291</c:v>
                </c:pt>
                <c:pt idx="136">
                  <c:v>4.4220361586000001</c:v>
                </c:pt>
                <c:pt idx="137">
                  <c:v>2.3535524457000001</c:v>
                </c:pt>
                <c:pt idx="138">
                  <c:v>4.1803925226</c:v>
                </c:pt>
                <c:pt idx="139">
                  <c:v>3.3644031725999999</c:v>
                </c:pt>
                <c:pt idx="140">
                  <c:v>4.7602025249000004</c:v>
                </c:pt>
                <c:pt idx="141">
                  <c:v>5.5650474183999998</c:v>
                </c:pt>
                <c:pt idx="142">
                  <c:v>2.9540553568000001</c:v>
                </c:pt>
                <c:pt idx="143">
                  <c:v>5.4962192095000004</c:v>
                </c:pt>
                <c:pt idx="144">
                  <c:v>6.7137489505000003</c:v>
                </c:pt>
                <c:pt idx="145">
                  <c:v>11.146915542</c:v>
                </c:pt>
                <c:pt idx="146">
                  <c:v>3.5283220791000001</c:v>
                </c:pt>
                <c:pt idx="147">
                  <c:v>4.6850763589</c:v>
                </c:pt>
                <c:pt idx="148">
                  <c:v>2.1610566079</c:v>
                </c:pt>
                <c:pt idx="149">
                  <c:v>5.9241901495000002</c:v>
                </c:pt>
                <c:pt idx="150">
                  <c:v>4.4633214710000004</c:v>
                </c:pt>
                <c:pt idx="151">
                  <c:v>7.7834384180000002</c:v>
                </c:pt>
                <c:pt idx="152">
                  <c:v>8.5784869050000001</c:v>
                </c:pt>
                <c:pt idx="153">
                  <c:v>6.9586240909999999</c:v>
                </c:pt>
                <c:pt idx="154">
                  <c:v>6.7276197641</c:v>
                </c:pt>
                <c:pt idx="155">
                  <c:v>183.14265842</c:v>
                </c:pt>
                <c:pt idx="156">
                  <c:v>104.42146038</c:v>
                </c:pt>
                <c:pt idx="157">
                  <c:v>137.58089319999999</c:v>
                </c:pt>
                <c:pt idx="158">
                  <c:v>16.851103177999999</c:v>
                </c:pt>
                <c:pt idx="159">
                  <c:v>4.2833011014000002</c:v>
                </c:pt>
                <c:pt idx="160">
                  <c:v>9.0374492267999997</c:v>
                </c:pt>
                <c:pt idx="161">
                  <c:v>3.1168922192999999</c:v>
                </c:pt>
                <c:pt idx="162">
                  <c:v>7.9591353860999998</c:v>
                </c:pt>
                <c:pt idx="163">
                  <c:v>7.8238451565</c:v>
                </c:pt>
                <c:pt idx="164">
                  <c:v>4.9340437302</c:v>
                </c:pt>
                <c:pt idx="165">
                  <c:v>3.4802642636000001</c:v>
                </c:pt>
                <c:pt idx="166">
                  <c:v>4.7056856363000001</c:v>
                </c:pt>
                <c:pt idx="167">
                  <c:v>4.7928874165000002</c:v>
                </c:pt>
                <c:pt idx="168">
                  <c:v>3.6759817227</c:v>
                </c:pt>
                <c:pt idx="169">
                  <c:v>2.7848996862000002</c:v>
                </c:pt>
                <c:pt idx="170">
                  <c:v>5.5384818922000001</c:v>
                </c:pt>
                <c:pt idx="171">
                  <c:v>2.828129567</c:v>
                </c:pt>
                <c:pt idx="172">
                  <c:v>3.1218098639999998</c:v>
                </c:pt>
                <c:pt idx="173">
                  <c:v>3.9371754670999999</c:v>
                </c:pt>
                <c:pt idx="174">
                  <c:v>4.5873609146999996</c:v>
                </c:pt>
                <c:pt idx="175">
                  <c:v>4.5360133163</c:v>
                </c:pt>
                <c:pt idx="176">
                  <c:v>10.722397902999999</c:v>
                </c:pt>
                <c:pt idx="177">
                  <c:v>6.1680059991</c:v>
                </c:pt>
                <c:pt idx="178">
                  <c:v>6.5835377865</c:v>
                </c:pt>
                <c:pt idx="179">
                  <c:v>9.6081166793000001</c:v>
                </c:pt>
                <c:pt idx="180">
                  <c:v>8.3413851489000006</c:v>
                </c:pt>
                <c:pt idx="181">
                  <c:v>8.5385953482999994</c:v>
                </c:pt>
                <c:pt idx="182">
                  <c:v>3.7171631490000001</c:v>
                </c:pt>
                <c:pt idx="183">
                  <c:v>5.7475641454000002</c:v>
                </c:pt>
                <c:pt idx="184">
                  <c:v>6.6942054499000001</c:v>
                </c:pt>
                <c:pt idx="185">
                  <c:v>5.8781314777000002</c:v>
                </c:pt>
                <c:pt idx="186">
                  <c:v>4.0813389964000004</c:v>
                </c:pt>
                <c:pt idx="187">
                  <c:v>4.7163317452999998</c:v>
                </c:pt>
                <c:pt idx="188">
                  <c:v>7.5180571132000003</c:v>
                </c:pt>
                <c:pt idx="189">
                  <c:v>7.3447143655999998</c:v>
                </c:pt>
                <c:pt idx="190">
                  <c:v>4.4139707233000003</c:v>
                </c:pt>
                <c:pt idx="191">
                  <c:v>6.6056941856</c:v>
                </c:pt>
                <c:pt idx="192">
                  <c:v>8.1776314359000004</c:v>
                </c:pt>
                <c:pt idx="193">
                  <c:v>6.7753426302999999</c:v>
                </c:pt>
                <c:pt idx="194">
                  <c:v>10.443091615</c:v>
                </c:pt>
                <c:pt idx="195">
                  <c:v>3.4877026442000001</c:v>
                </c:pt>
                <c:pt idx="196">
                  <c:v>4.6796966722000004</c:v>
                </c:pt>
                <c:pt idx="197">
                  <c:v>2.9187081883000001</c:v>
                </c:pt>
                <c:pt idx="198">
                  <c:v>2.6056649480999998</c:v>
                </c:pt>
                <c:pt idx="199">
                  <c:v>2.5545186427000002</c:v>
                </c:pt>
                <c:pt idx="200">
                  <c:v>3.8012357116</c:v>
                </c:pt>
              </c:numCache>
            </c:numRef>
          </c:val>
          <c:smooth val="0"/>
        </c:ser>
        <c:ser>
          <c:idx val="1"/>
          <c:order val="1"/>
          <c:tx>
            <c:strRef>
              <c:f>Beta_2_Data!$G$1</c:f>
              <c:strCache>
                <c:ptCount val="1"/>
                <c:pt idx="0">
                  <c:v>P7</c:v>
                </c:pt>
              </c:strCache>
            </c:strRef>
          </c:tx>
          <c:marker>
            <c:symbol val="none"/>
          </c:marker>
          <c:cat>
            <c:numRef>
              <c:f>Beta_2_Data!$A$13:$A$213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Beta_2_Data!$G$13:$G$213</c:f>
              <c:numCache>
                <c:formatCode>0.00E+00</c:formatCode>
                <c:ptCount val="201"/>
                <c:pt idx="0">
                  <c:v>6.6993310623999998</c:v>
                </c:pt>
                <c:pt idx="1">
                  <c:v>3.1902403994999999</c:v>
                </c:pt>
                <c:pt idx="2">
                  <c:v>6.3698532961999996</c:v>
                </c:pt>
                <c:pt idx="3">
                  <c:v>6.0397321383999998</c:v>
                </c:pt>
                <c:pt idx="4">
                  <c:v>5.4324232476000001</c:v>
                </c:pt>
                <c:pt idx="5">
                  <c:v>6.2611488592000004</c:v>
                </c:pt>
                <c:pt idx="6">
                  <c:v>4.4263149370999999</c:v>
                </c:pt>
                <c:pt idx="7">
                  <c:v>4.4970834583999997</c:v>
                </c:pt>
                <c:pt idx="8">
                  <c:v>8.4935596140000005</c:v>
                </c:pt>
                <c:pt idx="9">
                  <c:v>5.8699160884000001</c:v>
                </c:pt>
                <c:pt idx="10">
                  <c:v>7.1022463048000004</c:v>
                </c:pt>
                <c:pt idx="11">
                  <c:v>9.5153640135999993</c:v>
                </c:pt>
                <c:pt idx="12">
                  <c:v>6.7908993074000001</c:v>
                </c:pt>
                <c:pt idx="13">
                  <c:v>10.239776715</c:v>
                </c:pt>
                <c:pt idx="14">
                  <c:v>6.9300768276999998</c:v>
                </c:pt>
                <c:pt idx="15">
                  <c:v>6.7427278178999996</c:v>
                </c:pt>
                <c:pt idx="16">
                  <c:v>4.7313498015000004</c:v>
                </c:pt>
                <c:pt idx="17">
                  <c:v>6.9899299670000001</c:v>
                </c:pt>
                <c:pt idx="18">
                  <c:v>7.0016263489000004</c:v>
                </c:pt>
                <c:pt idx="19">
                  <c:v>9.59766473</c:v>
                </c:pt>
                <c:pt idx="20">
                  <c:v>10.203509294</c:v>
                </c:pt>
                <c:pt idx="21">
                  <c:v>12.518496348999999</c:v>
                </c:pt>
                <c:pt idx="22">
                  <c:v>6.4651132685999997</c:v>
                </c:pt>
                <c:pt idx="23">
                  <c:v>5.3512445082999998</c:v>
                </c:pt>
                <c:pt idx="24">
                  <c:v>7.8536793519000003</c:v>
                </c:pt>
                <c:pt idx="25">
                  <c:v>9.0486614456000005</c:v>
                </c:pt>
                <c:pt idx="26">
                  <c:v>4.9659250341999996</c:v>
                </c:pt>
                <c:pt idx="27">
                  <c:v>7.2653676164999998</c:v>
                </c:pt>
                <c:pt idx="28">
                  <c:v>6.6841649516999997</c:v>
                </c:pt>
                <c:pt idx="29">
                  <c:v>4.1984015761000002</c:v>
                </c:pt>
                <c:pt idx="30">
                  <c:v>7.1339809815999997</c:v>
                </c:pt>
                <c:pt idx="31">
                  <c:v>6.0473057882000001</c:v>
                </c:pt>
                <c:pt idx="32">
                  <c:v>8.5681291104999993</c:v>
                </c:pt>
                <c:pt idx="33">
                  <c:v>8.5689505944000004</c:v>
                </c:pt>
                <c:pt idx="34">
                  <c:v>7.2733699185000003</c:v>
                </c:pt>
                <c:pt idx="35">
                  <c:v>5.8027290874000004</c:v>
                </c:pt>
                <c:pt idx="36">
                  <c:v>9.7837366842000009</c:v>
                </c:pt>
                <c:pt idx="37">
                  <c:v>5.7369338037000004</c:v>
                </c:pt>
                <c:pt idx="38">
                  <c:v>7.8265034425</c:v>
                </c:pt>
                <c:pt idx="39">
                  <c:v>6.7652196972</c:v>
                </c:pt>
                <c:pt idx="40">
                  <c:v>3.9609727089</c:v>
                </c:pt>
                <c:pt idx="41">
                  <c:v>7.3879581339999998</c:v>
                </c:pt>
                <c:pt idx="42">
                  <c:v>10.368035104000001</c:v>
                </c:pt>
                <c:pt idx="43">
                  <c:v>8.7924841277999999</c:v>
                </c:pt>
                <c:pt idx="44">
                  <c:v>7.7620061259000002</c:v>
                </c:pt>
                <c:pt idx="45">
                  <c:v>3.9188589575999999</c:v>
                </c:pt>
                <c:pt idx="46">
                  <c:v>6.1511948643999999</c:v>
                </c:pt>
                <c:pt idx="47">
                  <c:v>3.4477961727999999</c:v>
                </c:pt>
                <c:pt idx="48">
                  <c:v>6.7951052058999997</c:v>
                </c:pt>
                <c:pt idx="49">
                  <c:v>3.7394383045000001</c:v>
                </c:pt>
                <c:pt idx="50">
                  <c:v>6.3849503840999997</c:v>
                </c:pt>
                <c:pt idx="51">
                  <c:v>7.5096966474000002</c:v>
                </c:pt>
                <c:pt idx="52">
                  <c:v>8.2739611371000006</c:v>
                </c:pt>
                <c:pt idx="53">
                  <c:v>11.112017083</c:v>
                </c:pt>
                <c:pt idx="54">
                  <c:v>8.8587146698999994</c:v>
                </c:pt>
                <c:pt idx="55">
                  <c:v>8.4158350051999999</c:v>
                </c:pt>
                <c:pt idx="56">
                  <c:v>8.1183206504999994</c:v>
                </c:pt>
                <c:pt idx="57">
                  <c:v>4.9402118836</c:v>
                </c:pt>
                <c:pt idx="58">
                  <c:v>6.9107004317999996</c:v>
                </c:pt>
                <c:pt idx="59">
                  <c:v>4.3758744281000004</c:v>
                </c:pt>
                <c:pt idx="60">
                  <c:v>3.926580317</c:v>
                </c:pt>
                <c:pt idx="61">
                  <c:v>3.7406647635999999</c:v>
                </c:pt>
                <c:pt idx="62">
                  <c:v>6.9158754233000002</c:v>
                </c:pt>
                <c:pt idx="63">
                  <c:v>8.0349177081000001</c:v>
                </c:pt>
                <c:pt idx="64">
                  <c:v>13.836455104000001</c:v>
                </c:pt>
                <c:pt idx="65">
                  <c:v>6.5662232504000002</c:v>
                </c:pt>
                <c:pt idx="66">
                  <c:v>11.471985813</c:v>
                </c:pt>
                <c:pt idx="67">
                  <c:v>11.328564884</c:v>
                </c:pt>
                <c:pt idx="68">
                  <c:v>8.1845820814000003</c:v>
                </c:pt>
                <c:pt idx="69">
                  <c:v>10.855247805999999</c:v>
                </c:pt>
                <c:pt idx="70">
                  <c:v>6.2490210558000001</c:v>
                </c:pt>
                <c:pt idx="71">
                  <c:v>5.3237919966999998</c:v>
                </c:pt>
                <c:pt idx="72">
                  <c:v>6.0362191773999996</c:v>
                </c:pt>
                <c:pt idx="73">
                  <c:v>9.1022727210000003</c:v>
                </c:pt>
                <c:pt idx="74">
                  <c:v>5.2734197215999998</c:v>
                </c:pt>
                <c:pt idx="75">
                  <c:v>8.5647386655000002</c:v>
                </c:pt>
                <c:pt idx="76">
                  <c:v>7.9048765118000004</c:v>
                </c:pt>
                <c:pt idx="77">
                  <c:v>3.4350725659000001</c:v>
                </c:pt>
                <c:pt idx="78">
                  <c:v>5.1813361132000004</c:v>
                </c:pt>
                <c:pt idx="79">
                  <c:v>10.539147314999999</c:v>
                </c:pt>
                <c:pt idx="80">
                  <c:v>5.6792514942999999</c:v>
                </c:pt>
                <c:pt idx="81">
                  <c:v>6.3338938758000003</c:v>
                </c:pt>
                <c:pt idx="82">
                  <c:v>6.1014940158000002</c:v>
                </c:pt>
                <c:pt idx="83">
                  <c:v>6.2484587539999996</c:v>
                </c:pt>
                <c:pt idx="84">
                  <c:v>5.4050026904999999</c:v>
                </c:pt>
                <c:pt idx="85">
                  <c:v>4.8869843838999998</c:v>
                </c:pt>
                <c:pt idx="86">
                  <c:v>5.6872313816000002</c:v>
                </c:pt>
                <c:pt idx="87">
                  <c:v>7.4291994613999996</c:v>
                </c:pt>
                <c:pt idx="88">
                  <c:v>9.6185544150000002</c:v>
                </c:pt>
                <c:pt idx="89">
                  <c:v>12.067294013</c:v>
                </c:pt>
                <c:pt idx="90">
                  <c:v>15.021091030999999</c:v>
                </c:pt>
                <c:pt idx="91">
                  <c:v>10.369140740000001</c:v>
                </c:pt>
                <c:pt idx="92">
                  <c:v>19.651558381000001</c:v>
                </c:pt>
                <c:pt idx="93">
                  <c:v>23.019992928000001</c:v>
                </c:pt>
                <c:pt idx="94">
                  <c:v>12.961632107</c:v>
                </c:pt>
                <c:pt idx="95">
                  <c:v>12.649916954</c:v>
                </c:pt>
                <c:pt idx="96">
                  <c:v>12.406646831</c:v>
                </c:pt>
                <c:pt idx="97">
                  <c:v>5.8816117094000004</c:v>
                </c:pt>
                <c:pt idx="98">
                  <c:v>11.997543403</c:v>
                </c:pt>
                <c:pt idx="99">
                  <c:v>6.4661380605999996</c:v>
                </c:pt>
                <c:pt idx="100">
                  <c:v>5.0566821584000001</c:v>
                </c:pt>
                <c:pt idx="101">
                  <c:v>5.5092016179999996</c:v>
                </c:pt>
                <c:pt idx="102">
                  <c:v>8.9039483917000002</c:v>
                </c:pt>
                <c:pt idx="103">
                  <c:v>7.6928372801</c:v>
                </c:pt>
                <c:pt idx="104">
                  <c:v>7.6733468396999998</c:v>
                </c:pt>
                <c:pt idx="105">
                  <c:v>12.945125923000001</c:v>
                </c:pt>
                <c:pt idx="106">
                  <c:v>7.2572438668999997</c:v>
                </c:pt>
                <c:pt idx="107">
                  <c:v>17.281297847000001</c:v>
                </c:pt>
                <c:pt idx="108">
                  <c:v>7.8012328721999999</c:v>
                </c:pt>
                <c:pt idx="109">
                  <c:v>8.0110601661</c:v>
                </c:pt>
                <c:pt idx="110">
                  <c:v>4.4206539929000002</c:v>
                </c:pt>
                <c:pt idx="111">
                  <c:v>4.8057028271000002</c:v>
                </c:pt>
                <c:pt idx="112">
                  <c:v>3.8539334418000002</c:v>
                </c:pt>
                <c:pt idx="113">
                  <c:v>6.0257240316000003</c:v>
                </c:pt>
                <c:pt idx="114">
                  <c:v>7.7244785729999998</c:v>
                </c:pt>
                <c:pt idx="115">
                  <c:v>9.2944105503000003</c:v>
                </c:pt>
                <c:pt idx="116">
                  <c:v>9.1573173423000007</c:v>
                </c:pt>
                <c:pt idx="117">
                  <c:v>8.5675078330000005</c:v>
                </c:pt>
                <c:pt idx="118">
                  <c:v>6.6441564194999998</c:v>
                </c:pt>
                <c:pt idx="119">
                  <c:v>7.6870564723000001</c:v>
                </c:pt>
                <c:pt idx="120">
                  <c:v>7.0939115164000004</c:v>
                </c:pt>
                <c:pt idx="121">
                  <c:v>9.4853077210999999</c:v>
                </c:pt>
                <c:pt idx="122">
                  <c:v>10.358683957</c:v>
                </c:pt>
                <c:pt idx="123">
                  <c:v>8.9318763111999999</c:v>
                </c:pt>
                <c:pt idx="124">
                  <c:v>10.810181804999999</c:v>
                </c:pt>
                <c:pt idx="125">
                  <c:v>9.6060497884</c:v>
                </c:pt>
                <c:pt idx="126">
                  <c:v>8.5603368030000002</c:v>
                </c:pt>
                <c:pt idx="127">
                  <c:v>7.8184655170999999</c:v>
                </c:pt>
                <c:pt idx="128">
                  <c:v>10.271133362</c:v>
                </c:pt>
                <c:pt idx="129">
                  <c:v>7.4560057582999999</c:v>
                </c:pt>
                <c:pt idx="130">
                  <c:v>6.3008663886000003</c:v>
                </c:pt>
                <c:pt idx="131">
                  <c:v>3.9431562565</c:v>
                </c:pt>
                <c:pt idx="132">
                  <c:v>5.5009616693999996</c:v>
                </c:pt>
                <c:pt idx="133">
                  <c:v>3.7401736272999999</c:v>
                </c:pt>
                <c:pt idx="134">
                  <c:v>7.9209307299000002</c:v>
                </c:pt>
                <c:pt idx="135">
                  <c:v>6.5522800759999997</c:v>
                </c:pt>
                <c:pt idx="136">
                  <c:v>4.4657729977000002</c:v>
                </c:pt>
                <c:pt idx="137">
                  <c:v>4.6683335622</c:v>
                </c:pt>
                <c:pt idx="138">
                  <c:v>5.4857663458000001</c:v>
                </c:pt>
                <c:pt idx="139">
                  <c:v>5.8118557433999998</c:v>
                </c:pt>
                <c:pt idx="140">
                  <c:v>6.3292453375999997</c:v>
                </c:pt>
                <c:pt idx="141">
                  <c:v>4.8579486122000004</c:v>
                </c:pt>
                <c:pt idx="142">
                  <c:v>5.4325464601000002</c:v>
                </c:pt>
                <c:pt idx="143">
                  <c:v>16.155930928</c:v>
                </c:pt>
                <c:pt idx="144">
                  <c:v>35.358211304999998</c:v>
                </c:pt>
                <c:pt idx="145">
                  <c:v>40.127316743000002</c:v>
                </c:pt>
                <c:pt idx="146">
                  <c:v>13.975103203</c:v>
                </c:pt>
                <c:pt idx="147">
                  <c:v>5.9609601592999999</c:v>
                </c:pt>
                <c:pt idx="148">
                  <c:v>4.6392161601000002</c:v>
                </c:pt>
                <c:pt idx="149">
                  <c:v>4.4526033264000002</c:v>
                </c:pt>
                <c:pt idx="150">
                  <c:v>4.0018247135999996</c:v>
                </c:pt>
                <c:pt idx="151">
                  <c:v>2.8722682843</c:v>
                </c:pt>
                <c:pt idx="152">
                  <c:v>2.9401265516000001</c:v>
                </c:pt>
                <c:pt idx="153">
                  <c:v>5.9675627639000002</c:v>
                </c:pt>
                <c:pt idx="154">
                  <c:v>3.4154284069999998</c:v>
                </c:pt>
                <c:pt idx="155">
                  <c:v>172.66137724999999</c:v>
                </c:pt>
                <c:pt idx="156">
                  <c:v>91.450803977000007</c:v>
                </c:pt>
                <c:pt idx="157">
                  <c:v>134.37664025000001</c:v>
                </c:pt>
                <c:pt idx="158">
                  <c:v>23.105990461000001</c:v>
                </c:pt>
                <c:pt idx="159">
                  <c:v>5.1443774847999997</c:v>
                </c:pt>
                <c:pt idx="160">
                  <c:v>9.5223482286000003</c:v>
                </c:pt>
                <c:pt idx="161">
                  <c:v>7.2021260244</c:v>
                </c:pt>
                <c:pt idx="162">
                  <c:v>5.4066845975</c:v>
                </c:pt>
                <c:pt idx="163">
                  <c:v>9.8706420155999997</c:v>
                </c:pt>
                <c:pt idx="164">
                  <c:v>5.5039393978</c:v>
                </c:pt>
                <c:pt idx="165">
                  <c:v>13.030951480000001</c:v>
                </c:pt>
                <c:pt idx="166">
                  <c:v>9.9014339283999995</c:v>
                </c:pt>
                <c:pt idx="167">
                  <c:v>8.7700752796000003</c:v>
                </c:pt>
                <c:pt idx="168">
                  <c:v>8.7114839542000002</c:v>
                </c:pt>
                <c:pt idx="169">
                  <c:v>4.4484381394000003</c:v>
                </c:pt>
                <c:pt idx="170">
                  <c:v>6.5343137171999999</c:v>
                </c:pt>
                <c:pt idx="171">
                  <c:v>7.3026974557999997</c:v>
                </c:pt>
                <c:pt idx="172">
                  <c:v>5.1441127151000003</c:v>
                </c:pt>
                <c:pt idx="173">
                  <c:v>4.5385954599999998</c:v>
                </c:pt>
                <c:pt idx="174">
                  <c:v>4.5111413705999999</c:v>
                </c:pt>
                <c:pt idx="175">
                  <c:v>2.652779029</c:v>
                </c:pt>
                <c:pt idx="176">
                  <c:v>18.999702663000001</c:v>
                </c:pt>
                <c:pt idx="177">
                  <c:v>7.6968736784000003</c:v>
                </c:pt>
                <c:pt idx="178">
                  <c:v>15.586091569000001</c:v>
                </c:pt>
                <c:pt idx="179">
                  <c:v>11.701250503000001</c:v>
                </c:pt>
                <c:pt idx="180">
                  <c:v>10.537221034</c:v>
                </c:pt>
                <c:pt idx="181">
                  <c:v>11.748826201</c:v>
                </c:pt>
                <c:pt idx="182">
                  <c:v>2.6755124197</c:v>
                </c:pt>
                <c:pt idx="183">
                  <c:v>6.3875787082000004</c:v>
                </c:pt>
                <c:pt idx="184">
                  <c:v>3.8848037557000001</c:v>
                </c:pt>
                <c:pt idx="185">
                  <c:v>5.0115086028000002</c:v>
                </c:pt>
                <c:pt idx="186">
                  <c:v>6.3270109515000001</c:v>
                </c:pt>
                <c:pt idx="187">
                  <c:v>9.6569068619999996</c:v>
                </c:pt>
                <c:pt idx="188">
                  <c:v>7.1290542622000004</c:v>
                </c:pt>
                <c:pt idx="189">
                  <c:v>6.2025664651000003</c:v>
                </c:pt>
                <c:pt idx="190">
                  <c:v>2.7501935796999999</c:v>
                </c:pt>
                <c:pt idx="191">
                  <c:v>4.6431207764</c:v>
                </c:pt>
                <c:pt idx="192">
                  <c:v>5.9747520649999997</c:v>
                </c:pt>
                <c:pt idx="193">
                  <c:v>9.4576004658000006</c:v>
                </c:pt>
                <c:pt idx="194">
                  <c:v>9.6194769435000005</c:v>
                </c:pt>
                <c:pt idx="195">
                  <c:v>5.4744810386999996</c:v>
                </c:pt>
                <c:pt idx="196">
                  <c:v>8.7877518245000008</c:v>
                </c:pt>
                <c:pt idx="197">
                  <c:v>8.9508169188999993</c:v>
                </c:pt>
                <c:pt idx="198">
                  <c:v>7.6171871940000004</c:v>
                </c:pt>
                <c:pt idx="199">
                  <c:v>7.6108468559000002</c:v>
                </c:pt>
                <c:pt idx="200">
                  <c:v>5.4827521920000004</c:v>
                </c:pt>
              </c:numCache>
            </c:numRef>
          </c:val>
          <c:smooth val="0"/>
        </c:ser>
        <c:ser>
          <c:idx val="2"/>
          <c:order val="2"/>
          <c:tx>
            <c:strRef>
              <c:f>Beta_2_Data!$H$1</c:f>
              <c:strCache>
                <c:ptCount val="1"/>
                <c:pt idx="0">
                  <c:v>P3</c:v>
                </c:pt>
              </c:strCache>
            </c:strRef>
          </c:tx>
          <c:marker>
            <c:symbol val="none"/>
          </c:marker>
          <c:cat>
            <c:numRef>
              <c:f>Beta_2_Data!$A$13:$A$213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Beta_2_Data!$H$13:$H$213</c:f>
              <c:numCache>
                <c:formatCode>0.00E+00</c:formatCode>
                <c:ptCount val="201"/>
                <c:pt idx="0">
                  <c:v>5.4389483581000002</c:v>
                </c:pt>
                <c:pt idx="1">
                  <c:v>10.306917852</c:v>
                </c:pt>
                <c:pt idx="2">
                  <c:v>8.7329743735999994</c:v>
                </c:pt>
                <c:pt idx="3">
                  <c:v>7.5544065834999996</c:v>
                </c:pt>
                <c:pt idx="4">
                  <c:v>6.5311565915000003</c:v>
                </c:pt>
                <c:pt idx="5">
                  <c:v>2.9982683385</c:v>
                </c:pt>
                <c:pt idx="6">
                  <c:v>5.4083210384999996</c:v>
                </c:pt>
                <c:pt idx="7">
                  <c:v>5.5555694471999999</c:v>
                </c:pt>
                <c:pt idx="8">
                  <c:v>4.2773574497000002</c:v>
                </c:pt>
                <c:pt idx="9">
                  <c:v>7.1726618654000003</c:v>
                </c:pt>
                <c:pt idx="10">
                  <c:v>7.7826280100999998</c:v>
                </c:pt>
                <c:pt idx="11">
                  <c:v>7.6948504252000003</c:v>
                </c:pt>
                <c:pt idx="12">
                  <c:v>10.990550269</c:v>
                </c:pt>
                <c:pt idx="13">
                  <c:v>5.5052754313000003</c:v>
                </c:pt>
                <c:pt idx="14">
                  <c:v>3.9742774240999998</c:v>
                </c:pt>
                <c:pt idx="15">
                  <c:v>11.146064897</c:v>
                </c:pt>
                <c:pt idx="16">
                  <c:v>15.174473575</c:v>
                </c:pt>
                <c:pt idx="17">
                  <c:v>18.232811295000001</c:v>
                </c:pt>
                <c:pt idx="18">
                  <c:v>10.684911784000001</c:v>
                </c:pt>
                <c:pt idx="19">
                  <c:v>7.0711361002000004</c:v>
                </c:pt>
                <c:pt idx="20">
                  <c:v>7.3852967426999996</c:v>
                </c:pt>
                <c:pt idx="21">
                  <c:v>8.5879592767999995</c:v>
                </c:pt>
                <c:pt idx="22">
                  <c:v>9.0704426842999997</c:v>
                </c:pt>
                <c:pt idx="23">
                  <c:v>8.7439208917000002</c:v>
                </c:pt>
                <c:pt idx="24">
                  <c:v>6.6773741977999999</c:v>
                </c:pt>
                <c:pt idx="25">
                  <c:v>11.751666036</c:v>
                </c:pt>
                <c:pt idx="26">
                  <c:v>7.2426823723</c:v>
                </c:pt>
                <c:pt idx="27">
                  <c:v>21.763526042999999</c:v>
                </c:pt>
                <c:pt idx="28">
                  <c:v>9.0675619723000001</c:v>
                </c:pt>
                <c:pt idx="29">
                  <c:v>12.097176517999999</c:v>
                </c:pt>
                <c:pt idx="30">
                  <c:v>7.1750258410000001</c:v>
                </c:pt>
                <c:pt idx="31">
                  <c:v>4.4665263460000002</c:v>
                </c:pt>
                <c:pt idx="32">
                  <c:v>7.4966936054</c:v>
                </c:pt>
                <c:pt idx="33">
                  <c:v>6.5470782113999997</c:v>
                </c:pt>
                <c:pt idx="34">
                  <c:v>6.1042053612</c:v>
                </c:pt>
                <c:pt idx="35">
                  <c:v>8.6625940861000004</c:v>
                </c:pt>
                <c:pt idx="36">
                  <c:v>9.7698047952000007</c:v>
                </c:pt>
                <c:pt idx="37">
                  <c:v>4.2054125961000004</c:v>
                </c:pt>
                <c:pt idx="38">
                  <c:v>8.2965950270000004</c:v>
                </c:pt>
                <c:pt idx="39">
                  <c:v>3.6255998173999999</c:v>
                </c:pt>
                <c:pt idx="40">
                  <c:v>6.5837535083000001</c:v>
                </c:pt>
                <c:pt idx="41">
                  <c:v>6.7366284597000003</c:v>
                </c:pt>
                <c:pt idx="42">
                  <c:v>10.726384179</c:v>
                </c:pt>
                <c:pt idx="43">
                  <c:v>7.321618312</c:v>
                </c:pt>
                <c:pt idx="44">
                  <c:v>8.6658831015000004</c:v>
                </c:pt>
                <c:pt idx="45">
                  <c:v>4.9038933991000002</c:v>
                </c:pt>
                <c:pt idx="46">
                  <c:v>5.1584275751000002</c:v>
                </c:pt>
                <c:pt idx="47">
                  <c:v>5.5912464162999997</c:v>
                </c:pt>
                <c:pt idx="48">
                  <c:v>6.2954891891000004</c:v>
                </c:pt>
                <c:pt idx="49">
                  <c:v>8.2124491409000004</c:v>
                </c:pt>
                <c:pt idx="50">
                  <c:v>6.3206062336000004</c:v>
                </c:pt>
                <c:pt idx="51">
                  <c:v>4.1990869596999998</c:v>
                </c:pt>
                <c:pt idx="52">
                  <c:v>4.3613892430999996</c:v>
                </c:pt>
                <c:pt idx="53">
                  <c:v>8.7448594876999994</c:v>
                </c:pt>
                <c:pt idx="54">
                  <c:v>5.3543765105999999</c:v>
                </c:pt>
                <c:pt idx="55">
                  <c:v>6.7213072203999999</c:v>
                </c:pt>
                <c:pt idx="56">
                  <c:v>7.4514220951999999</c:v>
                </c:pt>
                <c:pt idx="57">
                  <c:v>8.6050156647999998</c:v>
                </c:pt>
                <c:pt idx="58">
                  <c:v>6.9425930882999998</c:v>
                </c:pt>
                <c:pt idx="59">
                  <c:v>6.9872916429999998</c:v>
                </c:pt>
                <c:pt idx="60">
                  <c:v>6.0620593262</c:v>
                </c:pt>
                <c:pt idx="61">
                  <c:v>5.0814844991000001</c:v>
                </c:pt>
                <c:pt idx="62">
                  <c:v>7.3593189657</c:v>
                </c:pt>
                <c:pt idx="63">
                  <c:v>4.8408358378000003</c:v>
                </c:pt>
                <c:pt idx="64">
                  <c:v>6.2122493738999998</c:v>
                </c:pt>
                <c:pt idx="65">
                  <c:v>5.5557947036000002</c:v>
                </c:pt>
                <c:pt idx="66">
                  <c:v>4.3152646226</c:v>
                </c:pt>
                <c:pt idx="67">
                  <c:v>13.917165519999999</c:v>
                </c:pt>
                <c:pt idx="68">
                  <c:v>10.493628068</c:v>
                </c:pt>
                <c:pt idx="69">
                  <c:v>11.376115291</c:v>
                </c:pt>
                <c:pt idx="70">
                  <c:v>7.4868642461999997</c:v>
                </c:pt>
                <c:pt idx="71">
                  <c:v>11.518425561999999</c:v>
                </c:pt>
                <c:pt idx="72">
                  <c:v>8.7922472847000002</c:v>
                </c:pt>
                <c:pt idx="73">
                  <c:v>11.596539591999999</c:v>
                </c:pt>
                <c:pt idx="74">
                  <c:v>11.45903236</c:v>
                </c:pt>
                <c:pt idx="75">
                  <c:v>8.7639045972999998</c:v>
                </c:pt>
                <c:pt idx="76">
                  <c:v>4.7705622236999998</c:v>
                </c:pt>
                <c:pt idx="77">
                  <c:v>9.6305616374999996</c:v>
                </c:pt>
                <c:pt idx="78">
                  <c:v>7.5455248303999998</c:v>
                </c:pt>
                <c:pt idx="79">
                  <c:v>13.01547152</c:v>
                </c:pt>
                <c:pt idx="80">
                  <c:v>5.8123597202999999</c:v>
                </c:pt>
                <c:pt idx="81">
                  <c:v>10.177656037</c:v>
                </c:pt>
                <c:pt idx="82">
                  <c:v>11.351566890000001</c:v>
                </c:pt>
                <c:pt idx="83">
                  <c:v>11.428184926</c:v>
                </c:pt>
                <c:pt idx="84">
                  <c:v>12.846391843999999</c:v>
                </c:pt>
                <c:pt idx="85">
                  <c:v>7.0738802173000002</c:v>
                </c:pt>
                <c:pt idx="86">
                  <c:v>13.367375544</c:v>
                </c:pt>
                <c:pt idx="87">
                  <c:v>8.902470825</c:v>
                </c:pt>
                <c:pt idx="88">
                  <c:v>14.454016714</c:v>
                </c:pt>
                <c:pt idx="89">
                  <c:v>8.2220481023000005</c:v>
                </c:pt>
                <c:pt idx="90">
                  <c:v>6.1819740928</c:v>
                </c:pt>
                <c:pt idx="91">
                  <c:v>8.7928752888999995</c:v>
                </c:pt>
                <c:pt idx="92">
                  <c:v>8.8701383224000008</c:v>
                </c:pt>
                <c:pt idx="93">
                  <c:v>12.788846897000001</c:v>
                </c:pt>
                <c:pt idx="94">
                  <c:v>10.290698169000001</c:v>
                </c:pt>
                <c:pt idx="95">
                  <c:v>10.499859553</c:v>
                </c:pt>
                <c:pt idx="96">
                  <c:v>5.9172092465999997</c:v>
                </c:pt>
                <c:pt idx="97">
                  <c:v>13.365239068999999</c:v>
                </c:pt>
                <c:pt idx="98">
                  <c:v>11.124974154</c:v>
                </c:pt>
                <c:pt idx="99">
                  <c:v>11.267335299000001</c:v>
                </c:pt>
                <c:pt idx="100">
                  <c:v>3.4322211535</c:v>
                </c:pt>
                <c:pt idx="101">
                  <c:v>7.2451529963999999</c:v>
                </c:pt>
                <c:pt idx="102">
                  <c:v>8.3319721341000008</c:v>
                </c:pt>
                <c:pt idx="103">
                  <c:v>7.8398244095000003</c:v>
                </c:pt>
                <c:pt idx="104">
                  <c:v>6.3057051927999996</c:v>
                </c:pt>
                <c:pt idx="105">
                  <c:v>4.5135207291999997</c:v>
                </c:pt>
                <c:pt idx="106">
                  <c:v>10.926973088</c:v>
                </c:pt>
                <c:pt idx="107">
                  <c:v>6.7608337294999998</c:v>
                </c:pt>
                <c:pt idx="108">
                  <c:v>14.730290588000001</c:v>
                </c:pt>
                <c:pt idx="109">
                  <c:v>5.7688939788000004</c:v>
                </c:pt>
                <c:pt idx="110">
                  <c:v>7.8295221376999997</c:v>
                </c:pt>
                <c:pt idx="111">
                  <c:v>6.1641784972</c:v>
                </c:pt>
                <c:pt idx="112">
                  <c:v>7.4424926236999998</c:v>
                </c:pt>
                <c:pt idx="113">
                  <c:v>10.593970691999999</c:v>
                </c:pt>
                <c:pt idx="114">
                  <c:v>4.2818099890000001</c:v>
                </c:pt>
                <c:pt idx="115">
                  <c:v>9.6616666746999993</c:v>
                </c:pt>
                <c:pt idx="116">
                  <c:v>8.6341144055000001</c:v>
                </c:pt>
                <c:pt idx="117">
                  <c:v>5.8546458182999999</c:v>
                </c:pt>
                <c:pt idx="118">
                  <c:v>4.8859845512</c:v>
                </c:pt>
                <c:pt idx="119">
                  <c:v>4.5899056795000002</c:v>
                </c:pt>
                <c:pt idx="120">
                  <c:v>9.0171954277000008</c:v>
                </c:pt>
                <c:pt idx="121">
                  <c:v>17.065323677999999</c:v>
                </c:pt>
                <c:pt idx="122">
                  <c:v>9.6858677965000002</c:v>
                </c:pt>
                <c:pt idx="123">
                  <c:v>12.354257414999999</c:v>
                </c:pt>
                <c:pt idx="124">
                  <c:v>5.5107701061999999</c:v>
                </c:pt>
                <c:pt idx="125">
                  <c:v>6.5006028374999998</c:v>
                </c:pt>
                <c:pt idx="126">
                  <c:v>7.5699133536999996</c:v>
                </c:pt>
                <c:pt idx="127">
                  <c:v>9.0179669797000006</c:v>
                </c:pt>
                <c:pt idx="128">
                  <c:v>9.7460504585999992</c:v>
                </c:pt>
                <c:pt idx="129">
                  <c:v>4.2911466013000004</c:v>
                </c:pt>
                <c:pt idx="130">
                  <c:v>5.5832152191000004</c:v>
                </c:pt>
                <c:pt idx="131">
                  <c:v>8.2349908950999993</c:v>
                </c:pt>
                <c:pt idx="132">
                  <c:v>6.3240993194000001</c:v>
                </c:pt>
                <c:pt idx="133">
                  <c:v>4.9531804597000004</c:v>
                </c:pt>
                <c:pt idx="134">
                  <c:v>9.9288417502000001</c:v>
                </c:pt>
                <c:pt idx="135">
                  <c:v>5.9837855536999998</c:v>
                </c:pt>
                <c:pt idx="136">
                  <c:v>7.8477398146999997</c:v>
                </c:pt>
                <c:pt idx="137">
                  <c:v>8.1314241422000002</c:v>
                </c:pt>
                <c:pt idx="138">
                  <c:v>7.7527588381000001</c:v>
                </c:pt>
                <c:pt idx="139">
                  <c:v>5.9093734741999997</c:v>
                </c:pt>
                <c:pt idx="140">
                  <c:v>11.983730928</c:v>
                </c:pt>
                <c:pt idx="141">
                  <c:v>7.3769058971000003</c:v>
                </c:pt>
                <c:pt idx="142">
                  <c:v>5.0835375702999999</c:v>
                </c:pt>
                <c:pt idx="143">
                  <c:v>11.071833458</c:v>
                </c:pt>
                <c:pt idx="144">
                  <c:v>42.884832482999997</c:v>
                </c:pt>
                <c:pt idx="145">
                  <c:v>33.676448935000003</c:v>
                </c:pt>
                <c:pt idx="146">
                  <c:v>14.98827436</c:v>
                </c:pt>
                <c:pt idx="147">
                  <c:v>6.8644235787000003</c:v>
                </c:pt>
                <c:pt idx="148">
                  <c:v>10.871511155</c:v>
                </c:pt>
                <c:pt idx="149">
                  <c:v>9.7741983841</c:v>
                </c:pt>
                <c:pt idx="150">
                  <c:v>6.1939292755000004</c:v>
                </c:pt>
                <c:pt idx="151">
                  <c:v>12.503352583</c:v>
                </c:pt>
                <c:pt idx="152">
                  <c:v>21.206378378</c:v>
                </c:pt>
                <c:pt idx="153">
                  <c:v>14.312657086</c:v>
                </c:pt>
                <c:pt idx="154">
                  <c:v>12.816160034999999</c:v>
                </c:pt>
                <c:pt idx="155">
                  <c:v>179.28093354000001</c:v>
                </c:pt>
                <c:pt idx="156">
                  <c:v>110.9354008</c:v>
                </c:pt>
                <c:pt idx="157">
                  <c:v>140.09931556999999</c:v>
                </c:pt>
                <c:pt idx="158">
                  <c:v>14.199166005</c:v>
                </c:pt>
                <c:pt idx="159">
                  <c:v>8.7258211538000001</c:v>
                </c:pt>
                <c:pt idx="160">
                  <c:v>14.889602963</c:v>
                </c:pt>
                <c:pt idx="161">
                  <c:v>6.9987720965999998</c:v>
                </c:pt>
                <c:pt idx="162">
                  <c:v>8.8447537629999999</c:v>
                </c:pt>
                <c:pt idx="163">
                  <c:v>8.3791252113999999</c:v>
                </c:pt>
                <c:pt idx="164">
                  <c:v>8.1878745604999992</c:v>
                </c:pt>
                <c:pt idx="165">
                  <c:v>9.1645370655999994</c:v>
                </c:pt>
                <c:pt idx="166">
                  <c:v>5.6520333508</c:v>
                </c:pt>
                <c:pt idx="167">
                  <c:v>8.5510909942000008</c:v>
                </c:pt>
                <c:pt idx="168">
                  <c:v>9.9676139038000002</c:v>
                </c:pt>
                <c:pt idx="169">
                  <c:v>11.380716729</c:v>
                </c:pt>
                <c:pt idx="170">
                  <c:v>18.326427361</c:v>
                </c:pt>
                <c:pt idx="171">
                  <c:v>15.568862782</c:v>
                </c:pt>
                <c:pt idx="172">
                  <c:v>7.3660068015000002</c:v>
                </c:pt>
                <c:pt idx="173">
                  <c:v>19.390907106</c:v>
                </c:pt>
                <c:pt idx="174">
                  <c:v>11.410227383000001</c:v>
                </c:pt>
                <c:pt idx="175">
                  <c:v>13.032961296</c:v>
                </c:pt>
                <c:pt idx="176">
                  <c:v>18.57534686</c:v>
                </c:pt>
                <c:pt idx="177">
                  <c:v>8.6503914523999992</c:v>
                </c:pt>
                <c:pt idx="178">
                  <c:v>22.667256868999999</c:v>
                </c:pt>
                <c:pt idx="179">
                  <c:v>26.189154143</c:v>
                </c:pt>
                <c:pt idx="180">
                  <c:v>20.685575310000001</c:v>
                </c:pt>
                <c:pt idx="181">
                  <c:v>18.576750292</c:v>
                </c:pt>
                <c:pt idx="182">
                  <c:v>9.6450538985000005</c:v>
                </c:pt>
                <c:pt idx="183">
                  <c:v>18.474005295000001</c:v>
                </c:pt>
                <c:pt idx="184">
                  <c:v>23.144821584999999</c:v>
                </c:pt>
                <c:pt idx="185">
                  <c:v>16.762772054999999</c:v>
                </c:pt>
                <c:pt idx="186">
                  <c:v>9.7743882069999994</c:v>
                </c:pt>
                <c:pt idx="187">
                  <c:v>11.874723422000001</c:v>
                </c:pt>
                <c:pt idx="188">
                  <c:v>6.1317943445000003</c:v>
                </c:pt>
                <c:pt idx="189">
                  <c:v>6.3728977606999999</c:v>
                </c:pt>
                <c:pt idx="190">
                  <c:v>8.8804028051999992</c:v>
                </c:pt>
                <c:pt idx="191">
                  <c:v>7.8317384839999997</c:v>
                </c:pt>
                <c:pt idx="192">
                  <c:v>16.035136483999999</c:v>
                </c:pt>
                <c:pt idx="193">
                  <c:v>15.850119490999999</c:v>
                </c:pt>
                <c:pt idx="194">
                  <c:v>21.149933657999998</c:v>
                </c:pt>
                <c:pt idx="195">
                  <c:v>13.062690208999999</c:v>
                </c:pt>
                <c:pt idx="196">
                  <c:v>7.6158635451999999</c:v>
                </c:pt>
                <c:pt idx="197">
                  <c:v>6.4141901102999999</c:v>
                </c:pt>
                <c:pt idx="198">
                  <c:v>12.704823577000001</c:v>
                </c:pt>
                <c:pt idx="199">
                  <c:v>15.437743102000001</c:v>
                </c:pt>
                <c:pt idx="200">
                  <c:v>16.947229910000001</c:v>
                </c:pt>
              </c:numCache>
            </c:numRef>
          </c:val>
          <c:smooth val="0"/>
        </c:ser>
        <c:ser>
          <c:idx val="3"/>
          <c:order val="3"/>
          <c:tx>
            <c:strRef>
              <c:f>Beta_2_Data!$I$1</c:f>
              <c:strCache>
                <c:ptCount val="1"/>
                <c:pt idx="0">
                  <c:v>P4</c:v>
                </c:pt>
              </c:strCache>
            </c:strRef>
          </c:tx>
          <c:marker>
            <c:symbol val="none"/>
          </c:marker>
          <c:cat>
            <c:numRef>
              <c:f>Beta_2_Data!$A$13:$A$213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Beta_2_Data!$I$13:$I$213</c:f>
              <c:numCache>
                <c:formatCode>0.00E+00</c:formatCode>
                <c:ptCount val="201"/>
                <c:pt idx="0">
                  <c:v>2.7932588656999999</c:v>
                </c:pt>
                <c:pt idx="1">
                  <c:v>5.5943072281999999</c:v>
                </c:pt>
                <c:pt idx="2">
                  <c:v>2.2699628027999998</c:v>
                </c:pt>
                <c:pt idx="3">
                  <c:v>1.8982409873999999</c:v>
                </c:pt>
                <c:pt idx="4">
                  <c:v>1.2946081728000001</c:v>
                </c:pt>
                <c:pt idx="5">
                  <c:v>1.7954767326000001</c:v>
                </c:pt>
                <c:pt idx="6">
                  <c:v>1.5830138652000001</c:v>
                </c:pt>
                <c:pt idx="7">
                  <c:v>1.4817190059000001</c:v>
                </c:pt>
                <c:pt idx="8">
                  <c:v>2.5568850726000001</c:v>
                </c:pt>
                <c:pt idx="9">
                  <c:v>2.5225546029000001</c:v>
                </c:pt>
                <c:pt idx="10">
                  <c:v>3.005405085</c:v>
                </c:pt>
                <c:pt idx="11">
                  <c:v>3.2875077473999998</c:v>
                </c:pt>
                <c:pt idx="12">
                  <c:v>2.8879674471999999</c:v>
                </c:pt>
                <c:pt idx="13">
                  <c:v>1.9029361042999999</c:v>
                </c:pt>
                <c:pt idx="14">
                  <c:v>1.3251116731999999</c:v>
                </c:pt>
                <c:pt idx="15">
                  <c:v>4.1187515308</c:v>
                </c:pt>
                <c:pt idx="16">
                  <c:v>3.9425653919000001</c:v>
                </c:pt>
                <c:pt idx="17">
                  <c:v>2.6483822047999999</c:v>
                </c:pt>
                <c:pt idx="18">
                  <c:v>4.5814305130999999</c:v>
                </c:pt>
                <c:pt idx="19">
                  <c:v>2.5337951368999998</c:v>
                </c:pt>
                <c:pt idx="20">
                  <c:v>2.8298063773000002</c:v>
                </c:pt>
                <c:pt idx="21">
                  <c:v>3.1917891480999998</c:v>
                </c:pt>
                <c:pt idx="22">
                  <c:v>1.4255811944000001</c:v>
                </c:pt>
                <c:pt idx="23">
                  <c:v>1.9943406075000001</c:v>
                </c:pt>
                <c:pt idx="24">
                  <c:v>2.2301521150000001</c:v>
                </c:pt>
                <c:pt idx="25">
                  <c:v>1.8271937691</c:v>
                </c:pt>
                <c:pt idx="26">
                  <c:v>3.3699383213999998</c:v>
                </c:pt>
                <c:pt idx="27">
                  <c:v>1.4805477877</c:v>
                </c:pt>
                <c:pt idx="28">
                  <c:v>1.5259260568999999</c:v>
                </c:pt>
                <c:pt idx="29">
                  <c:v>1.6527232897999999</c:v>
                </c:pt>
                <c:pt idx="30">
                  <c:v>1.8341967447</c:v>
                </c:pt>
                <c:pt idx="31">
                  <c:v>1.1355708646</c:v>
                </c:pt>
                <c:pt idx="32">
                  <c:v>2.0685596942000002</c:v>
                </c:pt>
                <c:pt idx="33">
                  <c:v>1.5607141073999999</c:v>
                </c:pt>
                <c:pt idx="34">
                  <c:v>1.1961601738000001</c:v>
                </c:pt>
                <c:pt idx="35">
                  <c:v>2.8653076465999998</c:v>
                </c:pt>
                <c:pt idx="36">
                  <c:v>2.4506157954000001</c:v>
                </c:pt>
                <c:pt idx="37">
                  <c:v>3.2905815969000001</c:v>
                </c:pt>
                <c:pt idx="38">
                  <c:v>1.0636610728</c:v>
                </c:pt>
                <c:pt idx="39">
                  <c:v>1.8991742187</c:v>
                </c:pt>
                <c:pt idx="40">
                  <c:v>2.5144842704000001</c:v>
                </c:pt>
                <c:pt idx="41">
                  <c:v>2.6813701440000002</c:v>
                </c:pt>
                <c:pt idx="42">
                  <c:v>1.5683813949000001</c:v>
                </c:pt>
                <c:pt idx="43">
                  <c:v>1.6641307852</c:v>
                </c:pt>
                <c:pt idx="44">
                  <c:v>1.5180279469</c:v>
                </c:pt>
                <c:pt idx="45">
                  <c:v>2.7506839149000002</c:v>
                </c:pt>
                <c:pt idx="46">
                  <c:v>2.2107080105999999</c:v>
                </c:pt>
                <c:pt idx="47">
                  <c:v>3.1636342746000001</c:v>
                </c:pt>
                <c:pt idx="48">
                  <c:v>2.7121314017999998</c:v>
                </c:pt>
                <c:pt idx="49">
                  <c:v>3.0277232192999999</c:v>
                </c:pt>
                <c:pt idx="50">
                  <c:v>1.5293224506</c:v>
                </c:pt>
                <c:pt idx="51">
                  <c:v>2.7052054656000002</c:v>
                </c:pt>
                <c:pt idx="52">
                  <c:v>1.6844903883</c:v>
                </c:pt>
                <c:pt idx="53">
                  <c:v>3.3710523798000001</c:v>
                </c:pt>
                <c:pt idx="54">
                  <c:v>2.2061928937999999</c:v>
                </c:pt>
                <c:pt idx="55">
                  <c:v>2.0017109190000002</c:v>
                </c:pt>
                <c:pt idx="56">
                  <c:v>1.6461921005</c:v>
                </c:pt>
                <c:pt idx="57">
                  <c:v>1.8083158121</c:v>
                </c:pt>
                <c:pt idx="58">
                  <c:v>2.3882196229999999</c:v>
                </c:pt>
                <c:pt idx="59">
                  <c:v>1.3721938771</c:v>
                </c:pt>
                <c:pt idx="60">
                  <c:v>3.7314660516</c:v>
                </c:pt>
                <c:pt idx="61">
                  <c:v>4.3541996585999998</c:v>
                </c:pt>
                <c:pt idx="62">
                  <c:v>4.1372740446999998</c:v>
                </c:pt>
                <c:pt idx="63">
                  <c:v>2.8633706608999998</c:v>
                </c:pt>
                <c:pt idx="64">
                  <c:v>2.3890405429000001</c:v>
                </c:pt>
                <c:pt idx="65">
                  <c:v>5.4132209769999999</c:v>
                </c:pt>
                <c:pt idx="66">
                  <c:v>3.1036285770999998</c:v>
                </c:pt>
                <c:pt idx="67">
                  <c:v>3.6776543088999998</c:v>
                </c:pt>
                <c:pt idx="68">
                  <c:v>2.1923023276000002</c:v>
                </c:pt>
                <c:pt idx="69">
                  <c:v>3.7683369580999999</c:v>
                </c:pt>
                <c:pt idx="70">
                  <c:v>2.4459195506999998</c:v>
                </c:pt>
                <c:pt idx="71">
                  <c:v>3.3877250697000001</c:v>
                </c:pt>
                <c:pt idx="72">
                  <c:v>2.9649519487</c:v>
                </c:pt>
                <c:pt idx="73">
                  <c:v>2.8673345072999998</c:v>
                </c:pt>
                <c:pt idx="74">
                  <c:v>2.3878338753000001</c:v>
                </c:pt>
                <c:pt idx="75">
                  <c:v>3.0171022432000001</c:v>
                </c:pt>
                <c:pt idx="76">
                  <c:v>3.0333485562</c:v>
                </c:pt>
                <c:pt idx="77">
                  <c:v>2.3502972976000001</c:v>
                </c:pt>
                <c:pt idx="78">
                  <c:v>2.6475919337999998</c:v>
                </c:pt>
                <c:pt idx="79">
                  <c:v>3.3406844578000001</c:v>
                </c:pt>
                <c:pt idx="80">
                  <c:v>3.0000223452000001</c:v>
                </c:pt>
                <c:pt idx="81">
                  <c:v>2.1230702281</c:v>
                </c:pt>
                <c:pt idx="82">
                  <c:v>3.5564178404</c:v>
                </c:pt>
                <c:pt idx="83">
                  <c:v>3.1709606388</c:v>
                </c:pt>
                <c:pt idx="84">
                  <c:v>2.5647514594</c:v>
                </c:pt>
                <c:pt idx="85">
                  <c:v>3.6149159544999998</c:v>
                </c:pt>
                <c:pt idx="86">
                  <c:v>2.0409127737000001</c:v>
                </c:pt>
                <c:pt idx="87">
                  <c:v>2.5594933132</c:v>
                </c:pt>
                <c:pt idx="88">
                  <c:v>2.1879803391000001</c:v>
                </c:pt>
                <c:pt idx="89">
                  <c:v>2.6265625454000001</c:v>
                </c:pt>
                <c:pt idx="90">
                  <c:v>2.2519799366000002</c:v>
                </c:pt>
                <c:pt idx="91">
                  <c:v>2.3695051817000001</c:v>
                </c:pt>
                <c:pt idx="92">
                  <c:v>1.5198451224</c:v>
                </c:pt>
                <c:pt idx="93">
                  <c:v>2.7339644761000002</c:v>
                </c:pt>
                <c:pt idx="94">
                  <c:v>3.9506847834999999</c:v>
                </c:pt>
                <c:pt idx="95">
                  <c:v>2.6158130598999998</c:v>
                </c:pt>
                <c:pt idx="96">
                  <c:v>2.8178445277000002</c:v>
                </c:pt>
                <c:pt idx="97">
                  <c:v>2.2298426935000002</c:v>
                </c:pt>
                <c:pt idx="98">
                  <c:v>3.0654276209</c:v>
                </c:pt>
                <c:pt idx="99">
                  <c:v>2.5772023669999999</c:v>
                </c:pt>
                <c:pt idx="100">
                  <c:v>1.4719160185</c:v>
                </c:pt>
                <c:pt idx="101">
                  <c:v>2.7241059613999998</c:v>
                </c:pt>
                <c:pt idx="102">
                  <c:v>1.8541067503999999</c:v>
                </c:pt>
                <c:pt idx="103">
                  <c:v>1.4690646118999999</c:v>
                </c:pt>
                <c:pt idx="104">
                  <c:v>2.3165728317999998</c:v>
                </c:pt>
                <c:pt idx="105">
                  <c:v>1.6111008817000001</c:v>
                </c:pt>
                <c:pt idx="106">
                  <c:v>2.8018303915999998</c:v>
                </c:pt>
                <c:pt idx="107">
                  <c:v>3.0738246939999998</c:v>
                </c:pt>
                <c:pt idx="108">
                  <c:v>1.9619260599999999</c:v>
                </c:pt>
                <c:pt idx="109">
                  <c:v>2.1635004760999998</c:v>
                </c:pt>
                <c:pt idx="110">
                  <c:v>2.9329005378000002</c:v>
                </c:pt>
                <c:pt idx="111">
                  <c:v>2.4047980842999999</c:v>
                </c:pt>
                <c:pt idx="112">
                  <c:v>2.4268689226000002</c:v>
                </c:pt>
                <c:pt idx="113">
                  <c:v>3.0212975109000002</c:v>
                </c:pt>
                <c:pt idx="114">
                  <c:v>2.2537087744000002</c:v>
                </c:pt>
                <c:pt idx="115">
                  <c:v>1.9887193273999999</c:v>
                </c:pt>
                <c:pt idx="116">
                  <c:v>3.0618821722999998</c:v>
                </c:pt>
                <c:pt idx="117">
                  <c:v>2.5421441927999999</c:v>
                </c:pt>
                <c:pt idx="118">
                  <c:v>3.0097969831000002</c:v>
                </c:pt>
                <c:pt idx="119">
                  <c:v>3.4914651146</c:v>
                </c:pt>
                <c:pt idx="120">
                  <c:v>3.3473081664</c:v>
                </c:pt>
                <c:pt idx="121">
                  <c:v>2.2168740226999999</c:v>
                </c:pt>
                <c:pt idx="122">
                  <c:v>2.1000992656999999</c:v>
                </c:pt>
                <c:pt idx="123">
                  <c:v>2.8321069462000001</c:v>
                </c:pt>
                <c:pt idx="124">
                  <c:v>2.9481080746999999</c:v>
                </c:pt>
                <c:pt idx="125">
                  <c:v>1.8913476369</c:v>
                </c:pt>
                <c:pt idx="126">
                  <c:v>2.8620393774999999</c:v>
                </c:pt>
                <c:pt idx="127">
                  <c:v>3.0838173800000002</c:v>
                </c:pt>
                <c:pt idx="128">
                  <c:v>3.5073907930999999</c:v>
                </c:pt>
                <c:pt idx="129">
                  <c:v>2.8062031217999999</c:v>
                </c:pt>
                <c:pt idx="130">
                  <c:v>2.1178071114999999</c:v>
                </c:pt>
                <c:pt idx="131">
                  <c:v>4.7802658468999999</c:v>
                </c:pt>
                <c:pt idx="132">
                  <c:v>2.4019563641000001</c:v>
                </c:pt>
                <c:pt idx="133">
                  <c:v>3.9677210937999998</c:v>
                </c:pt>
                <c:pt idx="134">
                  <c:v>2.7385072107999999</c:v>
                </c:pt>
                <c:pt idx="135">
                  <c:v>2.7554206041999998</c:v>
                </c:pt>
                <c:pt idx="136">
                  <c:v>2.8338336044000001</c:v>
                </c:pt>
                <c:pt idx="137">
                  <c:v>2.0168435374999998</c:v>
                </c:pt>
                <c:pt idx="138">
                  <c:v>2.1918514519999999</c:v>
                </c:pt>
                <c:pt idx="139">
                  <c:v>1.4573191072</c:v>
                </c:pt>
                <c:pt idx="140">
                  <c:v>1.7357453061999999</c:v>
                </c:pt>
                <c:pt idx="141">
                  <c:v>3.3433704006</c:v>
                </c:pt>
                <c:pt idx="142">
                  <c:v>1.9288771817000001</c:v>
                </c:pt>
                <c:pt idx="143">
                  <c:v>4.8971806732000003</c:v>
                </c:pt>
                <c:pt idx="144">
                  <c:v>7.4186230797999997</c:v>
                </c:pt>
                <c:pt idx="145">
                  <c:v>9.7610056419000006</c:v>
                </c:pt>
                <c:pt idx="146">
                  <c:v>1.9865804135</c:v>
                </c:pt>
                <c:pt idx="147">
                  <c:v>2.9910602837</c:v>
                </c:pt>
                <c:pt idx="148">
                  <c:v>2.3602191286999998</c:v>
                </c:pt>
                <c:pt idx="149">
                  <c:v>3.7851182160999999</c:v>
                </c:pt>
                <c:pt idx="150">
                  <c:v>2.7159579140000001</c:v>
                </c:pt>
                <c:pt idx="151">
                  <c:v>3.1717109526999998</c:v>
                </c:pt>
                <c:pt idx="152">
                  <c:v>3.9929362793999998</c:v>
                </c:pt>
                <c:pt idx="153">
                  <c:v>3.3354137131999999</c:v>
                </c:pt>
                <c:pt idx="154">
                  <c:v>3.2751331045000001</c:v>
                </c:pt>
                <c:pt idx="155">
                  <c:v>177.20249071000001</c:v>
                </c:pt>
                <c:pt idx="156">
                  <c:v>100.42832597</c:v>
                </c:pt>
                <c:pt idx="157">
                  <c:v>130.98726463</c:v>
                </c:pt>
                <c:pt idx="158">
                  <c:v>20.037271087000001</c:v>
                </c:pt>
                <c:pt idx="159">
                  <c:v>4.3595165725999996</c:v>
                </c:pt>
                <c:pt idx="160">
                  <c:v>5.6017112708000001</c:v>
                </c:pt>
                <c:pt idx="161">
                  <c:v>1.8821836896999999</c:v>
                </c:pt>
                <c:pt idx="162">
                  <c:v>4.6668151791000003</c:v>
                </c:pt>
                <c:pt idx="163">
                  <c:v>4.9911419799000001</c:v>
                </c:pt>
                <c:pt idx="164">
                  <c:v>4.2203161456</c:v>
                </c:pt>
                <c:pt idx="165">
                  <c:v>2.9351965563000002</c:v>
                </c:pt>
                <c:pt idx="166">
                  <c:v>5.0555061775999999</c:v>
                </c:pt>
                <c:pt idx="167">
                  <c:v>3.7872819548000001</c:v>
                </c:pt>
                <c:pt idx="168">
                  <c:v>3.7989211870999999</c:v>
                </c:pt>
                <c:pt idx="169">
                  <c:v>2.9322784716000001</c:v>
                </c:pt>
                <c:pt idx="170">
                  <c:v>2.9538011297</c:v>
                </c:pt>
                <c:pt idx="171">
                  <c:v>2.5631431288000002</c:v>
                </c:pt>
                <c:pt idx="172">
                  <c:v>3.0749194853000001</c:v>
                </c:pt>
                <c:pt idx="173">
                  <c:v>2.6074488748000002</c:v>
                </c:pt>
                <c:pt idx="174">
                  <c:v>3.1198358866999998</c:v>
                </c:pt>
                <c:pt idx="175">
                  <c:v>3.5884601270999998</c:v>
                </c:pt>
                <c:pt idx="176">
                  <c:v>6.3856998327000003</c:v>
                </c:pt>
                <c:pt idx="177">
                  <c:v>3.9305628939999999</c:v>
                </c:pt>
                <c:pt idx="178">
                  <c:v>7.0454154031999998</c:v>
                </c:pt>
                <c:pt idx="179">
                  <c:v>3.0341258267</c:v>
                </c:pt>
                <c:pt idx="180">
                  <c:v>3.5733206971999998</c:v>
                </c:pt>
                <c:pt idx="181">
                  <c:v>3.8881969762000002</c:v>
                </c:pt>
                <c:pt idx="182">
                  <c:v>2.9872703835999999</c:v>
                </c:pt>
                <c:pt idx="183">
                  <c:v>4.1560214267999998</c:v>
                </c:pt>
                <c:pt idx="184">
                  <c:v>4.1586452625000003</c:v>
                </c:pt>
                <c:pt idx="185">
                  <c:v>4.0491323778000003</c:v>
                </c:pt>
                <c:pt idx="186">
                  <c:v>2.5510058399000002</c:v>
                </c:pt>
                <c:pt idx="187">
                  <c:v>2.8185718483</c:v>
                </c:pt>
                <c:pt idx="188">
                  <c:v>3.5380948941999999</c:v>
                </c:pt>
                <c:pt idx="189">
                  <c:v>3.4483152972000002</c:v>
                </c:pt>
                <c:pt idx="190">
                  <c:v>2.194530914</c:v>
                </c:pt>
                <c:pt idx="191">
                  <c:v>4.5694259545999998</c:v>
                </c:pt>
                <c:pt idx="192">
                  <c:v>2.2805759454999999</c:v>
                </c:pt>
                <c:pt idx="193">
                  <c:v>2.0705218212999998</c:v>
                </c:pt>
                <c:pt idx="194">
                  <c:v>4.5836359933999997</c:v>
                </c:pt>
                <c:pt idx="195">
                  <c:v>1.6962579769999999</c:v>
                </c:pt>
                <c:pt idx="196">
                  <c:v>3.8012222703999998</c:v>
                </c:pt>
                <c:pt idx="197">
                  <c:v>3.5851505842</c:v>
                </c:pt>
                <c:pt idx="198">
                  <c:v>4.3509666721000002</c:v>
                </c:pt>
                <c:pt idx="199">
                  <c:v>4.1227275126</c:v>
                </c:pt>
                <c:pt idx="200">
                  <c:v>5.1241685723000003</c:v>
                </c:pt>
              </c:numCache>
            </c:numRef>
          </c:val>
          <c:smooth val="0"/>
        </c:ser>
        <c:ser>
          <c:idx val="4"/>
          <c:order val="4"/>
          <c:tx>
            <c:strRef>
              <c:f>Beta_2_Data!$J$1</c:f>
              <c:strCache>
                <c:ptCount val="1"/>
                <c:pt idx="0">
                  <c:v>P8</c:v>
                </c:pt>
              </c:strCache>
            </c:strRef>
          </c:tx>
          <c:marker>
            <c:symbol val="none"/>
          </c:marker>
          <c:cat>
            <c:numRef>
              <c:f>Beta_2_Data!$A$13:$A$213</c:f>
              <c:numCache>
                <c:formatCode>General</c:formatCode>
                <c:ptCount val="201"/>
                <c:pt idx="0">
                  <c:v>5.5</c:v>
                </c:pt>
                <c:pt idx="1">
                  <c:v>6</c:v>
                </c:pt>
                <c:pt idx="2">
                  <c:v>6.5</c:v>
                </c:pt>
                <c:pt idx="3">
                  <c:v>7</c:v>
                </c:pt>
                <c:pt idx="4">
                  <c:v>7.5</c:v>
                </c:pt>
                <c:pt idx="5">
                  <c:v>8</c:v>
                </c:pt>
                <c:pt idx="6">
                  <c:v>8.5</c:v>
                </c:pt>
                <c:pt idx="7">
                  <c:v>9</c:v>
                </c:pt>
                <c:pt idx="8">
                  <c:v>9.5</c:v>
                </c:pt>
                <c:pt idx="9">
                  <c:v>10</c:v>
                </c:pt>
                <c:pt idx="10">
                  <c:v>10.5</c:v>
                </c:pt>
                <c:pt idx="11">
                  <c:v>11</c:v>
                </c:pt>
                <c:pt idx="12">
                  <c:v>11.5</c:v>
                </c:pt>
                <c:pt idx="13">
                  <c:v>12</c:v>
                </c:pt>
                <c:pt idx="14">
                  <c:v>12.5</c:v>
                </c:pt>
                <c:pt idx="15">
                  <c:v>13</c:v>
                </c:pt>
                <c:pt idx="16">
                  <c:v>13.5</c:v>
                </c:pt>
                <c:pt idx="17">
                  <c:v>14</c:v>
                </c:pt>
                <c:pt idx="18">
                  <c:v>14.5</c:v>
                </c:pt>
                <c:pt idx="19">
                  <c:v>15</c:v>
                </c:pt>
                <c:pt idx="20">
                  <c:v>15.5</c:v>
                </c:pt>
                <c:pt idx="21">
                  <c:v>16</c:v>
                </c:pt>
                <c:pt idx="22">
                  <c:v>16.5</c:v>
                </c:pt>
                <c:pt idx="23">
                  <c:v>17</c:v>
                </c:pt>
                <c:pt idx="24">
                  <c:v>17.5</c:v>
                </c:pt>
                <c:pt idx="25">
                  <c:v>18</c:v>
                </c:pt>
                <c:pt idx="26">
                  <c:v>18.5</c:v>
                </c:pt>
                <c:pt idx="27">
                  <c:v>19</c:v>
                </c:pt>
                <c:pt idx="28">
                  <c:v>19.5</c:v>
                </c:pt>
                <c:pt idx="29">
                  <c:v>20</c:v>
                </c:pt>
                <c:pt idx="30">
                  <c:v>20.5</c:v>
                </c:pt>
                <c:pt idx="31">
                  <c:v>21</c:v>
                </c:pt>
                <c:pt idx="32">
                  <c:v>21.5</c:v>
                </c:pt>
                <c:pt idx="33">
                  <c:v>22</c:v>
                </c:pt>
                <c:pt idx="34">
                  <c:v>22.5</c:v>
                </c:pt>
                <c:pt idx="35">
                  <c:v>23</c:v>
                </c:pt>
                <c:pt idx="36">
                  <c:v>23.5</c:v>
                </c:pt>
                <c:pt idx="37">
                  <c:v>24</c:v>
                </c:pt>
                <c:pt idx="38">
                  <c:v>24.5</c:v>
                </c:pt>
                <c:pt idx="39">
                  <c:v>25</c:v>
                </c:pt>
                <c:pt idx="40">
                  <c:v>25.5</c:v>
                </c:pt>
                <c:pt idx="41">
                  <c:v>26</c:v>
                </c:pt>
                <c:pt idx="42">
                  <c:v>26.5</c:v>
                </c:pt>
                <c:pt idx="43">
                  <c:v>27</c:v>
                </c:pt>
                <c:pt idx="44">
                  <c:v>27.5</c:v>
                </c:pt>
                <c:pt idx="45">
                  <c:v>28</c:v>
                </c:pt>
                <c:pt idx="46">
                  <c:v>28.5</c:v>
                </c:pt>
                <c:pt idx="47">
                  <c:v>29</c:v>
                </c:pt>
                <c:pt idx="48">
                  <c:v>29.5</c:v>
                </c:pt>
                <c:pt idx="49">
                  <c:v>30</c:v>
                </c:pt>
                <c:pt idx="50">
                  <c:v>30.5</c:v>
                </c:pt>
                <c:pt idx="51">
                  <c:v>31</c:v>
                </c:pt>
                <c:pt idx="52">
                  <c:v>31.5</c:v>
                </c:pt>
                <c:pt idx="53">
                  <c:v>32</c:v>
                </c:pt>
                <c:pt idx="54">
                  <c:v>32.5</c:v>
                </c:pt>
                <c:pt idx="55">
                  <c:v>33</c:v>
                </c:pt>
                <c:pt idx="56">
                  <c:v>33.5</c:v>
                </c:pt>
                <c:pt idx="57">
                  <c:v>34</c:v>
                </c:pt>
                <c:pt idx="58">
                  <c:v>34.5</c:v>
                </c:pt>
                <c:pt idx="59">
                  <c:v>35</c:v>
                </c:pt>
                <c:pt idx="60">
                  <c:v>35.5</c:v>
                </c:pt>
                <c:pt idx="61">
                  <c:v>36</c:v>
                </c:pt>
                <c:pt idx="62">
                  <c:v>36.5</c:v>
                </c:pt>
                <c:pt idx="63">
                  <c:v>37</c:v>
                </c:pt>
                <c:pt idx="64">
                  <c:v>37.5</c:v>
                </c:pt>
                <c:pt idx="65">
                  <c:v>38</c:v>
                </c:pt>
                <c:pt idx="66">
                  <c:v>38.5</c:v>
                </c:pt>
                <c:pt idx="67">
                  <c:v>39</c:v>
                </c:pt>
                <c:pt idx="68">
                  <c:v>39.5</c:v>
                </c:pt>
                <c:pt idx="69">
                  <c:v>40</c:v>
                </c:pt>
                <c:pt idx="70">
                  <c:v>40.5</c:v>
                </c:pt>
                <c:pt idx="71">
                  <c:v>41</c:v>
                </c:pt>
                <c:pt idx="72">
                  <c:v>41.5</c:v>
                </c:pt>
                <c:pt idx="73">
                  <c:v>42</c:v>
                </c:pt>
                <c:pt idx="74">
                  <c:v>42.5</c:v>
                </c:pt>
                <c:pt idx="75">
                  <c:v>43</c:v>
                </c:pt>
                <c:pt idx="76">
                  <c:v>43.5</c:v>
                </c:pt>
                <c:pt idx="77">
                  <c:v>44</c:v>
                </c:pt>
                <c:pt idx="78">
                  <c:v>44.5</c:v>
                </c:pt>
                <c:pt idx="79">
                  <c:v>45</c:v>
                </c:pt>
                <c:pt idx="80">
                  <c:v>45.5</c:v>
                </c:pt>
                <c:pt idx="81">
                  <c:v>46</c:v>
                </c:pt>
                <c:pt idx="82">
                  <c:v>46.5</c:v>
                </c:pt>
                <c:pt idx="83">
                  <c:v>47</c:v>
                </c:pt>
                <c:pt idx="84">
                  <c:v>47.5</c:v>
                </c:pt>
                <c:pt idx="85">
                  <c:v>48</c:v>
                </c:pt>
                <c:pt idx="86">
                  <c:v>48.5</c:v>
                </c:pt>
                <c:pt idx="87">
                  <c:v>49</c:v>
                </c:pt>
                <c:pt idx="88">
                  <c:v>49.5</c:v>
                </c:pt>
                <c:pt idx="89">
                  <c:v>50</c:v>
                </c:pt>
                <c:pt idx="90">
                  <c:v>50.5</c:v>
                </c:pt>
                <c:pt idx="91">
                  <c:v>51</c:v>
                </c:pt>
                <c:pt idx="92">
                  <c:v>51.5</c:v>
                </c:pt>
                <c:pt idx="93">
                  <c:v>52</c:v>
                </c:pt>
                <c:pt idx="94">
                  <c:v>52.5</c:v>
                </c:pt>
                <c:pt idx="95">
                  <c:v>53</c:v>
                </c:pt>
                <c:pt idx="96">
                  <c:v>53.5</c:v>
                </c:pt>
                <c:pt idx="97">
                  <c:v>54</c:v>
                </c:pt>
                <c:pt idx="98">
                  <c:v>54.5</c:v>
                </c:pt>
                <c:pt idx="99">
                  <c:v>55</c:v>
                </c:pt>
                <c:pt idx="100">
                  <c:v>55.5</c:v>
                </c:pt>
                <c:pt idx="101">
                  <c:v>56</c:v>
                </c:pt>
                <c:pt idx="102">
                  <c:v>56.5</c:v>
                </c:pt>
                <c:pt idx="103">
                  <c:v>57</c:v>
                </c:pt>
                <c:pt idx="104">
                  <c:v>57.5</c:v>
                </c:pt>
                <c:pt idx="105">
                  <c:v>58</c:v>
                </c:pt>
                <c:pt idx="106">
                  <c:v>58.5</c:v>
                </c:pt>
                <c:pt idx="107">
                  <c:v>59</c:v>
                </c:pt>
                <c:pt idx="108">
                  <c:v>59.5</c:v>
                </c:pt>
                <c:pt idx="109">
                  <c:v>60</c:v>
                </c:pt>
                <c:pt idx="110">
                  <c:v>60.5</c:v>
                </c:pt>
                <c:pt idx="111">
                  <c:v>61</c:v>
                </c:pt>
                <c:pt idx="112">
                  <c:v>61.5</c:v>
                </c:pt>
                <c:pt idx="113">
                  <c:v>62</c:v>
                </c:pt>
                <c:pt idx="114">
                  <c:v>62.5</c:v>
                </c:pt>
                <c:pt idx="115">
                  <c:v>63</c:v>
                </c:pt>
                <c:pt idx="116">
                  <c:v>63.5</c:v>
                </c:pt>
                <c:pt idx="117">
                  <c:v>64</c:v>
                </c:pt>
                <c:pt idx="118">
                  <c:v>64.5</c:v>
                </c:pt>
                <c:pt idx="119">
                  <c:v>65</c:v>
                </c:pt>
                <c:pt idx="120">
                  <c:v>65.5</c:v>
                </c:pt>
                <c:pt idx="121">
                  <c:v>66</c:v>
                </c:pt>
                <c:pt idx="122">
                  <c:v>66.5</c:v>
                </c:pt>
                <c:pt idx="123">
                  <c:v>67</c:v>
                </c:pt>
                <c:pt idx="124">
                  <c:v>67.5</c:v>
                </c:pt>
                <c:pt idx="125">
                  <c:v>68</c:v>
                </c:pt>
                <c:pt idx="126">
                  <c:v>68.5</c:v>
                </c:pt>
                <c:pt idx="127">
                  <c:v>69</c:v>
                </c:pt>
                <c:pt idx="128">
                  <c:v>69.5</c:v>
                </c:pt>
                <c:pt idx="129">
                  <c:v>70</c:v>
                </c:pt>
                <c:pt idx="130">
                  <c:v>70.5</c:v>
                </c:pt>
                <c:pt idx="131">
                  <c:v>71</c:v>
                </c:pt>
                <c:pt idx="132">
                  <c:v>71.5</c:v>
                </c:pt>
                <c:pt idx="133">
                  <c:v>72</c:v>
                </c:pt>
                <c:pt idx="134">
                  <c:v>72.5</c:v>
                </c:pt>
                <c:pt idx="135">
                  <c:v>73</c:v>
                </c:pt>
                <c:pt idx="136">
                  <c:v>73.5</c:v>
                </c:pt>
                <c:pt idx="137">
                  <c:v>74</c:v>
                </c:pt>
                <c:pt idx="138">
                  <c:v>74.5</c:v>
                </c:pt>
                <c:pt idx="139">
                  <c:v>75</c:v>
                </c:pt>
                <c:pt idx="140">
                  <c:v>75.5</c:v>
                </c:pt>
                <c:pt idx="141">
                  <c:v>76</c:v>
                </c:pt>
                <c:pt idx="142">
                  <c:v>76.5</c:v>
                </c:pt>
                <c:pt idx="143">
                  <c:v>77</c:v>
                </c:pt>
                <c:pt idx="144">
                  <c:v>77.5</c:v>
                </c:pt>
                <c:pt idx="145">
                  <c:v>78</c:v>
                </c:pt>
                <c:pt idx="146">
                  <c:v>78.5</c:v>
                </c:pt>
                <c:pt idx="147">
                  <c:v>79</c:v>
                </c:pt>
                <c:pt idx="148">
                  <c:v>79.5</c:v>
                </c:pt>
                <c:pt idx="149">
                  <c:v>80</c:v>
                </c:pt>
                <c:pt idx="150">
                  <c:v>80.5</c:v>
                </c:pt>
                <c:pt idx="151">
                  <c:v>81</c:v>
                </c:pt>
                <c:pt idx="152">
                  <c:v>81.5</c:v>
                </c:pt>
                <c:pt idx="153">
                  <c:v>82</c:v>
                </c:pt>
                <c:pt idx="154">
                  <c:v>82.5</c:v>
                </c:pt>
                <c:pt idx="155">
                  <c:v>83</c:v>
                </c:pt>
                <c:pt idx="156">
                  <c:v>83.5</c:v>
                </c:pt>
                <c:pt idx="157">
                  <c:v>84</c:v>
                </c:pt>
                <c:pt idx="158">
                  <c:v>84.5</c:v>
                </c:pt>
                <c:pt idx="159">
                  <c:v>85</c:v>
                </c:pt>
                <c:pt idx="160">
                  <c:v>85.5</c:v>
                </c:pt>
                <c:pt idx="161">
                  <c:v>86</c:v>
                </c:pt>
                <c:pt idx="162">
                  <c:v>86.5</c:v>
                </c:pt>
                <c:pt idx="163">
                  <c:v>87</c:v>
                </c:pt>
                <c:pt idx="164">
                  <c:v>87.5</c:v>
                </c:pt>
                <c:pt idx="165">
                  <c:v>88</c:v>
                </c:pt>
                <c:pt idx="166">
                  <c:v>88.5</c:v>
                </c:pt>
                <c:pt idx="167">
                  <c:v>89</c:v>
                </c:pt>
                <c:pt idx="168">
                  <c:v>89.5</c:v>
                </c:pt>
                <c:pt idx="169">
                  <c:v>90</c:v>
                </c:pt>
                <c:pt idx="170">
                  <c:v>90.5</c:v>
                </c:pt>
                <c:pt idx="171">
                  <c:v>91</c:v>
                </c:pt>
                <c:pt idx="172">
                  <c:v>91.5</c:v>
                </c:pt>
                <c:pt idx="173">
                  <c:v>92</c:v>
                </c:pt>
                <c:pt idx="174">
                  <c:v>92.5</c:v>
                </c:pt>
                <c:pt idx="175">
                  <c:v>93</c:v>
                </c:pt>
                <c:pt idx="176">
                  <c:v>93.5</c:v>
                </c:pt>
                <c:pt idx="177">
                  <c:v>94</c:v>
                </c:pt>
                <c:pt idx="178">
                  <c:v>94.5</c:v>
                </c:pt>
                <c:pt idx="179">
                  <c:v>95</c:v>
                </c:pt>
                <c:pt idx="180">
                  <c:v>95.5</c:v>
                </c:pt>
                <c:pt idx="181">
                  <c:v>96</c:v>
                </c:pt>
                <c:pt idx="182">
                  <c:v>96.5</c:v>
                </c:pt>
                <c:pt idx="183">
                  <c:v>97</c:v>
                </c:pt>
                <c:pt idx="184">
                  <c:v>97.5</c:v>
                </c:pt>
                <c:pt idx="185">
                  <c:v>98</c:v>
                </c:pt>
                <c:pt idx="186">
                  <c:v>98.5</c:v>
                </c:pt>
                <c:pt idx="187">
                  <c:v>99</c:v>
                </c:pt>
                <c:pt idx="188">
                  <c:v>99.5</c:v>
                </c:pt>
                <c:pt idx="189">
                  <c:v>100</c:v>
                </c:pt>
                <c:pt idx="190">
                  <c:v>100.5</c:v>
                </c:pt>
                <c:pt idx="191">
                  <c:v>101</c:v>
                </c:pt>
                <c:pt idx="192">
                  <c:v>101.5</c:v>
                </c:pt>
                <c:pt idx="193">
                  <c:v>102</c:v>
                </c:pt>
                <c:pt idx="194">
                  <c:v>102.5</c:v>
                </c:pt>
                <c:pt idx="195">
                  <c:v>103</c:v>
                </c:pt>
                <c:pt idx="196">
                  <c:v>103.5</c:v>
                </c:pt>
                <c:pt idx="197">
                  <c:v>104</c:v>
                </c:pt>
                <c:pt idx="198">
                  <c:v>104.5</c:v>
                </c:pt>
                <c:pt idx="199">
                  <c:v>105</c:v>
                </c:pt>
                <c:pt idx="200">
                  <c:v>105.5</c:v>
                </c:pt>
              </c:numCache>
            </c:numRef>
          </c:cat>
          <c:val>
            <c:numRef>
              <c:f>Beta_2_Data!$J$13:$J$213</c:f>
              <c:numCache>
                <c:formatCode>0.00E+00</c:formatCode>
                <c:ptCount val="201"/>
                <c:pt idx="0">
                  <c:v>6.5002609413999997</c:v>
                </c:pt>
                <c:pt idx="1">
                  <c:v>5.7281990057999996</c:v>
                </c:pt>
                <c:pt idx="2">
                  <c:v>4.5423488599999997</c:v>
                </c:pt>
                <c:pt idx="3">
                  <c:v>2.9681918266</c:v>
                </c:pt>
                <c:pt idx="4">
                  <c:v>2.6356903523000001</c:v>
                </c:pt>
                <c:pt idx="5">
                  <c:v>4.2220338584999997</c:v>
                </c:pt>
                <c:pt idx="6">
                  <c:v>3.7442294809000001</c:v>
                </c:pt>
                <c:pt idx="7">
                  <c:v>6.4339292739999996</c:v>
                </c:pt>
                <c:pt idx="8">
                  <c:v>4.1522191962999999</c:v>
                </c:pt>
                <c:pt idx="9">
                  <c:v>2.813009793</c:v>
                </c:pt>
                <c:pt idx="10">
                  <c:v>2.8778258632</c:v>
                </c:pt>
                <c:pt idx="11">
                  <c:v>8.2775758813000007</c:v>
                </c:pt>
                <c:pt idx="12">
                  <c:v>6.6006267181</c:v>
                </c:pt>
                <c:pt idx="13">
                  <c:v>11.045692094</c:v>
                </c:pt>
                <c:pt idx="14">
                  <c:v>9.2932591525999992</c:v>
                </c:pt>
                <c:pt idx="15">
                  <c:v>9.6239597721999992</c:v>
                </c:pt>
                <c:pt idx="16">
                  <c:v>10.381690555</c:v>
                </c:pt>
                <c:pt idx="17">
                  <c:v>7.2264131280999999</c:v>
                </c:pt>
                <c:pt idx="18">
                  <c:v>6.8138989620999997</c:v>
                </c:pt>
                <c:pt idx="19">
                  <c:v>6.3613915350000001</c:v>
                </c:pt>
                <c:pt idx="20">
                  <c:v>7.3553324383999996</c:v>
                </c:pt>
                <c:pt idx="21">
                  <c:v>7.0588958749000001</c:v>
                </c:pt>
                <c:pt idx="22">
                  <c:v>5.0689080076000002</c:v>
                </c:pt>
                <c:pt idx="23">
                  <c:v>4.3910597901999999</c:v>
                </c:pt>
                <c:pt idx="24">
                  <c:v>4.1818276923999997</c:v>
                </c:pt>
                <c:pt idx="25">
                  <c:v>6.7433726993000001</c:v>
                </c:pt>
                <c:pt idx="26">
                  <c:v>3.4355900402000001</c:v>
                </c:pt>
                <c:pt idx="27">
                  <c:v>3.6456973305</c:v>
                </c:pt>
                <c:pt idx="28">
                  <c:v>4.3089857586000004</c:v>
                </c:pt>
                <c:pt idx="29">
                  <c:v>6.8526196895</c:v>
                </c:pt>
                <c:pt idx="30">
                  <c:v>4.2260868779000003</c:v>
                </c:pt>
                <c:pt idx="31">
                  <c:v>7.5593406306000004</c:v>
                </c:pt>
                <c:pt idx="32">
                  <c:v>3.7913278525999998</c:v>
                </c:pt>
                <c:pt idx="33">
                  <c:v>5.2747580802999998</c:v>
                </c:pt>
                <c:pt idx="34">
                  <c:v>3.5057473700999999</c:v>
                </c:pt>
                <c:pt idx="35">
                  <c:v>4.1609945953</c:v>
                </c:pt>
                <c:pt idx="36">
                  <c:v>5.7845499544000001</c:v>
                </c:pt>
                <c:pt idx="37">
                  <c:v>6.9284739331000003</c:v>
                </c:pt>
                <c:pt idx="38">
                  <c:v>6.7803102528999997</c:v>
                </c:pt>
                <c:pt idx="39">
                  <c:v>6.7358925380999999</c:v>
                </c:pt>
                <c:pt idx="40">
                  <c:v>6.5143632255000004</c:v>
                </c:pt>
                <c:pt idx="41">
                  <c:v>6.9848383657999999</c:v>
                </c:pt>
                <c:pt idx="42">
                  <c:v>9.6444763108</c:v>
                </c:pt>
                <c:pt idx="43">
                  <c:v>4.4927360073999996</c:v>
                </c:pt>
                <c:pt idx="44">
                  <c:v>6.9263210009999998</c:v>
                </c:pt>
                <c:pt idx="45">
                  <c:v>4.5142500823000002</c:v>
                </c:pt>
                <c:pt idx="46">
                  <c:v>9.1604744654000001</c:v>
                </c:pt>
                <c:pt idx="47">
                  <c:v>4.5452144318999999</c:v>
                </c:pt>
                <c:pt idx="48">
                  <c:v>6.6988025475999997</c:v>
                </c:pt>
                <c:pt idx="49">
                  <c:v>2.9195061577999999</c:v>
                </c:pt>
                <c:pt idx="50">
                  <c:v>6.3728549356000004</c:v>
                </c:pt>
                <c:pt idx="51">
                  <c:v>3.4006980184</c:v>
                </c:pt>
                <c:pt idx="52">
                  <c:v>8.4328971537000008</c:v>
                </c:pt>
                <c:pt idx="53">
                  <c:v>3.2385896822000002</c:v>
                </c:pt>
                <c:pt idx="54">
                  <c:v>1.7879182872999999</c:v>
                </c:pt>
                <c:pt idx="55">
                  <c:v>3.8635104241999998</c:v>
                </c:pt>
                <c:pt idx="56">
                  <c:v>5.7698719347000003</c:v>
                </c:pt>
                <c:pt idx="57">
                  <c:v>6.2513920099</c:v>
                </c:pt>
                <c:pt idx="58">
                  <c:v>4.0923723493999997</c:v>
                </c:pt>
                <c:pt idx="59">
                  <c:v>2.7340383906999999</c:v>
                </c:pt>
                <c:pt idx="60">
                  <c:v>4.0786655021999998</c:v>
                </c:pt>
                <c:pt idx="61">
                  <c:v>3.1210215511000001</c:v>
                </c:pt>
                <c:pt idx="62">
                  <c:v>4.8110648788999999</c:v>
                </c:pt>
                <c:pt idx="63">
                  <c:v>5.6916500139000004</c:v>
                </c:pt>
                <c:pt idx="64">
                  <c:v>8.7432488988999992</c:v>
                </c:pt>
                <c:pt idx="65">
                  <c:v>6.583069708</c:v>
                </c:pt>
                <c:pt idx="66">
                  <c:v>6.2995817994000003</c:v>
                </c:pt>
                <c:pt idx="67">
                  <c:v>9.3579351376000002</c:v>
                </c:pt>
                <c:pt idx="68">
                  <c:v>8.9743671456000005</c:v>
                </c:pt>
                <c:pt idx="69">
                  <c:v>6.1420430503999999</c:v>
                </c:pt>
                <c:pt idx="70">
                  <c:v>6.0676734903999998</c:v>
                </c:pt>
                <c:pt idx="71">
                  <c:v>1.7637446233</c:v>
                </c:pt>
                <c:pt idx="72">
                  <c:v>5.8306660352000002</c:v>
                </c:pt>
                <c:pt idx="73">
                  <c:v>6.5221316126</c:v>
                </c:pt>
                <c:pt idx="74">
                  <c:v>5.4182142892999998</c:v>
                </c:pt>
                <c:pt idx="75">
                  <c:v>7.7034228589999998</c:v>
                </c:pt>
                <c:pt idx="76">
                  <c:v>3.8524725178999999</c:v>
                </c:pt>
                <c:pt idx="77">
                  <c:v>6.8224558612999999</c:v>
                </c:pt>
                <c:pt idx="78">
                  <c:v>8.4855437943999998</c:v>
                </c:pt>
                <c:pt idx="79">
                  <c:v>22.281252644999999</c:v>
                </c:pt>
                <c:pt idx="80">
                  <c:v>15.050863957000001</c:v>
                </c:pt>
                <c:pt idx="81">
                  <c:v>11.416310534999999</c:v>
                </c:pt>
                <c:pt idx="82">
                  <c:v>6.1102060533999998</c:v>
                </c:pt>
                <c:pt idx="83">
                  <c:v>8.8907998342999992</c:v>
                </c:pt>
                <c:pt idx="84">
                  <c:v>6.6500799046000001</c:v>
                </c:pt>
                <c:pt idx="85">
                  <c:v>5.6996770692999998</c:v>
                </c:pt>
                <c:pt idx="86">
                  <c:v>18.845027153</c:v>
                </c:pt>
                <c:pt idx="87">
                  <c:v>13.124460260999999</c:v>
                </c:pt>
                <c:pt idx="88">
                  <c:v>23.026967163999998</c:v>
                </c:pt>
                <c:pt idx="89">
                  <c:v>16.245210128</c:v>
                </c:pt>
                <c:pt idx="90">
                  <c:v>12.574778459999999</c:v>
                </c:pt>
                <c:pt idx="91">
                  <c:v>19.388651113000002</c:v>
                </c:pt>
                <c:pt idx="92">
                  <c:v>5.6876903191999997</c:v>
                </c:pt>
                <c:pt idx="93">
                  <c:v>9.1236311154000003</c:v>
                </c:pt>
                <c:pt idx="94">
                  <c:v>6.2905097897999998</c:v>
                </c:pt>
                <c:pt idx="95">
                  <c:v>5.7799019592000001</c:v>
                </c:pt>
                <c:pt idx="96">
                  <c:v>4.2699700079999996</c:v>
                </c:pt>
                <c:pt idx="97">
                  <c:v>3.4825473134</c:v>
                </c:pt>
                <c:pt idx="98">
                  <c:v>6.1860150556000004</c:v>
                </c:pt>
                <c:pt idx="99">
                  <c:v>6.1233350776000002</c:v>
                </c:pt>
                <c:pt idx="100">
                  <c:v>6.6865036247000003</c:v>
                </c:pt>
                <c:pt idx="101">
                  <c:v>3.6863160401999999</c:v>
                </c:pt>
                <c:pt idx="102">
                  <c:v>4.8689679900999998</c:v>
                </c:pt>
                <c:pt idx="103">
                  <c:v>4.8440477672000002</c:v>
                </c:pt>
                <c:pt idx="104">
                  <c:v>6.9611395931000004</c:v>
                </c:pt>
                <c:pt idx="105">
                  <c:v>7.0542885101000001</c:v>
                </c:pt>
                <c:pt idx="106">
                  <c:v>4.3802686139000002</c:v>
                </c:pt>
                <c:pt idx="107">
                  <c:v>5.8985114529000002</c:v>
                </c:pt>
                <c:pt idx="108">
                  <c:v>3.8829570437999998</c:v>
                </c:pt>
                <c:pt idx="109">
                  <c:v>3.7680216781999998</c:v>
                </c:pt>
                <c:pt idx="110">
                  <c:v>5.7953159362999997</c:v>
                </c:pt>
                <c:pt idx="111">
                  <c:v>4.5119386720000003</c:v>
                </c:pt>
                <c:pt idx="112">
                  <c:v>6.0341434347999998</c:v>
                </c:pt>
                <c:pt idx="113">
                  <c:v>2.5979552676000002</c:v>
                </c:pt>
                <c:pt idx="114">
                  <c:v>2.4073741935999999</c:v>
                </c:pt>
                <c:pt idx="115">
                  <c:v>2.7264218058999998</c:v>
                </c:pt>
                <c:pt idx="116">
                  <c:v>3.7521215471999998</c:v>
                </c:pt>
                <c:pt idx="117">
                  <c:v>2.6108595915000001</c:v>
                </c:pt>
                <c:pt idx="118">
                  <c:v>4.9939554854999999</c:v>
                </c:pt>
                <c:pt idx="119">
                  <c:v>4.0682237145000002</c:v>
                </c:pt>
                <c:pt idx="120">
                  <c:v>5.1641331678000002</c:v>
                </c:pt>
                <c:pt idx="121">
                  <c:v>4.7405690735999997</c:v>
                </c:pt>
                <c:pt idx="122">
                  <c:v>4.4264994309999999</c:v>
                </c:pt>
                <c:pt idx="123">
                  <c:v>7.7906075273999997</c:v>
                </c:pt>
                <c:pt idx="124">
                  <c:v>9.8356823321999993</c:v>
                </c:pt>
                <c:pt idx="125">
                  <c:v>9.2980406440000003</c:v>
                </c:pt>
                <c:pt idx="126">
                  <c:v>6.9039986221999996</c:v>
                </c:pt>
                <c:pt idx="127">
                  <c:v>5.6661743497000003</c:v>
                </c:pt>
                <c:pt idx="128">
                  <c:v>6.0726986708000004</c:v>
                </c:pt>
                <c:pt idx="129">
                  <c:v>5.1621210491999996</c:v>
                </c:pt>
                <c:pt idx="130">
                  <c:v>6.8827355471000002</c:v>
                </c:pt>
                <c:pt idx="131">
                  <c:v>4.6687453131999996</c:v>
                </c:pt>
                <c:pt idx="132">
                  <c:v>4.7139541704000001</c:v>
                </c:pt>
                <c:pt idx="133">
                  <c:v>6.0975729618000001</c:v>
                </c:pt>
                <c:pt idx="134">
                  <c:v>6.8543804656000002</c:v>
                </c:pt>
                <c:pt idx="135">
                  <c:v>5.2041930367000004</c:v>
                </c:pt>
                <c:pt idx="136">
                  <c:v>3.4557167183000002</c:v>
                </c:pt>
                <c:pt idx="137">
                  <c:v>4.4023125088999997</c:v>
                </c:pt>
                <c:pt idx="138">
                  <c:v>4.8756351134999996</c:v>
                </c:pt>
                <c:pt idx="139">
                  <c:v>3.2905289991000002</c:v>
                </c:pt>
                <c:pt idx="140">
                  <c:v>8.5357717245</c:v>
                </c:pt>
                <c:pt idx="141">
                  <c:v>3.0250078465999999</c:v>
                </c:pt>
                <c:pt idx="142">
                  <c:v>5.0895699612999996</c:v>
                </c:pt>
                <c:pt idx="143">
                  <c:v>16.713209287000002</c:v>
                </c:pt>
                <c:pt idx="144">
                  <c:v>31.876458984999999</c:v>
                </c:pt>
                <c:pt idx="145">
                  <c:v>48.086147175999997</c:v>
                </c:pt>
                <c:pt idx="146">
                  <c:v>11.754976571</c:v>
                </c:pt>
                <c:pt idx="147">
                  <c:v>8.0242309090999999</c:v>
                </c:pt>
                <c:pt idx="148">
                  <c:v>5.4268512296999996</c:v>
                </c:pt>
                <c:pt idx="149">
                  <c:v>7.1393478272999999</c:v>
                </c:pt>
                <c:pt idx="150">
                  <c:v>5.6243624746999998</c:v>
                </c:pt>
                <c:pt idx="151">
                  <c:v>6.4488792785999998</c:v>
                </c:pt>
                <c:pt idx="152">
                  <c:v>5.7231848107000003</c:v>
                </c:pt>
                <c:pt idx="153">
                  <c:v>8.5927494838000005</c:v>
                </c:pt>
                <c:pt idx="154">
                  <c:v>8.5698561910999995</c:v>
                </c:pt>
                <c:pt idx="155">
                  <c:v>178.75254425</c:v>
                </c:pt>
                <c:pt idx="156">
                  <c:v>89.828108821000001</c:v>
                </c:pt>
                <c:pt idx="157">
                  <c:v>131.33942511999999</c:v>
                </c:pt>
                <c:pt idx="158">
                  <c:v>18.956033765000001</c:v>
                </c:pt>
                <c:pt idx="159">
                  <c:v>6.7026818760999998</c:v>
                </c:pt>
                <c:pt idx="160">
                  <c:v>9.4695019518999999</c:v>
                </c:pt>
                <c:pt idx="161">
                  <c:v>6.0668137134000002</c:v>
                </c:pt>
                <c:pt idx="162">
                  <c:v>6.9354937621000001</c:v>
                </c:pt>
                <c:pt idx="163">
                  <c:v>3.9004050405999999</c:v>
                </c:pt>
                <c:pt idx="164">
                  <c:v>7.3250519346000003</c:v>
                </c:pt>
                <c:pt idx="165">
                  <c:v>5.5685240841999999</c:v>
                </c:pt>
                <c:pt idx="166">
                  <c:v>8.0548875014999997</c:v>
                </c:pt>
                <c:pt idx="167">
                  <c:v>3.6678709398999998</c:v>
                </c:pt>
                <c:pt idx="168">
                  <c:v>6.1962988910999997</c:v>
                </c:pt>
                <c:pt idx="169">
                  <c:v>3.1440993405</c:v>
                </c:pt>
                <c:pt idx="170">
                  <c:v>5.2538965511000004</c:v>
                </c:pt>
                <c:pt idx="171">
                  <c:v>3.886908563</c:v>
                </c:pt>
                <c:pt idx="172">
                  <c:v>4.6408843930000003</c:v>
                </c:pt>
                <c:pt idx="173">
                  <c:v>6.2418118313999997</c:v>
                </c:pt>
                <c:pt idx="174">
                  <c:v>3.9026788923</c:v>
                </c:pt>
                <c:pt idx="175">
                  <c:v>3.4967194394000001</c:v>
                </c:pt>
                <c:pt idx="176">
                  <c:v>13.783789427</c:v>
                </c:pt>
                <c:pt idx="177">
                  <c:v>8.3245039304000006</c:v>
                </c:pt>
                <c:pt idx="178">
                  <c:v>13.925111331</c:v>
                </c:pt>
                <c:pt idx="179">
                  <c:v>8.9228907586999995</c:v>
                </c:pt>
                <c:pt idx="180">
                  <c:v>4.5843760709000003</c:v>
                </c:pt>
                <c:pt idx="181">
                  <c:v>5.7977023776000003</c:v>
                </c:pt>
                <c:pt idx="182">
                  <c:v>5.5691036029000003</c:v>
                </c:pt>
                <c:pt idx="183">
                  <c:v>5.3480916284999998</c:v>
                </c:pt>
                <c:pt idx="184">
                  <c:v>6.2500240762999999</c:v>
                </c:pt>
                <c:pt idx="185">
                  <c:v>4.0675509850999996</c:v>
                </c:pt>
                <c:pt idx="186">
                  <c:v>5.3909400528000004</c:v>
                </c:pt>
                <c:pt idx="187">
                  <c:v>3.8065390021000001</c:v>
                </c:pt>
                <c:pt idx="188">
                  <c:v>4.5323505363000001</c:v>
                </c:pt>
                <c:pt idx="189">
                  <c:v>3.2126684066000002</c:v>
                </c:pt>
                <c:pt idx="190">
                  <c:v>2.0955126963000001</c:v>
                </c:pt>
                <c:pt idx="191">
                  <c:v>4.4149381272000001</c:v>
                </c:pt>
                <c:pt idx="192">
                  <c:v>4.8599214526000001</c:v>
                </c:pt>
                <c:pt idx="193">
                  <c:v>4.4245958761999997</c:v>
                </c:pt>
                <c:pt idx="194">
                  <c:v>7.5051235663</c:v>
                </c:pt>
                <c:pt idx="195">
                  <c:v>3.2259840228000001</c:v>
                </c:pt>
                <c:pt idx="196">
                  <c:v>5.8107664138999997</c:v>
                </c:pt>
                <c:pt idx="197">
                  <c:v>3.3293886786</c:v>
                </c:pt>
                <c:pt idx="198">
                  <c:v>3.2904184340999998</c:v>
                </c:pt>
                <c:pt idx="199">
                  <c:v>2.8422672338999999</c:v>
                </c:pt>
                <c:pt idx="200">
                  <c:v>4.084078463</c:v>
                </c:pt>
              </c:numCache>
            </c:numRef>
          </c:val>
          <c:smooth val="0"/>
        </c:ser>
        <c:dLbls>
          <c:showLegendKey val="0"/>
          <c:showVal val="0"/>
          <c:showCatName val="0"/>
          <c:showSerName val="0"/>
          <c:showPercent val="0"/>
          <c:showBubbleSize val="0"/>
        </c:dLbls>
        <c:marker val="1"/>
        <c:smooth val="0"/>
        <c:axId val="176787456"/>
        <c:axId val="175602432"/>
      </c:lineChart>
      <c:catAx>
        <c:axId val="176787456"/>
        <c:scaling>
          <c:orientation val="minMax"/>
        </c:scaling>
        <c:delete val="0"/>
        <c:axPos val="b"/>
        <c:title>
          <c:tx>
            <c:rich>
              <a:bodyPr/>
              <a:lstStyle/>
              <a:p>
                <a:pPr>
                  <a:defRPr/>
                </a:pPr>
                <a:r>
                  <a:rPr lang="en-US" sz="1200" dirty="0"/>
                  <a:t>Time (s)</a:t>
                </a:r>
              </a:p>
            </c:rich>
          </c:tx>
          <c:layout/>
          <c:overlay val="0"/>
        </c:title>
        <c:numFmt formatCode="General" sourceLinked="1"/>
        <c:majorTickMark val="out"/>
        <c:minorTickMark val="none"/>
        <c:tickLblPos val="nextTo"/>
        <c:crossAx val="175602432"/>
        <c:crosses val="autoZero"/>
        <c:auto val="1"/>
        <c:lblAlgn val="ctr"/>
        <c:lblOffset val="100"/>
        <c:noMultiLvlLbl val="0"/>
      </c:catAx>
      <c:valAx>
        <c:axId val="175602432"/>
        <c:scaling>
          <c:orientation val="minMax"/>
          <c:max val="450"/>
        </c:scaling>
        <c:delete val="0"/>
        <c:axPos val="l"/>
        <c:majorGridlines/>
        <c:title>
          <c:tx>
            <c:rich>
              <a:bodyPr rot="-5400000" vert="horz"/>
              <a:lstStyle/>
              <a:p>
                <a:pPr>
                  <a:defRPr/>
                </a:pPr>
                <a:r>
                  <a:rPr lang="en-US" sz="1200" dirty="0"/>
                  <a:t>Signal Strength (</a:t>
                </a:r>
                <a:r>
                  <a:rPr lang="en-US" sz="1200" dirty="0">
                    <a:latin typeface="Times New Roman"/>
                    <a:cs typeface="Times New Roman"/>
                  </a:rPr>
                  <a:t>µV)</a:t>
                </a:r>
                <a:endParaRPr lang="en-US" sz="1200" dirty="0"/>
              </a:p>
            </c:rich>
          </c:tx>
          <c:layout/>
          <c:overlay val="0"/>
        </c:title>
        <c:numFmt formatCode="#,##0.00" sourceLinked="0"/>
        <c:majorTickMark val="out"/>
        <c:minorTickMark val="none"/>
        <c:tickLblPos val="nextTo"/>
        <c:crossAx val="1767874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Motor Cortex Beta 1 Data</a:t>
            </a:r>
          </a:p>
        </c:rich>
      </c:tx>
      <c:layout/>
      <c:overlay val="0"/>
    </c:title>
    <c:autoTitleDeleted val="0"/>
    <c:plotArea>
      <c:layout>
        <c:manualLayout>
          <c:layoutTarget val="inner"/>
          <c:xMode val="edge"/>
          <c:yMode val="edge"/>
          <c:x val="9.1924407537091468E-2"/>
          <c:y val="0.10547784283345935"/>
          <c:w val="0.83729894717989073"/>
          <c:h val="0.79928109139852388"/>
        </c:manualLayout>
      </c:layout>
      <c:lineChart>
        <c:grouping val="standard"/>
        <c:varyColors val="0"/>
        <c:ser>
          <c:idx val="0"/>
          <c:order val="0"/>
          <c:tx>
            <c:strRef>
              <c:f>Beta_1_Data!$B$1</c:f>
              <c:strCache>
                <c:ptCount val="1"/>
                <c:pt idx="0">
                  <c:v>F3</c:v>
                </c:pt>
              </c:strCache>
            </c:strRef>
          </c:tx>
          <c:marker>
            <c:symbol val="none"/>
          </c:marker>
          <c:cat>
            <c:numRef>
              <c:f>Beta_1_Data!$A$122:$A$213</c:f>
              <c:numCache>
                <c:formatCode>General</c:formatCode>
                <c:ptCount val="92"/>
                <c:pt idx="0">
                  <c:v>60</c:v>
                </c:pt>
                <c:pt idx="1">
                  <c:v>60.5</c:v>
                </c:pt>
                <c:pt idx="2">
                  <c:v>61</c:v>
                </c:pt>
                <c:pt idx="3">
                  <c:v>61.5</c:v>
                </c:pt>
                <c:pt idx="4">
                  <c:v>62</c:v>
                </c:pt>
                <c:pt idx="5">
                  <c:v>62.5</c:v>
                </c:pt>
                <c:pt idx="6">
                  <c:v>63</c:v>
                </c:pt>
                <c:pt idx="7">
                  <c:v>63.5</c:v>
                </c:pt>
                <c:pt idx="8">
                  <c:v>64</c:v>
                </c:pt>
                <c:pt idx="9">
                  <c:v>64.5</c:v>
                </c:pt>
                <c:pt idx="10">
                  <c:v>65</c:v>
                </c:pt>
                <c:pt idx="11">
                  <c:v>65.5</c:v>
                </c:pt>
                <c:pt idx="12">
                  <c:v>66</c:v>
                </c:pt>
                <c:pt idx="13">
                  <c:v>66.5</c:v>
                </c:pt>
                <c:pt idx="14">
                  <c:v>67</c:v>
                </c:pt>
                <c:pt idx="15">
                  <c:v>67.5</c:v>
                </c:pt>
                <c:pt idx="16">
                  <c:v>68</c:v>
                </c:pt>
                <c:pt idx="17">
                  <c:v>68.5</c:v>
                </c:pt>
                <c:pt idx="18">
                  <c:v>69</c:v>
                </c:pt>
                <c:pt idx="19">
                  <c:v>69.5</c:v>
                </c:pt>
                <c:pt idx="20">
                  <c:v>70</c:v>
                </c:pt>
                <c:pt idx="21">
                  <c:v>70.5</c:v>
                </c:pt>
                <c:pt idx="22">
                  <c:v>71</c:v>
                </c:pt>
                <c:pt idx="23">
                  <c:v>71.5</c:v>
                </c:pt>
                <c:pt idx="24">
                  <c:v>72</c:v>
                </c:pt>
                <c:pt idx="25">
                  <c:v>72.5</c:v>
                </c:pt>
                <c:pt idx="26">
                  <c:v>73</c:v>
                </c:pt>
                <c:pt idx="27">
                  <c:v>73.5</c:v>
                </c:pt>
                <c:pt idx="28">
                  <c:v>74</c:v>
                </c:pt>
                <c:pt idx="29">
                  <c:v>74.5</c:v>
                </c:pt>
                <c:pt idx="30">
                  <c:v>75</c:v>
                </c:pt>
                <c:pt idx="31">
                  <c:v>75.5</c:v>
                </c:pt>
                <c:pt idx="32">
                  <c:v>76</c:v>
                </c:pt>
                <c:pt idx="33">
                  <c:v>76.5</c:v>
                </c:pt>
                <c:pt idx="34">
                  <c:v>77</c:v>
                </c:pt>
                <c:pt idx="35">
                  <c:v>77.5</c:v>
                </c:pt>
                <c:pt idx="36">
                  <c:v>78</c:v>
                </c:pt>
                <c:pt idx="37">
                  <c:v>78.5</c:v>
                </c:pt>
                <c:pt idx="38">
                  <c:v>79</c:v>
                </c:pt>
                <c:pt idx="39">
                  <c:v>79.5</c:v>
                </c:pt>
                <c:pt idx="40">
                  <c:v>80</c:v>
                </c:pt>
                <c:pt idx="41">
                  <c:v>80.5</c:v>
                </c:pt>
                <c:pt idx="42">
                  <c:v>81</c:v>
                </c:pt>
                <c:pt idx="43">
                  <c:v>81.5</c:v>
                </c:pt>
                <c:pt idx="44">
                  <c:v>82</c:v>
                </c:pt>
                <c:pt idx="45">
                  <c:v>82.5</c:v>
                </c:pt>
                <c:pt idx="46">
                  <c:v>83</c:v>
                </c:pt>
                <c:pt idx="47">
                  <c:v>83.5</c:v>
                </c:pt>
                <c:pt idx="48">
                  <c:v>84</c:v>
                </c:pt>
                <c:pt idx="49">
                  <c:v>84.5</c:v>
                </c:pt>
                <c:pt idx="50">
                  <c:v>85</c:v>
                </c:pt>
                <c:pt idx="51">
                  <c:v>85.5</c:v>
                </c:pt>
                <c:pt idx="52">
                  <c:v>86</c:v>
                </c:pt>
                <c:pt idx="53">
                  <c:v>86.5</c:v>
                </c:pt>
                <c:pt idx="54">
                  <c:v>87</c:v>
                </c:pt>
                <c:pt idx="55">
                  <c:v>87.5</c:v>
                </c:pt>
                <c:pt idx="56">
                  <c:v>88</c:v>
                </c:pt>
                <c:pt idx="57">
                  <c:v>88.5</c:v>
                </c:pt>
                <c:pt idx="58">
                  <c:v>89</c:v>
                </c:pt>
                <c:pt idx="59">
                  <c:v>89.5</c:v>
                </c:pt>
                <c:pt idx="60">
                  <c:v>90</c:v>
                </c:pt>
                <c:pt idx="61">
                  <c:v>90.5</c:v>
                </c:pt>
                <c:pt idx="62">
                  <c:v>91</c:v>
                </c:pt>
                <c:pt idx="63">
                  <c:v>91.5</c:v>
                </c:pt>
                <c:pt idx="64">
                  <c:v>92</c:v>
                </c:pt>
                <c:pt idx="65">
                  <c:v>92.5</c:v>
                </c:pt>
                <c:pt idx="66">
                  <c:v>93</c:v>
                </c:pt>
                <c:pt idx="67">
                  <c:v>93.5</c:v>
                </c:pt>
                <c:pt idx="68">
                  <c:v>94</c:v>
                </c:pt>
                <c:pt idx="69">
                  <c:v>94.5</c:v>
                </c:pt>
                <c:pt idx="70">
                  <c:v>95</c:v>
                </c:pt>
                <c:pt idx="71">
                  <c:v>95.5</c:v>
                </c:pt>
                <c:pt idx="72">
                  <c:v>96</c:v>
                </c:pt>
                <c:pt idx="73">
                  <c:v>96.5</c:v>
                </c:pt>
                <c:pt idx="74">
                  <c:v>97</c:v>
                </c:pt>
                <c:pt idx="75">
                  <c:v>97.5</c:v>
                </c:pt>
                <c:pt idx="76">
                  <c:v>98</c:v>
                </c:pt>
                <c:pt idx="77">
                  <c:v>98.5</c:v>
                </c:pt>
                <c:pt idx="78">
                  <c:v>99</c:v>
                </c:pt>
                <c:pt idx="79">
                  <c:v>99.5</c:v>
                </c:pt>
                <c:pt idx="80">
                  <c:v>100</c:v>
                </c:pt>
                <c:pt idx="81">
                  <c:v>100.5</c:v>
                </c:pt>
                <c:pt idx="82">
                  <c:v>101</c:v>
                </c:pt>
                <c:pt idx="83">
                  <c:v>101.5</c:v>
                </c:pt>
                <c:pt idx="84">
                  <c:v>102</c:v>
                </c:pt>
                <c:pt idx="85">
                  <c:v>102.5</c:v>
                </c:pt>
                <c:pt idx="86">
                  <c:v>103</c:v>
                </c:pt>
                <c:pt idx="87">
                  <c:v>103.5</c:v>
                </c:pt>
                <c:pt idx="88">
                  <c:v>104</c:v>
                </c:pt>
                <c:pt idx="89">
                  <c:v>104.5</c:v>
                </c:pt>
                <c:pt idx="90">
                  <c:v>105</c:v>
                </c:pt>
                <c:pt idx="91">
                  <c:v>105.5</c:v>
                </c:pt>
              </c:numCache>
            </c:numRef>
          </c:cat>
          <c:val>
            <c:numRef>
              <c:f>Beta_1_Data!$B$122:$B$213</c:f>
              <c:numCache>
                <c:formatCode>0.00E+00</c:formatCode>
                <c:ptCount val="92"/>
                <c:pt idx="0">
                  <c:v>19.942851841</c:v>
                </c:pt>
                <c:pt idx="1">
                  <c:v>29.714956147999999</c:v>
                </c:pt>
                <c:pt idx="2">
                  <c:v>23.136103606999999</c:v>
                </c:pt>
                <c:pt idx="3">
                  <c:v>15.804706250000001</c:v>
                </c:pt>
                <c:pt idx="4">
                  <c:v>18.055772148999999</c:v>
                </c:pt>
                <c:pt idx="5">
                  <c:v>15.168536991</c:v>
                </c:pt>
                <c:pt idx="6">
                  <c:v>18.913798839999998</c:v>
                </c:pt>
                <c:pt idx="7">
                  <c:v>17.747433214000001</c:v>
                </c:pt>
                <c:pt idx="8">
                  <c:v>13.454751980999999</c:v>
                </c:pt>
                <c:pt idx="9">
                  <c:v>10.569140403</c:v>
                </c:pt>
                <c:pt idx="10">
                  <c:v>8.5732463860999992</c:v>
                </c:pt>
                <c:pt idx="11">
                  <c:v>12.606937341</c:v>
                </c:pt>
                <c:pt idx="12">
                  <c:v>15.174450891999999</c:v>
                </c:pt>
                <c:pt idx="13">
                  <c:v>14.270029484</c:v>
                </c:pt>
                <c:pt idx="14">
                  <c:v>11.328664235</c:v>
                </c:pt>
                <c:pt idx="15">
                  <c:v>8.3637536172000004</c:v>
                </c:pt>
                <c:pt idx="16">
                  <c:v>13.808151580000001</c:v>
                </c:pt>
                <c:pt idx="17">
                  <c:v>11.254928907</c:v>
                </c:pt>
                <c:pt idx="18">
                  <c:v>12.531547186999999</c:v>
                </c:pt>
                <c:pt idx="19">
                  <c:v>7.0027070077999998</c:v>
                </c:pt>
                <c:pt idx="20">
                  <c:v>14.167409465</c:v>
                </c:pt>
                <c:pt idx="21">
                  <c:v>11.893870443999999</c:v>
                </c:pt>
                <c:pt idx="22">
                  <c:v>16.129933466000001</c:v>
                </c:pt>
                <c:pt idx="23">
                  <c:v>13.049771764000001</c:v>
                </c:pt>
                <c:pt idx="24">
                  <c:v>13.50249949</c:v>
                </c:pt>
                <c:pt idx="25">
                  <c:v>23.283595985000002</c:v>
                </c:pt>
                <c:pt idx="26">
                  <c:v>24.214426991</c:v>
                </c:pt>
                <c:pt idx="27">
                  <c:v>20.282371678000001</c:v>
                </c:pt>
                <c:pt idx="28">
                  <c:v>17.193842634999999</c:v>
                </c:pt>
                <c:pt idx="29">
                  <c:v>25.863905892999998</c:v>
                </c:pt>
                <c:pt idx="30">
                  <c:v>19.305398111999999</c:v>
                </c:pt>
                <c:pt idx="31">
                  <c:v>21.134455851999999</c:v>
                </c:pt>
                <c:pt idx="32">
                  <c:v>20.606890623000002</c:v>
                </c:pt>
                <c:pt idx="33">
                  <c:v>23.38809638</c:v>
                </c:pt>
                <c:pt idx="34">
                  <c:v>15.918048598</c:v>
                </c:pt>
                <c:pt idx="35">
                  <c:v>43.922109804000002</c:v>
                </c:pt>
                <c:pt idx="36">
                  <c:v>46.273246796999999</c:v>
                </c:pt>
                <c:pt idx="37">
                  <c:v>48.056839084000003</c:v>
                </c:pt>
                <c:pt idx="38">
                  <c:v>29.962942963</c:v>
                </c:pt>
                <c:pt idx="39">
                  <c:v>15.943127465</c:v>
                </c:pt>
                <c:pt idx="40">
                  <c:v>12.133164105000001</c:v>
                </c:pt>
                <c:pt idx="41">
                  <c:v>12.810760704</c:v>
                </c:pt>
                <c:pt idx="42">
                  <c:v>11.452333721</c:v>
                </c:pt>
                <c:pt idx="43">
                  <c:v>11.217941116</c:v>
                </c:pt>
                <c:pt idx="44">
                  <c:v>21.186475928</c:v>
                </c:pt>
                <c:pt idx="45">
                  <c:v>13.981169256999999</c:v>
                </c:pt>
                <c:pt idx="46">
                  <c:v>382.42495643000001</c:v>
                </c:pt>
                <c:pt idx="47">
                  <c:v>246.08431701000001</c:v>
                </c:pt>
                <c:pt idx="48">
                  <c:v>275.55703212999998</c:v>
                </c:pt>
                <c:pt idx="49">
                  <c:v>80.473214970000001</c:v>
                </c:pt>
                <c:pt idx="50">
                  <c:v>33.119526708000002</c:v>
                </c:pt>
                <c:pt idx="51">
                  <c:v>32.801092853</c:v>
                </c:pt>
                <c:pt idx="52">
                  <c:v>44.445761464999997</c:v>
                </c:pt>
                <c:pt idx="53">
                  <c:v>55.615878207000002</c:v>
                </c:pt>
                <c:pt idx="54">
                  <c:v>51.287499355999998</c:v>
                </c:pt>
                <c:pt idx="55">
                  <c:v>30.096696244</c:v>
                </c:pt>
                <c:pt idx="56">
                  <c:v>38.650541707999999</c:v>
                </c:pt>
                <c:pt idx="57">
                  <c:v>34.184362120000003</c:v>
                </c:pt>
                <c:pt idx="58">
                  <c:v>12.531732079999999</c:v>
                </c:pt>
                <c:pt idx="59">
                  <c:v>28.042867483999999</c:v>
                </c:pt>
                <c:pt idx="60">
                  <c:v>11.823434611</c:v>
                </c:pt>
                <c:pt idx="61">
                  <c:v>13.844063002</c:v>
                </c:pt>
                <c:pt idx="62">
                  <c:v>7.5217709967999999</c:v>
                </c:pt>
                <c:pt idx="63">
                  <c:v>4.0836271649000002</c:v>
                </c:pt>
                <c:pt idx="64">
                  <c:v>14.567190781000001</c:v>
                </c:pt>
                <c:pt idx="65">
                  <c:v>14.937199224</c:v>
                </c:pt>
                <c:pt idx="66">
                  <c:v>13.422375088000001</c:v>
                </c:pt>
                <c:pt idx="67">
                  <c:v>27.429305286999998</c:v>
                </c:pt>
                <c:pt idx="68">
                  <c:v>22.978482970999998</c:v>
                </c:pt>
                <c:pt idx="69">
                  <c:v>113.70888973</c:v>
                </c:pt>
                <c:pt idx="70">
                  <c:v>71.130492009999998</c:v>
                </c:pt>
                <c:pt idx="71">
                  <c:v>92.635658086999996</c:v>
                </c:pt>
                <c:pt idx="72">
                  <c:v>32.823616180999998</c:v>
                </c:pt>
                <c:pt idx="73">
                  <c:v>24.546107459000002</c:v>
                </c:pt>
                <c:pt idx="74">
                  <c:v>19.633363037999999</c:v>
                </c:pt>
                <c:pt idx="75">
                  <c:v>19.417430451000001</c:v>
                </c:pt>
                <c:pt idx="76">
                  <c:v>15.956263833</c:v>
                </c:pt>
                <c:pt idx="77">
                  <c:v>19.752794921</c:v>
                </c:pt>
                <c:pt idx="78">
                  <c:v>41.930783732000002</c:v>
                </c:pt>
                <c:pt idx="79">
                  <c:v>41.117154452000001</c:v>
                </c:pt>
                <c:pt idx="80">
                  <c:v>44.670512342999999</c:v>
                </c:pt>
                <c:pt idx="81">
                  <c:v>22.758233017999999</c:v>
                </c:pt>
                <c:pt idx="82">
                  <c:v>27.321746233999999</c:v>
                </c:pt>
                <c:pt idx="83">
                  <c:v>12.925715081</c:v>
                </c:pt>
                <c:pt idx="84">
                  <c:v>29.859888538</c:v>
                </c:pt>
                <c:pt idx="85">
                  <c:v>27.022477719000001</c:v>
                </c:pt>
                <c:pt idx="86">
                  <c:v>25.200018388</c:v>
                </c:pt>
                <c:pt idx="87">
                  <c:v>23.507488499000001</c:v>
                </c:pt>
                <c:pt idx="88">
                  <c:v>7.5851918127999998</c:v>
                </c:pt>
                <c:pt idx="89">
                  <c:v>10.939278273999999</c:v>
                </c:pt>
                <c:pt idx="90">
                  <c:v>13.556894431</c:v>
                </c:pt>
                <c:pt idx="91">
                  <c:v>13.212026615999999</c:v>
                </c:pt>
              </c:numCache>
            </c:numRef>
          </c:val>
          <c:smooth val="0"/>
        </c:ser>
        <c:ser>
          <c:idx val="1"/>
          <c:order val="1"/>
          <c:tx>
            <c:strRef>
              <c:f>Beta_1_Data!$C$1</c:f>
              <c:strCache>
                <c:ptCount val="1"/>
                <c:pt idx="0">
                  <c:v>F2</c:v>
                </c:pt>
              </c:strCache>
            </c:strRef>
          </c:tx>
          <c:marker>
            <c:symbol val="none"/>
          </c:marker>
          <c:cat>
            <c:numRef>
              <c:f>Beta_1_Data!$A$122:$A$213</c:f>
              <c:numCache>
                <c:formatCode>General</c:formatCode>
                <c:ptCount val="92"/>
                <c:pt idx="0">
                  <c:v>60</c:v>
                </c:pt>
                <c:pt idx="1">
                  <c:v>60.5</c:v>
                </c:pt>
                <c:pt idx="2">
                  <c:v>61</c:v>
                </c:pt>
                <c:pt idx="3">
                  <c:v>61.5</c:v>
                </c:pt>
                <c:pt idx="4">
                  <c:v>62</c:v>
                </c:pt>
                <c:pt idx="5">
                  <c:v>62.5</c:v>
                </c:pt>
                <c:pt idx="6">
                  <c:v>63</c:v>
                </c:pt>
                <c:pt idx="7">
                  <c:v>63.5</c:v>
                </c:pt>
                <c:pt idx="8">
                  <c:v>64</c:v>
                </c:pt>
                <c:pt idx="9">
                  <c:v>64.5</c:v>
                </c:pt>
                <c:pt idx="10">
                  <c:v>65</c:v>
                </c:pt>
                <c:pt idx="11">
                  <c:v>65.5</c:v>
                </c:pt>
                <c:pt idx="12">
                  <c:v>66</c:v>
                </c:pt>
                <c:pt idx="13">
                  <c:v>66.5</c:v>
                </c:pt>
                <c:pt idx="14">
                  <c:v>67</c:v>
                </c:pt>
                <c:pt idx="15">
                  <c:v>67.5</c:v>
                </c:pt>
                <c:pt idx="16">
                  <c:v>68</c:v>
                </c:pt>
                <c:pt idx="17">
                  <c:v>68.5</c:v>
                </c:pt>
                <c:pt idx="18">
                  <c:v>69</c:v>
                </c:pt>
                <c:pt idx="19">
                  <c:v>69.5</c:v>
                </c:pt>
                <c:pt idx="20">
                  <c:v>70</c:v>
                </c:pt>
                <c:pt idx="21">
                  <c:v>70.5</c:v>
                </c:pt>
                <c:pt idx="22">
                  <c:v>71</c:v>
                </c:pt>
                <c:pt idx="23">
                  <c:v>71.5</c:v>
                </c:pt>
                <c:pt idx="24">
                  <c:v>72</c:v>
                </c:pt>
                <c:pt idx="25">
                  <c:v>72.5</c:v>
                </c:pt>
                <c:pt idx="26">
                  <c:v>73</c:v>
                </c:pt>
                <c:pt idx="27">
                  <c:v>73.5</c:v>
                </c:pt>
                <c:pt idx="28">
                  <c:v>74</c:v>
                </c:pt>
                <c:pt idx="29">
                  <c:v>74.5</c:v>
                </c:pt>
                <c:pt idx="30">
                  <c:v>75</c:v>
                </c:pt>
                <c:pt idx="31">
                  <c:v>75.5</c:v>
                </c:pt>
                <c:pt idx="32">
                  <c:v>76</c:v>
                </c:pt>
                <c:pt idx="33">
                  <c:v>76.5</c:v>
                </c:pt>
                <c:pt idx="34">
                  <c:v>77</c:v>
                </c:pt>
                <c:pt idx="35">
                  <c:v>77.5</c:v>
                </c:pt>
                <c:pt idx="36">
                  <c:v>78</c:v>
                </c:pt>
                <c:pt idx="37">
                  <c:v>78.5</c:v>
                </c:pt>
                <c:pt idx="38">
                  <c:v>79</c:v>
                </c:pt>
                <c:pt idx="39">
                  <c:v>79.5</c:v>
                </c:pt>
                <c:pt idx="40">
                  <c:v>80</c:v>
                </c:pt>
                <c:pt idx="41">
                  <c:v>80.5</c:v>
                </c:pt>
                <c:pt idx="42">
                  <c:v>81</c:v>
                </c:pt>
                <c:pt idx="43">
                  <c:v>81.5</c:v>
                </c:pt>
                <c:pt idx="44">
                  <c:v>82</c:v>
                </c:pt>
                <c:pt idx="45">
                  <c:v>82.5</c:v>
                </c:pt>
                <c:pt idx="46">
                  <c:v>83</c:v>
                </c:pt>
                <c:pt idx="47">
                  <c:v>83.5</c:v>
                </c:pt>
                <c:pt idx="48">
                  <c:v>84</c:v>
                </c:pt>
                <c:pt idx="49">
                  <c:v>84.5</c:v>
                </c:pt>
                <c:pt idx="50">
                  <c:v>85</c:v>
                </c:pt>
                <c:pt idx="51">
                  <c:v>85.5</c:v>
                </c:pt>
                <c:pt idx="52">
                  <c:v>86</c:v>
                </c:pt>
                <c:pt idx="53">
                  <c:v>86.5</c:v>
                </c:pt>
                <c:pt idx="54">
                  <c:v>87</c:v>
                </c:pt>
                <c:pt idx="55">
                  <c:v>87.5</c:v>
                </c:pt>
                <c:pt idx="56">
                  <c:v>88</c:v>
                </c:pt>
                <c:pt idx="57">
                  <c:v>88.5</c:v>
                </c:pt>
                <c:pt idx="58">
                  <c:v>89</c:v>
                </c:pt>
                <c:pt idx="59">
                  <c:v>89.5</c:v>
                </c:pt>
                <c:pt idx="60">
                  <c:v>90</c:v>
                </c:pt>
                <c:pt idx="61">
                  <c:v>90.5</c:v>
                </c:pt>
                <c:pt idx="62">
                  <c:v>91</c:v>
                </c:pt>
                <c:pt idx="63">
                  <c:v>91.5</c:v>
                </c:pt>
                <c:pt idx="64">
                  <c:v>92</c:v>
                </c:pt>
                <c:pt idx="65">
                  <c:v>92.5</c:v>
                </c:pt>
                <c:pt idx="66">
                  <c:v>93</c:v>
                </c:pt>
                <c:pt idx="67">
                  <c:v>93.5</c:v>
                </c:pt>
                <c:pt idx="68">
                  <c:v>94</c:v>
                </c:pt>
                <c:pt idx="69">
                  <c:v>94.5</c:v>
                </c:pt>
                <c:pt idx="70">
                  <c:v>95</c:v>
                </c:pt>
                <c:pt idx="71">
                  <c:v>95.5</c:v>
                </c:pt>
                <c:pt idx="72">
                  <c:v>96</c:v>
                </c:pt>
                <c:pt idx="73">
                  <c:v>96.5</c:v>
                </c:pt>
                <c:pt idx="74">
                  <c:v>97</c:v>
                </c:pt>
                <c:pt idx="75">
                  <c:v>97.5</c:v>
                </c:pt>
                <c:pt idx="76">
                  <c:v>98</c:v>
                </c:pt>
                <c:pt idx="77">
                  <c:v>98.5</c:v>
                </c:pt>
                <c:pt idx="78">
                  <c:v>99</c:v>
                </c:pt>
                <c:pt idx="79">
                  <c:v>99.5</c:v>
                </c:pt>
                <c:pt idx="80">
                  <c:v>100</c:v>
                </c:pt>
                <c:pt idx="81">
                  <c:v>100.5</c:v>
                </c:pt>
                <c:pt idx="82">
                  <c:v>101</c:v>
                </c:pt>
                <c:pt idx="83">
                  <c:v>101.5</c:v>
                </c:pt>
                <c:pt idx="84">
                  <c:v>102</c:v>
                </c:pt>
                <c:pt idx="85">
                  <c:v>102.5</c:v>
                </c:pt>
                <c:pt idx="86">
                  <c:v>103</c:v>
                </c:pt>
                <c:pt idx="87">
                  <c:v>103.5</c:v>
                </c:pt>
                <c:pt idx="88">
                  <c:v>104</c:v>
                </c:pt>
                <c:pt idx="89">
                  <c:v>104.5</c:v>
                </c:pt>
                <c:pt idx="90">
                  <c:v>105</c:v>
                </c:pt>
                <c:pt idx="91">
                  <c:v>105.5</c:v>
                </c:pt>
              </c:numCache>
            </c:numRef>
          </c:cat>
          <c:val>
            <c:numRef>
              <c:f>Beta_1_Data!$C$122:$C$213</c:f>
              <c:numCache>
                <c:formatCode>0.00E+00</c:formatCode>
                <c:ptCount val="92"/>
                <c:pt idx="0">
                  <c:v>7.6533226034000004</c:v>
                </c:pt>
                <c:pt idx="1">
                  <c:v>9.4330643513000005</c:v>
                </c:pt>
                <c:pt idx="2">
                  <c:v>3.7061736879999998</c:v>
                </c:pt>
                <c:pt idx="3">
                  <c:v>6.0509155455999997</c:v>
                </c:pt>
                <c:pt idx="4">
                  <c:v>2.9929433619000001</c:v>
                </c:pt>
                <c:pt idx="5">
                  <c:v>5.0654593606000002</c:v>
                </c:pt>
                <c:pt idx="6">
                  <c:v>6.6395134128000004</c:v>
                </c:pt>
                <c:pt idx="7">
                  <c:v>7.3033861706999996</c:v>
                </c:pt>
                <c:pt idx="8">
                  <c:v>6.0402021717999999</c:v>
                </c:pt>
                <c:pt idx="9">
                  <c:v>7.2360003851999997</c:v>
                </c:pt>
                <c:pt idx="10">
                  <c:v>4.1228515279</c:v>
                </c:pt>
                <c:pt idx="11">
                  <c:v>4.9069857657</c:v>
                </c:pt>
                <c:pt idx="12">
                  <c:v>4.2193173057999998</c:v>
                </c:pt>
                <c:pt idx="13">
                  <c:v>4.7427000047999996</c:v>
                </c:pt>
                <c:pt idx="14">
                  <c:v>6.1557259662000003</c:v>
                </c:pt>
                <c:pt idx="15">
                  <c:v>5.0293672496999999</c:v>
                </c:pt>
                <c:pt idx="16">
                  <c:v>4.5317564353000002</c:v>
                </c:pt>
                <c:pt idx="17">
                  <c:v>5.9691180056000004</c:v>
                </c:pt>
                <c:pt idx="18">
                  <c:v>5.9679615036999998</c:v>
                </c:pt>
                <c:pt idx="19">
                  <c:v>6.6430954853999999</c:v>
                </c:pt>
                <c:pt idx="20">
                  <c:v>6.2065697270999998</c:v>
                </c:pt>
                <c:pt idx="21">
                  <c:v>4.9007196557999997</c:v>
                </c:pt>
                <c:pt idx="22">
                  <c:v>5.9736280339999999</c:v>
                </c:pt>
                <c:pt idx="23">
                  <c:v>5.6724897543999999</c:v>
                </c:pt>
                <c:pt idx="24">
                  <c:v>4.8661232440999997</c:v>
                </c:pt>
                <c:pt idx="25">
                  <c:v>7.3615313587999998</c:v>
                </c:pt>
                <c:pt idx="26">
                  <c:v>5.6123461729999997</c:v>
                </c:pt>
                <c:pt idx="27">
                  <c:v>9.1345800868999998</c:v>
                </c:pt>
                <c:pt idx="28">
                  <c:v>5.7821522770999998</c:v>
                </c:pt>
                <c:pt idx="29">
                  <c:v>4.1829722616999998</c:v>
                </c:pt>
                <c:pt idx="30">
                  <c:v>4.7345674815000001</c:v>
                </c:pt>
                <c:pt idx="31">
                  <c:v>3.0712500500000002</c:v>
                </c:pt>
                <c:pt idx="32">
                  <c:v>6.8283882829999998</c:v>
                </c:pt>
                <c:pt idx="33">
                  <c:v>5.4051096167999999</c:v>
                </c:pt>
                <c:pt idx="34">
                  <c:v>10.447510245</c:v>
                </c:pt>
                <c:pt idx="35">
                  <c:v>17.089645197999999</c:v>
                </c:pt>
                <c:pt idx="36">
                  <c:v>16.927638754</c:v>
                </c:pt>
                <c:pt idx="37">
                  <c:v>8.5492970631999992</c:v>
                </c:pt>
                <c:pt idx="38">
                  <c:v>6.5056702542</c:v>
                </c:pt>
                <c:pt idx="39">
                  <c:v>9.1080736066999997</c:v>
                </c:pt>
                <c:pt idx="40">
                  <c:v>7.6648638374000004</c:v>
                </c:pt>
                <c:pt idx="41">
                  <c:v>4.8234676372000003</c:v>
                </c:pt>
                <c:pt idx="42">
                  <c:v>3.9803337644000001</c:v>
                </c:pt>
                <c:pt idx="43">
                  <c:v>5.8098365364999998</c:v>
                </c:pt>
                <c:pt idx="44">
                  <c:v>8.4425607751000005</c:v>
                </c:pt>
                <c:pt idx="45">
                  <c:v>3.6639949497000002</c:v>
                </c:pt>
                <c:pt idx="46">
                  <c:v>358.18063977000003</c:v>
                </c:pt>
                <c:pt idx="47">
                  <c:v>242.14251633999999</c:v>
                </c:pt>
                <c:pt idx="48">
                  <c:v>263.49634859000003</c:v>
                </c:pt>
                <c:pt idx="49">
                  <c:v>92.756259408000005</c:v>
                </c:pt>
                <c:pt idx="50">
                  <c:v>35.663938506000001</c:v>
                </c:pt>
                <c:pt idx="51">
                  <c:v>20.625714991999999</c:v>
                </c:pt>
                <c:pt idx="52">
                  <c:v>12.986618419999999</c:v>
                </c:pt>
                <c:pt idx="53">
                  <c:v>12.816820243</c:v>
                </c:pt>
                <c:pt idx="54">
                  <c:v>7.1695790223999998</c:v>
                </c:pt>
                <c:pt idx="55">
                  <c:v>5.7220080904000001</c:v>
                </c:pt>
                <c:pt idx="56">
                  <c:v>9.3026680503999994</c:v>
                </c:pt>
                <c:pt idx="57">
                  <c:v>7.1243624823999996</c:v>
                </c:pt>
                <c:pt idx="58">
                  <c:v>6.9281806467999996</c:v>
                </c:pt>
                <c:pt idx="59">
                  <c:v>5.5838351163000004</c:v>
                </c:pt>
                <c:pt idx="60">
                  <c:v>5.7151029776</c:v>
                </c:pt>
                <c:pt idx="61">
                  <c:v>4.2600429792999996</c:v>
                </c:pt>
                <c:pt idx="62">
                  <c:v>4.5183719855</c:v>
                </c:pt>
                <c:pt idx="63">
                  <c:v>4.6213687863999997</c:v>
                </c:pt>
                <c:pt idx="64">
                  <c:v>6.4873744954000001</c:v>
                </c:pt>
                <c:pt idx="65">
                  <c:v>3.8827754175</c:v>
                </c:pt>
                <c:pt idx="66">
                  <c:v>3.8595502767999998</c:v>
                </c:pt>
                <c:pt idx="67">
                  <c:v>5.7318537036999997</c:v>
                </c:pt>
                <c:pt idx="68">
                  <c:v>9.6365698998999996</c:v>
                </c:pt>
                <c:pt idx="69">
                  <c:v>11.964919915999999</c:v>
                </c:pt>
                <c:pt idx="70">
                  <c:v>11.045895139000001</c:v>
                </c:pt>
                <c:pt idx="71">
                  <c:v>5.7711473066999996</c:v>
                </c:pt>
                <c:pt idx="72">
                  <c:v>5.7112473097000001</c:v>
                </c:pt>
                <c:pt idx="73">
                  <c:v>4.9365795915000001</c:v>
                </c:pt>
                <c:pt idx="74">
                  <c:v>6.1972033759</c:v>
                </c:pt>
                <c:pt idx="75">
                  <c:v>5.3924802557999998</c:v>
                </c:pt>
                <c:pt idx="76">
                  <c:v>3.6449637346000001</c:v>
                </c:pt>
                <c:pt idx="77">
                  <c:v>5.2345990488999998</c:v>
                </c:pt>
                <c:pt idx="78">
                  <c:v>8.3004327852999999</c:v>
                </c:pt>
                <c:pt idx="79">
                  <c:v>5.2348891468999996</c:v>
                </c:pt>
                <c:pt idx="80">
                  <c:v>4.8968042716999998</c:v>
                </c:pt>
                <c:pt idx="81">
                  <c:v>4.7941397342999998</c:v>
                </c:pt>
                <c:pt idx="82">
                  <c:v>7.8410161544000001</c:v>
                </c:pt>
                <c:pt idx="83">
                  <c:v>5.0230492419999999</c:v>
                </c:pt>
                <c:pt idx="84">
                  <c:v>5.8457126256</c:v>
                </c:pt>
                <c:pt idx="85">
                  <c:v>4.4921397801999996</c:v>
                </c:pt>
                <c:pt idx="86">
                  <c:v>5.2679112281</c:v>
                </c:pt>
                <c:pt idx="87">
                  <c:v>7.7403268486999997</c:v>
                </c:pt>
                <c:pt idx="88">
                  <c:v>4.6820443797999998</c:v>
                </c:pt>
                <c:pt idx="89">
                  <c:v>6.9132337710999998</c:v>
                </c:pt>
                <c:pt idx="90">
                  <c:v>5.5065894624</c:v>
                </c:pt>
                <c:pt idx="91">
                  <c:v>5.2201668640000003</c:v>
                </c:pt>
              </c:numCache>
            </c:numRef>
          </c:val>
          <c:smooth val="0"/>
        </c:ser>
        <c:ser>
          <c:idx val="2"/>
          <c:order val="2"/>
          <c:tx>
            <c:strRef>
              <c:f>Beta_1_Data!$D$1</c:f>
              <c:strCache>
                <c:ptCount val="1"/>
                <c:pt idx="0">
                  <c:v>F4</c:v>
                </c:pt>
              </c:strCache>
            </c:strRef>
          </c:tx>
          <c:marker>
            <c:symbol val="none"/>
          </c:marker>
          <c:cat>
            <c:numRef>
              <c:f>Beta_1_Data!$A$122:$A$213</c:f>
              <c:numCache>
                <c:formatCode>General</c:formatCode>
                <c:ptCount val="92"/>
                <c:pt idx="0">
                  <c:v>60</c:v>
                </c:pt>
                <c:pt idx="1">
                  <c:v>60.5</c:v>
                </c:pt>
                <c:pt idx="2">
                  <c:v>61</c:v>
                </c:pt>
                <c:pt idx="3">
                  <c:v>61.5</c:v>
                </c:pt>
                <c:pt idx="4">
                  <c:v>62</c:v>
                </c:pt>
                <c:pt idx="5">
                  <c:v>62.5</c:v>
                </c:pt>
                <c:pt idx="6">
                  <c:v>63</c:v>
                </c:pt>
                <c:pt idx="7">
                  <c:v>63.5</c:v>
                </c:pt>
                <c:pt idx="8">
                  <c:v>64</c:v>
                </c:pt>
                <c:pt idx="9">
                  <c:v>64.5</c:v>
                </c:pt>
                <c:pt idx="10">
                  <c:v>65</c:v>
                </c:pt>
                <c:pt idx="11">
                  <c:v>65.5</c:v>
                </c:pt>
                <c:pt idx="12">
                  <c:v>66</c:v>
                </c:pt>
                <c:pt idx="13">
                  <c:v>66.5</c:v>
                </c:pt>
                <c:pt idx="14">
                  <c:v>67</c:v>
                </c:pt>
                <c:pt idx="15">
                  <c:v>67.5</c:v>
                </c:pt>
                <c:pt idx="16">
                  <c:v>68</c:v>
                </c:pt>
                <c:pt idx="17">
                  <c:v>68.5</c:v>
                </c:pt>
                <c:pt idx="18">
                  <c:v>69</c:v>
                </c:pt>
                <c:pt idx="19">
                  <c:v>69.5</c:v>
                </c:pt>
                <c:pt idx="20">
                  <c:v>70</c:v>
                </c:pt>
                <c:pt idx="21">
                  <c:v>70.5</c:v>
                </c:pt>
                <c:pt idx="22">
                  <c:v>71</c:v>
                </c:pt>
                <c:pt idx="23">
                  <c:v>71.5</c:v>
                </c:pt>
                <c:pt idx="24">
                  <c:v>72</c:v>
                </c:pt>
                <c:pt idx="25">
                  <c:v>72.5</c:v>
                </c:pt>
                <c:pt idx="26">
                  <c:v>73</c:v>
                </c:pt>
                <c:pt idx="27">
                  <c:v>73.5</c:v>
                </c:pt>
                <c:pt idx="28">
                  <c:v>74</c:v>
                </c:pt>
                <c:pt idx="29">
                  <c:v>74.5</c:v>
                </c:pt>
                <c:pt idx="30">
                  <c:v>75</c:v>
                </c:pt>
                <c:pt idx="31">
                  <c:v>75.5</c:v>
                </c:pt>
                <c:pt idx="32">
                  <c:v>76</c:v>
                </c:pt>
                <c:pt idx="33">
                  <c:v>76.5</c:v>
                </c:pt>
                <c:pt idx="34">
                  <c:v>77</c:v>
                </c:pt>
                <c:pt idx="35">
                  <c:v>77.5</c:v>
                </c:pt>
                <c:pt idx="36">
                  <c:v>78</c:v>
                </c:pt>
                <c:pt idx="37">
                  <c:v>78.5</c:v>
                </c:pt>
                <c:pt idx="38">
                  <c:v>79</c:v>
                </c:pt>
                <c:pt idx="39">
                  <c:v>79.5</c:v>
                </c:pt>
                <c:pt idx="40">
                  <c:v>80</c:v>
                </c:pt>
                <c:pt idx="41">
                  <c:v>80.5</c:v>
                </c:pt>
                <c:pt idx="42">
                  <c:v>81</c:v>
                </c:pt>
                <c:pt idx="43">
                  <c:v>81.5</c:v>
                </c:pt>
                <c:pt idx="44">
                  <c:v>82</c:v>
                </c:pt>
                <c:pt idx="45">
                  <c:v>82.5</c:v>
                </c:pt>
                <c:pt idx="46">
                  <c:v>83</c:v>
                </c:pt>
                <c:pt idx="47">
                  <c:v>83.5</c:v>
                </c:pt>
                <c:pt idx="48">
                  <c:v>84</c:v>
                </c:pt>
                <c:pt idx="49">
                  <c:v>84.5</c:v>
                </c:pt>
                <c:pt idx="50">
                  <c:v>85</c:v>
                </c:pt>
                <c:pt idx="51">
                  <c:v>85.5</c:v>
                </c:pt>
                <c:pt idx="52">
                  <c:v>86</c:v>
                </c:pt>
                <c:pt idx="53">
                  <c:v>86.5</c:v>
                </c:pt>
                <c:pt idx="54">
                  <c:v>87</c:v>
                </c:pt>
                <c:pt idx="55">
                  <c:v>87.5</c:v>
                </c:pt>
                <c:pt idx="56">
                  <c:v>88</c:v>
                </c:pt>
                <c:pt idx="57">
                  <c:v>88.5</c:v>
                </c:pt>
                <c:pt idx="58">
                  <c:v>89</c:v>
                </c:pt>
                <c:pt idx="59">
                  <c:v>89.5</c:v>
                </c:pt>
                <c:pt idx="60">
                  <c:v>90</c:v>
                </c:pt>
                <c:pt idx="61">
                  <c:v>90.5</c:v>
                </c:pt>
                <c:pt idx="62">
                  <c:v>91</c:v>
                </c:pt>
                <c:pt idx="63">
                  <c:v>91.5</c:v>
                </c:pt>
                <c:pt idx="64">
                  <c:v>92</c:v>
                </c:pt>
                <c:pt idx="65">
                  <c:v>92.5</c:v>
                </c:pt>
                <c:pt idx="66">
                  <c:v>93</c:v>
                </c:pt>
                <c:pt idx="67">
                  <c:v>93.5</c:v>
                </c:pt>
                <c:pt idx="68">
                  <c:v>94</c:v>
                </c:pt>
                <c:pt idx="69">
                  <c:v>94.5</c:v>
                </c:pt>
                <c:pt idx="70">
                  <c:v>95</c:v>
                </c:pt>
                <c:pt idx="71">
                  <c:v>95.5</c:v>
                </c:pt>
                <c:pt idx="72">
                  <c:v>96</c:v>
                </c:pt>
                <c:pt idx="73">
                  <c:v>96.5</c:v>
                </c:pt>
                <c:pt idx="74">
                  <c:v>97</c:v>
                </c:pt>
                <c:pt idx="75">
                  <c:v>97.5</c:v>
                </c:pt>
                <c:pt idx="76">
                  <c:v>98</c:v>
                </c:pt>
                <c:pt idx="77">
                  <c:v>98.5</c:v>
                </c:pt>
                <c:pt idx="78">
                  <c:v>99</c:v>
                </c:pt>
                <c:pt idx="79">
                  <c:v>99.5</c:v>
                </c:pt>
                <c:pt idx="80">
                  <c:v>100</c:v>
                </c:pt>
                <c:pt idx="81">
                  <c:v>100.5</c:v>
                </c:pt>
                <c:pt idx="82">
                  <c:v>101</c:v>
                </c:pt>
                <c:pt idx="83">
                  <c:v>101.5</c:v>
                </c:pt>
                <c:pt idx="84">
                  <c:v>102</c:v>
                </c:pt>
                <c:pt idx="85">
                  <c:v>102.5</c:v>
                </c:pt>
                <c:pt idx="86">
                  <c:v>103</c:v>
                </c:pt>
                <c:pt idx="87">
                  <c:v>103.5</c:v>
                </c:pt>
                <c:pt idx="88">
                  <c:v>104</c:v>
                </c:pt>
                <c:pt idx="89">
                  <c:v>104.5</c:v>
                </c:pt>
                <c:pt idx="90">
                  <c:v>105</c:v>
                </c:pt>
                <c:pt idx="91">
                  <c:v>105.5</c:v>
                </c:pt>
              </c:numCache>
            </c:numRef>
          </c:cat>
          <c:val>
            <c:numRef>
              <c:f>Beta_1_Data!$D$122:$D$213</c:f>
              <c:numCache>
                <c:formatCode>0.00E+00</c:formatCode>
                <c:ptCount val="92"/>
                <c:pt idx="0">
                  <c:v>9.6588373717000007</c:v>
                </c:pt>
                <c:pt idx="1">
                  <c:v>13.365800798</c:v>
                </c:pt>
                <c:pt idx="2">
                  <c:v>15.636773715</c:v>
                </c:pt>
                <c:pt idx="3">
                  <c:v>9.5219908907999997</c:v>
                </c:pt>
                <c:pt idx="4">
                  <c:v>10.660464615</c:v>
                </c:pt>
                <c:pt idx="5">
                  <c:v>10.867874119</c:v>
                </c:pt>
                <c:pt idx="6">
                  <c:v>4.4429060956999997</c:v>
                </c:pt>
                <c:pt idx="7">
                  <c:v>5.8430761037999996</c:v>
                </c:pt>
                <c:pt idx="8">
                  <c:v>4.7629884024000004</c:v>
                </c:pt>
                <c:pt idx="9">
                  <c:v>4.0332924392000002</c:v>
                </c:pt>
                <c:pt idx="10">
                  <c:v>3.3958004210000001</c:v>
                </c:pt>
                <c:pt idx="11">
                  <c:v>7.7941770041999998</c:v>
                </c:pt>
                <c:pt idx="12">
                  <c:v>6.4836604447999999</c:v>
                </c:pt>
                <c:pt idx="13">
                  <c:v>6.6459316087999998</c:v>
                </c:pt>
                <c:pt idx="14">
                  <c:v>6.9242327466000004</c:v>
                </c:pt>
                <c:pt idx="15">
                  <c:v>6.1705212930000002</c:v>
                </c:pt>
                <c:pt idx="16">
                  <c:v>5.3089099949999996</c:v>
                </c:pt>
                <c:pt idx="17">
                  <c:v>5.6224033023000004</c:v>
                </c:pt>
                <c:pt idx="18">
                  <c:v>6.3258356448999997</c:v>
                </c:pt>
                <c:pt idx="19">
                  <c:v>5.4494547320000004</c:v>
                </c:pt>
                <c:pt idx="20">
                  <c:v>5.6968025894999998</c:v>
                </c:pt>
                <c:pt idx="21">
                  <c:v>8.9510904938000007</c:v>
                </c:pt>
                <c:pt idx="22">
                  <c:v>4.6235703642999999</c:v>
                </c:pt>
                <c:pt idx="23">
                  <c:v>11.027072409000001</c:v>
                </c:pt>
                <c:pt idx="24">
                  <c:v>8.6801021725999998</c:v>
                </c:pt>
                <c:pt idx="25">
                  <c:v>9.9222009569999994</c:v>
                </c:pt>
                <c:pt idx="26">
                  <c:v>12.330725644999999</c:v>
                </c:pt>
                <c:pt idx="27">
                  <c:v>11.229459062</c:v>
                </c:pt>
                <c:pt idx="28">
                  <c:v>7.358473944</c:v>
                </c:pt>
                <c:pt idx="29">
                  <c:v>7.6385592326999996</c:v>
                </c:pt>
                <c:pt idx="30">
                  <c:v>8.2701306413999998</c:v>
                </c:pt>
                <c:pt idx="31">
                  <c:v>7.8715555476999999</c:v>
                </c:pt>
                <c:pt idx="32">
                  <c:v>12.658108682</c:v>
                </c:pt>
                <c:pt idx="33">
                  <c:v>14.399292896</c:v>
                </c:pt>
                <c:pt idx="34">
                  <c:v>10.220548012</c:v>
                </c:pt>
                <c:pt idx="35">
                  <c:v>31.028299961999998</c:v>
                </c:pt>
                <c:pt idx="36">
                  <c:v>41.480287855999997</c:v>
                </c:pt>
                <c:pt idx="37">
                  <c:v>18.882104935000001</c:v>
                </c:pt>
                <c:pt idx="38">
                  <c:v>15.872723142</c:v>
                </c:pt>
                <c:pt idx="39">
                  <c:v>8.6123803514000006</c:v>
                </c:pt>
                <c:pt idx="40">
                  <c:v>6.3231711849999996</c:v>
                </c:pt>
                <c:pt idx="41">
                  <c:v>6.6961339327999996</c:v>
                </c:pt>
                <c:pt idx="42">
                  <c:v>10.834731132</c:v>
                </c:pt>
                <c:pt idx="43">
                  <c:v>9.7127637502000006</c:v>
                </c:pt>
                <c:pt idx="44">
                  <c:v>11.693116270000001</c:v>
                </c:pt>
                <c:pt idx="45">
                  <c:v>8.1807570533000007</c:v>
                </c:pt>
                <c:pt idx="46">
                  <c:v>383.06729572</c:v>
                </c:pt>
                <c:pt idx="47">
                  <c:v>248.14622631</c:v>
                </c:pt>
                <c:pt idx="48">
                  <c:v>275.56701342000002</c:v>
                </c:pt>
                <c:pt idx="49">
                  <c:v>87.040454724</c:v>
                </c:pt>
                <c:pt idx="50">
                  <c:v>29.836284801000001</c:v>
                </c:pt>
                <c:pt idx="51">
                  <c:v>27.663236470000001</c:v>
                </c:pt>
                <c:pt idx="52">
                  <c:v>23.901025920999999</c:v>
                </c:pt>
                <c:pt idx="53">
                  <c:v>22.489237319000001</c:v>
                </c:pt>
                <c:pt idx="54">
                  <c:v>18.696416850999999</c:v>
                </c:pt>
                <c:pt idx="55">
                  <c:v>5.8958562654</c:v>
                </c:pt>
                <c:pt idx="56">
                  <c:v>6.3880056373</c:v>
                </c:pt>
                <c:pt idx="57">
                  <c:v>11.974243719</c:v>
                </c:pt>
                <c:pt idx="58">
                  <c:v>9.7450263718999999</c:v>
                </c:pt>
                <c:pt idx="59">
                  <c:v>14.341002067</c:v>
                </c:pt>
                <c:pt idx="60">
                  <c:v>8.9704583662000008</c:v>
                </c:pt>
                <c:pt idx="61">
                  <c:v>6.3967381046999998</c:v>
                </c:pt>
                <c:pt idx="62">
                  <c:v>4.5564144172000001</c:v>
                </c:pt>
                <c:pt idx="63">
                  <c:v>6.2003063902999997</c:v>
                </c:pt>
                <c:pt idx="64">
                  <c:v>9.7791476533000008</c:v>
                </c:pt>
                <c:pt idx="65">
                  <c:v>7.6107943011000003</c:v>
                </c:pt>
                <c:pt idx="66">
                  <c:v>10.39387082</c:v>
                </c:pt>
                <c:pt idx="67">
                  <c:v>11.396831044000001</c:v>
                </c:pt>
                <c:pt idx="68">
                  <c:v>10.89623853</c:v>
                </c:pt>
                <c:pt idx="69">
                  <c:v>11.856483662</c:v>
                </c:pt>
                <c:pt idx="70">
                  <c:v>10.034742048</c:v>
                </c:pt>
                <c:pt idx="71">
                  <c:v>13.551463102</c:v>
                </c:pt>
                <c:pt idx="72">
                  <c:v>9.2371878007999992</c:v>
                </c:pt>
                <c:pt idx="73">
                  <c:v>22.034908109</c:v>
                </c:pt>
                <c:pt idx="74">
                  <c:v>17.506089516999999</c:v>
                </c:pt>
                <c:pt idx="75">
                  <c:v>23.422535762999999</c:v>
                </c:pt>
                <c:pt idx="76">
                  <c:v>22.846762378000001</c:v>
                </c:pt>
                <c:pt idx="77">
                  <c:v>15.084197864</c:v>
                </c:pt>
                <c:pt idx="78">
                  <c:v>14.416165799</c:v>
                </c:pt>
                <c:pt idx="79">
                  <c:v>18.011559465000001</c:v>
                </c:pt>
                <c:pt idx="80">
                  <c:v>11.497644444000001</c:v>
                </c:pt>
                <c:pt idx="81">
                  <c:v>16.158928468999999</c:v>
                </c:pt>
                <c:pt idx="82">
                  <c:v>6.5181870224000003</c:v>
                </c:pt>
                <c:pt idx="83">
                  <c:v>7.2887148269999997</c:v>
                </c:pt>
                <c:pt idx="84">
                  <c:v>10.742601726</c:v>
                </c:pt>
                <c:pt idx="85">
                  <c:v>10.287655037</c:v>
                </c:pt>
                <c:pt idx="86">
                  <c:v>9.3707901652000007</c:v>
                </c:pt>
                <c:pt idx="87">
                  <c:v>3.7075670471</c:v>
                </c:pt>
                <c:pt idx="88">
                  <c:v>8.7293408934999999</c:v>
                </c:pt>
                <c:pt idx="89">
                  <c:v>10.757260604000001</c:v>
                </c:pt>
                <c:pt idx="90">
                  <c:v>11.195857529</c:v>
                </c:pt>
                <c:pt idx="91">
                  <c:v>10.616622415</c:v>
                </c:pt>
              </c:numCache>
            </c:numRef>
          </c:val>
          <c:smooth val="0"/>
        </c:ser>
        <c:ser>
          <c:idx val="3"/>
          <c:order val="3"/>
          <c:tx>
            <c:strRef>
              <c:f>Beta_1_Data!$E$1</c:f>
              <c:strCache>
                <c:ptCount val="1"/>
                <c:pt idx="0">
                  <c:v>F8</c:v>
                </c:pt>
              </c:strCache>
            </c:strRef>
          </c:tx>
          <c:marker>
            <c:symbol val="none"/>
          </c:marker>
          <c:cat>
            <c:numRef>
              <c:f>Beta_1_Data!$A$122:$A$213</c:f>
              <c:numCache>
                <c:formatCode>General</c:formatCode>
                <c:ptCount val="92"/>
                <c:pt idx="0">
                  <c:v>60</c:v>
                </c:pt>
                <c:pt idx="1">
                  <c:v>60.5</c:v>
                </c:pt>
                <c:pt idx="2">
                  <c:v>61</c:v>
                </c:pt>
                <c:pt idx="3">
                  <c:v>61.5</c:v>
                </c:pt>
                <c:pt idx="4">
                  <c:v>62</c:v>
                </c:pt>
                <c:pt idx="5">
                  <c:v>62.5</c:v>
                </c:pt>
                <c:pt idx="6">
                  <c:v>63</c:v>
                </c:pt>
                <c:pt idx="7">
                  <c:v>63.5</c:v>
                </c:pt>
                <c:pt idx="8">
                  <c:v>64</c:v>
                </c:pt>
                <c:pt idx="9">
                  <c:v>64.5</c:v>
                </c:pt>
                <c:pt idx="10">
                  <c:v>65</c:v>
                </c:pt>
                <c:pt idx="11">
                  <c:v>65.5</c:v>
                </c:pt>
                <c:pt idx="12">
                  <c:v>66</c:v>
                </c:pt>
                <c:pt idx="13">
                  <c:v>66.5</c:v>
                </c:pt>
                <c:pt idx="14">
                  <c:v>67</c:v>
                </c:pt>
                <c:pt idx="15">
                  <c:v>67.5</c:v>
                </c:pt>
                <c:pt idx="16">
                  <c:v>68</c:v>
                </c:pt>
                <c:pt idx="17">
                  <c:v>68.5</c:v>
                </c:pt>
                <c:pt idx="18">
                  <c:v>69</c:v>
                </c:pt>
                <c:pt idx="19">
                  <c:v>69.5</c:v>
                </c:pt>
                <c:pt idx="20">
                  <c:v>70</c:v>
                </c:pt>
                <c:pt idx="21">
                  <c:v>70.5</c:v>
                </c:pt>
                <c:pt idx="22">
                  <c:v>71</c:v>
                </c:pt>
                <c:pt idx="23">
                  <c:v>71.5</c:v>
                </c:pt>
                <c:pt idx="24">
                  <c:v>72</c:v>
                </c:pt>
                <c:pt idx="25">
                  <c:v>72.5</c:v>
                </c:pt>
                <c:pt idx="26">
                  <c:v>73</c:v>
                </c:pt>
                <c:pt idx="27">
                  <c:v>73.5</c:v>
                </c:pt>
                <c:pt idx="28">
                  <c:v>74</c:v>
                </c:pt>
                <c:pt idx="29">
                  <c:v>74.5</c:v>
                </c:pt>
                <c:pt idx="30">
                  <c:v>75</c:v>
                </c:pt>
                <c:pt idx="31">
                  <c:v>75.5</c:v>
                </c:pt>
                <c:pt idx="32">
                  <c:v>76</c:v>
                </c:pt>
                <c:pt idx="33">
                  <c:v>76.5</c:v>
                </c:pt>
                <c:pt idx="34">
                  <c:v>77</c:v>
                </c:pt>
                <c:pt idx="35">
                  <c:v>77.5</c:v>
                </c:pt>
                <c:pt idx="36">
                  <c:v>78</c:v>
                </c:pt>
                <c:pt idx="37">
                  <c:v>78.5</c:v>
                </c:pt>
                <c:pt idx="38">
                  <c:v>79</c:v>
                </c:pt>
                <c:pt idx="39">
                  <c:v>79.5</c:v>
                </c:pt>
                <c:pt idx="40">
                  <c:v>80</c:v>
                </c:pt>
                <c:pt idx="41">
                  <c:v>80.5</c:v>
                </c:pt>
                <c:pt idx="42">
                  <c:v>81</c:v>
                </c:pt>
                <c:pt idx="43">
                  <c:v>81.5</c:v>
                </c:pt>
                <c:pt idx="44">
                  <c:v>82</c:v>
                </c:pt>
                <c:pt idx="45">
                  <c:v>82.5</c:v>
                </c:pt>
                <c:pt idx="46">
                  <c:v>83</c:v>
                </c:pt>
                <c:pt idx="47">
                  <c:v>83.5</c:v>
                </c:pt>
                <c:pt idx="48">
                  <c:v>84</c:v>
                </c:pt>
                <c:pt idx="49">
                  <c:v>84.5</c:v>
                </c:pt>
                <c:pt idx="50">
                  <c:v>85</c:v>
                </c:pt>
                <c:pt idx="51">
                  <c:v>85.5</c:v>
                </c:pt>
                <c:pt idx="52">
                  <c:v>86</c:v>
                </c:pt>
                <c:pt idx="53">
                  <c:v>86.5</c:v>
                </c:pt>
                <c:pt idx="54">
                  <c:v>87</c:v>
                </c:pt>
                <c:pt idx="55">
                  <c:v>87.5</c:v>
                </c:pt>
                <c:pt idx="56">
                  <c:v>88</c:v>
                </c:pt>
                <c:pt idx="57">
                  <c:v>88.5</c:v>
                </c:pt>
                <c:pt idx="58">
                  <c:v>89</c:v>
                </c:pt>
                <c:pt idx="59">
                  <c:v>89.5</c:v>
                </c:pt>
                <c:pt idx="60">
                  <c:v>90</c:v>
                </c:pt>
                <c:pt idx="61">
                  <c:v>90.5</c:v>
                </c:pt>
                <c:pt idx="62">
                  <c:v>91</c:v>
                </c:pt>
                <c:pt idx="63">
                  <c:v>91.5</c:v>
                </c:pt>
                <c:pt idx="64">
                  <c:v>92</c:v>
                </c:pt>
                <c:pt idx="65">
                  <c:v>92.5</c:v>
                </c:pt>
                <c:pt idx="66">
                  <c:v>93</c:v>
                </c:pt>
                <c:pt idx="67">
                  <c:v>93.5</c:v>
                </c:pt>
                <c:pt idx="68">
                  <c:v>94</c:v>
                </c:pt>
                <c:pt idx="69">
                  <c:v>94.5</c:v>
                </c:pt>
                <c:pt idx="70">
                  <c:v>95</c:v>
                </c:pt>
                <c:pt idx="71">
                  <c:v>95.5</c:v>
                </c:pt>
                <c:pt idx="72">
                  <c:v>96</c:v>
                </c:pt>
                <c:pt idx="73">
                  <c:v>96.5</c:v>
                </c:pt>
                <c:pt idx="74">
                  <c:v>97</c:v>
                </c:pt>
                <c:pt idx="75">
                  <c:v>97.5</c:v>
                </c:pt>
                <c:pt idx="76">
                  <c:v>98</c:v>
                </c:pt>
                <c:pt idx="77">
                  <c:v>98.5</c:v>
                </c:pt>
                <c:pt idx="78">
                  <c:v>99</c:v>
                </c:pt>
                <c:pt idx="79">
                  <c:v>99.5</c:v>
                </c:pt>
                <c:pt idx="80">
                  <c:v>100</c:v>
                </c:pt>
                <c:pt idx="81">
                  <c:v>100.5</c:v>
                </c:pt>
                <c:pt idx="82">
                  <c:v>101</c:v>
                </c:pt>
                <c:pt idx="83">
                  <c:v>101.5</c:v>
                </c:pt>
                <c:pt idx="84">
                  <c:v>102</c:v>
                </c:pt>
                <c:pt idx="85">
                  <c:v>102.5</c:v>
                </c:pt>
                <c:pt idx="86">
                  <c:v>103</c:v>
                </c:pt>
                <c:pt idx="87">
                  <c:v>103.5</c:v>
                </c:pt>
                <c:pt idx="88">
                  <c:v>104</c:v>
                </c:pt>
                <c:pt idx="89">
                  <c:v>104.5</c:v>
                </c:pt>
                <c:pt idx="90">
                  <c:v>105</c:v>
                </c:pt>
                <c:pt idx="91">
                  <c:v>105.5</c:v>
                </c:pt>
              </c:numCache>
            </c:numRef>
          </c:cat>
          <c:val>
            <c:numRef>
              <c:f>Beta_1_Data!$E$122:$E$213</c:f>
              <c:numCache>
                <c:formatCode>0.00E+00</c:formatCode>
                <c:ptCount val="92"/>
                <c:pt idx="0">
                  <c:v>3.1760724449</c:v>
                </c:pt>
                <c:pt idx="1">
                  <c:v>6.7411599004999996</c:v>
                </c:pt>
                <c:pt idx="2">
                  <c:v>8.4054327690000008</c:v>
                </c:pt>
                <c:pt idx="3">
                  <c:v>5.6772197674999996</c:v>
                </c:pt>
                <c:pt idx="4">
                  <c:v>8.2380273333999998</c:v>
                </c:pt>
                <c:pt idx="5">
                  <c:v>7.0515863860000003</c:v>
                </c:pt>
                <c:pt idx="6">
                  <c:v>2.2901332948999999</c:v>
                </c:pt>
                <c:pt idx="7">
                  <c:v>4.3252889779999997</c:v>
                </c:pt>
                <c:pt idx="8">
                  <c:v>3.0774458249999999</c:v>
                </c:pt>
                <c:pt idx="9">
                  <c:v>4.6937050387000001</c:v>
                </c:pt>
                <c:pt idx="10">
                  <c:v>2.8453381963000002</c:v>
                </c:pt>
                <c:pt idx="11">
                  <c:v>2.2376702018999999</c:v>
                </c:pt>
                <c:pt idx="12">
                  <c:v>1.4847085046999999</c:v>
                </c:pt>
                <c:pt idx="13">
                  <c:v>4.4563446464999998</c:v>
                </c:pt>
                <c:pt idx="14">
                  <c:v>5.3924291312000001</c:v>
                </c:pt>
                <c:pt idx="15">
                  <c:v>5.8550221887999996</c:v>
                </c:pt>
                <c:pt idx="16">
                  <c:v>4.9391221086000003</c:v>
                </c:pt>
                <c:pt idx="17">
                  <c:v>4.1337371086000001</c:v>
                </c:pt>
                <c:pt idx="18">
                  <c:v>4.7896174623999999</c:v>
                </c:pt>
                <c:pt idx="19">
                  <c:v>1.8754418102999999</c:v>
                </c:pt>
                <c:pt idx="20">
                  <c:v>2.1766852388000002</c:v>
                </c:pt>
                <c:pt idx="21">
                  <c:v>2.4278311108000001</c:v>
                </c:pt>
                <c:pt idx="22">
                  <c:v>3.1627921450000001</c:v>
                </c:pt>
                <c:pt idx="23">
                  <c:v>5.1808168624000004</c:v>
                </c:pt>
                <c:pt idx="24">
                  <c:v>4.3908025420000003</c:v>
                </c:pt>
                <c:pt idx="25">
                  <c:v>6.2880866943999996</c:v>
                </c:pt>
                <c:pt idx="26">
                  <c:v>5.1015551005999997</c:v>
                </c:pt>
                <c:pt idx="27">
                  <c:v>4.2653607769999997</c:v>
                </c:pt>
                <c:pt idx="28">
                  <c:v>4.6321901012</c:v>
                </c:pt>
                <c:pt idx="29">
                  <c:v>4.8847142132999997</c:v>
                </c:pt>
                <c:pt idx="30">
                  <c:v>3.7029630376</c:v>
                </c:pt>
                <c:pt idx="31">
                  <c:v>2.7380055686999998</c:v>
                </c:pt>
                <c:pt idx="32">
                  <c:v>5.2226976702999997</c:v>
                </c:pt>
                <c:pt idx="33">
                  <c:v>4.8692056603999996</c:v>
                </c:pt>
                <c:pt idx="34">
                  <c:v>10.186043275999999</c:v>
                </c:pt>
                <c:pt idx="35">
                  <c:v>30.270077564000001</c:v>
                </c:pt>
                <c:pt idx="36">
                  <c:v>37.985799241000002</c:v>
                </c:pt>
                <c:pt idx="37">
                  <c:v>16.2155497</c:v>
                </c:pt>
                <c:pt idx="38">
                  <c:v>11.520671087</c:v>
                </c:pt>
                <c:pt idx="39">
                  <c:v>7.1744200530000004</c:v>
                </c:pt>
                <c:pt idx="40">
                  <c:v>4.1849789062999996</c:v>
                </c:pt>
                <c:pt idx="41">
                  <c:v>3.3475058012000001</c:v>
                </c:pt>
                <c:pt idx="42">
                  <c:v>2.943097641</c:v>
                </c:pt>
                <c:pt idx="43">
                  <c:v>3.4204741909999998</c:v>
                </c:pt>
                <c:pt idx="44">
                  <c:v>4.5985936108000001</c:v>
                </c:pt>
                <c:pt idx="45">
                  <c:v>3.9461148483000001</c:v>
                </c:pt>
                <c:pt idx="46">
                  <c:v>372.37519835000001</c:v>
                </c:pt>
                <c:pt idx="47">
                  <c:v>246.03233169999999</c:v>
                </c:pt>
                <c:pt idx="48">
                  <c:v>267.40850748000003</c:v>
                </c:pt>
                <c:pt idx="49">
                  <c:v>89.297401984000004</c:v>
                </c:pt>
                <c:pt idx="50">
                  <c:v>29.424598555999999</c:v>
                </c:pt>
                <c:pt idx="51">
                  <c:v>24.380841185000001</c:v>
                </c:pt>
                <c:pt idx="52">
                  <c:v>18.545353895000002</c:v>
                </c:pt>
                <c:pt idx="53">
                  <c:v>11.870001501999999</c:v>
                </c:pt>
                <c:pt idx="54">
                  <c:v>8.9963082544000006</c:v>
                </c:pt>
                <c:pt idx="55">
                  <c:v>2.1016616182000001</c:v>
                </c:pt>
                <c:pt idx="56">
                  <c:v>3.9678661573</c:v>
                </c:pt>
                <c:pt idx="57">
                  <c:v>6.9732638226999999</c:v>
                </c:pt>
                <c:pt idx="58">
                  <c:v>4.1469562668000002</c:v>
                </c:pt>
                <c:pt idx="59">
                  <c:v>6.3440627301000001</c:v>
                </c:pt>
                <c:pt idx="60">
                  <c:v>3.8499525381000002</c:v>
                </c:pt>
                <c:pt idx="61">
                  <c:v>1.8024299908999999</c:v>
                </c:pt>
                <c:pt idx="62">
                  <c:v>2.4711416080999999</c:v>
                </c:pt>
                <c:pt idx="63">
                  <c:v>3.5772685313000001</c:v>
                </c:pt>
                <c:pt idx="64">
                  <c:v>3.1305223718000001</c:v>
                </c:pt>
                <c:pt idx="65">
                  <c:v>3.3340805301000001</c:v>
                </c:pt>
                <c:pt idx="66">
                  <c:v>3.5578098285999999</c:v>
                </c:pt>
                <c:pt idx="67">
                  <c:v>6.9173241550000002</c:v>
                </c:pt>
                <c:pt idx="68">
                  <c:v>6.5486731821999999</c:v>
                </c:pt>
                <c:pt idx="69">
                  <c:v>14.180686422999999</c:v>
                </c:pt>
                <c:pt idx="70">
                  <c:v>6.3626111047</c:v>
                </c:pt>
                <c:pt idx="71">
                  <c:v>9.0394024780999995</c:v>
                </c:pt>
                <c:pt idx="72">
                  <c:v>3.5115943706000001</c:v>
                </c:pt>
                <c:pt idx="73">
                  <c:v>3.1901348295999998</c:v>
                </c:pt>
                <c:pt idx="74">
                  <c:v>4.0832104239999998</c:v>
                </c:pt>
                <c:pt idx="75">
                  <c:v>5.4802194118000003</c:v>
                </c:pt>
                <c:pt idx="76">
                  <c:v>5.5892171618999997</c:v>
                </c:pt>
                <c:pt idx="77">
                  <c:v>5.6803166231000004</c:v>
                </c:pt>
                <c:pt idx="78">
                  <c:v>3.7142979295999998</c:v>
                </c:pt>
                <c:pt idx="79">
                  <c:v>6.9765073161000002</c:v>
                </c:pt>
                <c:pt idx="80">
                  <c:v>4.3516258482000003</c:v>
                </c:pt>
                <c:pt idx="81">
                  <c:v>4.2658415433999997</c:v>
                </c:pt>
                <c:pt idx="82">
                  <c:v>4.3493665247999997</c:v>
                </c:pt>
                <c:pt idx="83">
                  <c:v>3.0450872252000001</c:v>
                </c:pt>
                <c:pt idx="84">
                  <c:v>3.3824569769999999</c:v>
                </c:pt>
                <c:pt idx="85">
                  <c:v>3.5569288107000001</c:v>
                </c:pt>
                <c:pt idx="86">
                  <c:v>5.8210601977999996</c:v>
                </c:pt>
                <c:pt idx="87">
                  <c:v>3.3231861398000002</c:v>
                </c:pt>
                <c:pt idx="88">
                  <c:v>4.4932298732999998</c:v>
                </c:pt>
                <c:pt idx="89">
                  <c:v>4.8812856022000002</c:v>
                </c:pt>
                <c:pt idx="90">
                  <c:v>3.6786207948</c:v>
                </c:pt>
                <c:pt idx="91">
                  <c:v>2.7037401277000002</c:v>
                </c:pt>
              </c:numCache>
            </c:numRef>
          </c:val>
          <c:smooth val="0"/>
        </c:ser>
        <c:dLbls>
          <c:showLegendKey val="0"/>
          <c:showVal val="0"/>
          <c:showCatName val="0"/>
          <c:showSerName val="0"/>
          <c:showPercent val="0"/>
          <c:showBubbleSize val="0"/>
        </c:dLbls>
        <c:marker val="1"/>
        <c:smooth val="0"/>
        <c:axId val="176788480"/>
        <c:axId val="177660480"/>
      </c:lineChart>
      <c:catAx>
        <c:axId val="176788480"/>
        <c:scaling>
          <c:orientation val="minMax"/>
        </c:scaling>
        <c:delete val="0"/>
        <c:axPos val="b"/>
        <c:title>
          <c:tx>
            <c:rich>
              <a:bodyPr/>
              <a:lstStyle/>
              <a:p>
                <a:pPr>
                  <a:defRPr/>
                </a:pPr>
                <a:r>
                  <a:rPr lang="en-US" sz="1200" dirty="0"/>
                  <a:t>Time (s)</a:t>
                </a:r>
              </a:p>
            </c:rich>
          </c:tx>
          <c:layout/>
          <c:overlay val="0"/>
        </c:title>
        <c:numFmt formatCode="General" sourceLinked="1"/>
        <c:majorTickMark val="out"/>
        <c:minorTickMark val="none"/>
        <c:tickLblPos val="nextTo"/>
        <c:crossAx val="177660480"/>
        <c:crosses val="autoZero"/>
        <c:auto val="1"/>
        <c:lblAlgn val="ctr"/>
        <c:lblOffset val="100"/>
        <c:noMultiLvlLbl val="0"/>
      </c:catAx>
      <c:valAx>
        <c:axId val="177660480"/>
        <c:scaling>
          <c:orientation val="minMax"/>
        </c:scaling>
        <c:delete val="0"/>
        <c:axPos val="l"/>
        <c:majorGridlines/>
        <c:title>
          <c:tx>
            <c:rich>
              <a:bodyPr rot="-5400000" vert="horz"/>
              <a:lstStyle/>
              <a:p>
                <a:pPr>
                  <a:defRPr/>
                </a:pPr>
                <a:r>
                  <a:rPr lang="en-US" sz="1200" dirty="0"/>
                  <a:t>Signal Strength (</a:t>
                </a:r>
                <a:r>
                  <a:rPr lang="el-GR" sz="1200" dirty="0"/>
                  <a:t>μ</a:t>
                </a:r>
                <a:r>
                  <a:rPr lang="en-US" sz="1200" dirty="0"/>
                  <a:t>V)</a:t>
                </a:r>
              </a:p>
            </c:rich>
          </c:tx>
          <c:layout/>
          <c:overlay val="0"/>
        </c:title>
        <c:numFmt formatCode="0.00E+00" sourceLinked="1"/>
        <c:majorTickMark val="out"/>
        <c:minorTickMark val="none"/>
        <c:tickLblPos val="nextTo"/>
        <c:crossAx val="176788480"/>
        <c:crosses val="autoZero"/>
        <c:crossBetween val="between"/>
      </c:valAx>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6B6BF-694B-434F-846B-DD060E402363}" type="doc">
      <dgm:prSet loTypeId="urn:microsoft.com/office/officeart/2005/8/layout/bProcess3" loCatId="process" qsTypeId="urn:microsoft.com/office/officeart/2005/8/quickstyle/simple3" qsCatId="simple" csTypeId="urn:microsoft.com/office/officeart/2005/8/colors/accent0_3" csCatId="mainScheme" phldr="1"/>
      <dgm:spPr/>
      <dgm:t>
        <a:bodyPr/>
        <a:lstStyle/>
        <a:p>
          <a:endParaRPr lang="en-US"/>
        </a:p>
      </dgm:t>
    </dgm:pt>
    <dgm:pt modelId="{4391BAD9-E07E-464C-B7DD-116C1F3C5FAE}">
      <dgm:prSet phldrT="[Text]" custT="1"/>
      <dgm:spPr/>
      <dgm:t>
        <a:bodyPr/>
        <a:lstStyle/>
        <a:p>
          <a:r>
            <a:rPr lang="en-US" sz="3200" dirty="0" smtClean="0"/>
            <a:t>Raw EEG Data</a:t>
          </a:r>
          <a:endParaRPr lang="en-US" sz="3200" dirty="0"/>
        </a:p>
      </dgm:t>
    </dgm:pt>
    <dgm:pt modelId="{B93D87DC-A53E-48A1-8CC5-D1D9812CC42F}" type="parTrans" cxnId="{48058247-BD6E-4B62-971B-4A5C450362B6}">
      <dgm:prSet/>
      <dgm:spPr/>
      <dgm:t>
        <a:bodyPr/>
        <a:lstStyle/>
        <a:p>
          <a:endParaRPr lang="en-US"/>
        </a:p>
      </dgm:t>
    </dgm:pt>
    <dgm:pt modelId="{ED6A48FB-5F64-4F38-8FBD-AFFDCED8CD32}" type="sibTrans" cxnId="{48058247-BD6E-4B62-971B-4A5C450362B6}">
      <dgm:prSet/>
      <dgm:spPr/>
      <dgm:t>
        <a:bodyPr/>
        <a:lstStyle/>
        <a:p>
          <a:endParaRPr lang="en-US"/>
        </a:p>
      </dgm:t>
    </dgm:pt>
    <dgm:pt modelId="{0C135C5B-E876-4643-A916-D9CBDD185A41}">
      <dgm:prSet phldrT="[Text]" custT="1"/>
      <dgm:spPr/>
      <dgm:t>
        <a:bodyPr/>
        <a:lstStyle/>
        <a:p>
          <a:r>
            <a:rPr lang="en-US" sz="3200" dirty="0" smtClean="0"/>
            <a:t>Channel Selector </a:t>
          </a:r>
        </a:p>
        <a:p>
          <a:r>
            <a:rPr lang="en-US" sz="3200" dirty="0" smtClean="0"/>
            <a:t>[F Series, P Series, FP Series]</a:t>
          </a:r>
          <a:endParaRPr lang="en-US" sz="3200" dirty="0"/>
        </a:p>
      </dgm:t>
    </dgm:pt>
    <dgm:pt modelId="{0911CD18-C3FF-4315-BAD1-EE356E3598DF}" type="parTrans" cxnId="{3964DA67-74D8-434C-91C3-C7D3DEDD7BD4}">
      <dgm:prSet/>
      <dgm:spPr/>
      <dgm:t>
        <a:bodyPr/>
        <a:lstStyle/>
        <a:p>
          <a:endParaRPr lang="en-US"/>
        </a:p>
      </dgm:t>
    </dgm:pt>
    <dgm:pt modelId="{B5DDAF7A-4471-4443-9068-DA21E9133343}" type="sibTrans" cxnId="{3964DA67-74D8-434C-91C3-C7D3DEDD7BD4}">
      <dgm:prSet/>
      <dgm:spPr/>
      <dgm:t>
        <a:bodyPr/>
        <a:lstStyle/>
        <a:p>
          <a:endParaRPr lang="en-US"/>
        </a:p>
      </dgm:t>
    </dgm:pt>
    <dgm:pt modelId="{CB8331F2-2555-4940-B569-A1985545957B}">
      <dgm:prSet phldrT="[Text]" custT="1"/>
      <dgm:spPr/>
      <dgm:t>
        <a:bodyPr/>
        <a:lstStyle/>
        <a:p>
          <a:r>
            <a:rPr lang="en-US" sz="3200" dirty="0" smtClean="0"/>
            <a:t>Temporal Filter Beta 1, 2, 3 Waves</a:t>
          </a:r>
        </a:p>
        <a:p>
          <a:r>
            <a:rPr lang="en-US" sz="3200" dirty="0" smtClean="0"/>
            <a:t>[13-15.5; 17-19.5; 21-27]</a:t>
          </a:r>
          <a:endParaRPr lang="en-US" sz="3200" dirty="0"/>
        </a:p>
      </dgm:t>
    </dgm:pt>
    <dgm:pt modelId="{C9E73B94-6083-4931-8FC3-1745489D7EA1}" type="parTrans" cxnId="{2FBFA081-D74B-44CE-941F-B050B8EF3FBC}">
      <dgm:prSet/>
      <dgm:spPr/>
      <dgm:t>
        <a:bodyPr/>
        <a:lstStyle/>
        <a:p>
          <a:endParaRPr lang="en-US"/>
        </a:p>
      </dgm:t>
    </dgm:pt>
    <dgm:pt modelId="{3DB4B866-F3F9-4518-8CBD-D68ED9FCEEEA}" type="sibTrans" cxnId="{2FBFA081-D74B-44CE-941F-B050B8EF3FBC}">
      <dgm:prSet/>
      <dgm:spPr/>
      <dgm:t>
        <a:bodyPr/>
        <a:lstStyle/>
        <a:p>
          <a:endParaRPr lang="en-US"/>
        </a:p>
      </dgm:t>
    </dgm:pt>
    <dgm:pt modelId="{3B205166-38D7-4401-8B94-2265246BEBF9}">
      <dgm:prSet phldrT="[Text]" custT="1"/>
      <dgm:spPr/>
      <dgm:t>
        <a:bodyPr/>
        <a:lstStyle/>
        <a:p>
          <a:r>
            <a:rPr lang="en-US" sz="2800" dirty="0" smtClean="0"/>
            <a:t>Time Based </a:t>
          </a:r>
          <a:r>
            <a:rPr lang="en-US" sz="2800" dirty="0" err="1" smtClean="0"/>
            <a:t>Epoching</a:t>
          </a:r>
          <a:endParaRPr lang="en-US" sz="2800" dirty="0" smtClean="0"/>
        </a:p>
        <a:p>
          <a:r>
            <a:rPr lang="en-US" sz="2800" dirty="0" smtClean="0"/>
            <a:t>[1 second duration]</a:t>
          </a:r>
          <a:endParaRPr lang="en-US" sz="2800" dirty="0"/>
        </a:p>
      </dgm:t>
    </dgm:pt>
    <dgm:pt modelId="{5DCB36BA-D598-41AA-88D7-52B141656D1A}" type="parTrans" cxnId="{FBD076A4-B9BD-4ADE-B7A8-FC2EB241B4FE}">
      <dgm:prSet/>
      <dgm:spPr/>
      <dgm:t>
        <a:bodyPr/>
        <a:lstStyle/>
        <a:p>
          <a:endParaRPr lang="en-US"/>
        </a:p>
      </dgm:t>
    </dgm:pt>
    <dgm:pt modelId="{8135B9B7-B7C1-43DB-B0A5-FAC317513106}" type="sibTrans" cxnId="{FBD076A4-B9BD-4ADE-B7A8-FC2EB241B4FE}">
      <dgm:prSet/>
      <dgm:spPr/>
      <dgm:t>
        <a:bodyPr/>
        <a:lstStyle/>
        <a:p>
          <a:endParaRPr lang="en-US"/>
        </a:p>
      </dgm:t>
    </dgm:pt>
    <dgm:pt modelId="{EFC40222-1691-43F7-B01B-1C21CFF1AFEE}">
      <dgm:prSet phldrT="[Text]" custT="1"/>
      <dgm:spPr/>
      <dgm:t>
        <a:bodyPr/>
        <a:lstStyle/>
        <a:p>
          <a:r>
            <a:rPr lang="en-US" sz="2800" dirty="0" smtClean="0"/>
            <a:t>Spectral Analysis</a:t>
          </a:r>
          <a:endParaRPr lang="en-US" sz="2800" dirty="0"/>
        </a:p>
      </dgm:t>
    </dgm:pt>
    <dgm:pt modelId="{D590A951-D891-42EF-B2F0-1362A63A48B5}" type="parTrans" cxnId="{1BE1C82A-A0DE-4B9A-B436-D35892879C6C}">
      <dgm:prSet/>
      <dgm:spPr/>
      <dgm:t>
        <a:bodyPr/>
        <a:lstStyle/>
        <a:p>
          <a:endParaRPr lang="en-US"/>
        </a:p>
      </dgm:t>
    </dgm:pt>
    <dgm:pt modelId="{A4A9DD1E-32FE-4421-820C-F4F99F2F609E}" type="sibTrans" cxnId="{1BE1C82A-A0DE-4B9A-B436-D35892879C6C}">
      <dgm:prSet/>
      <dgm:spPr/>
      <dgm:t>
        <a:bodyPr/>
        <a:lstStyle/>
        <a:p>
          <a:endParaRPr lang="en-US"/>
        </a:p>
      </dgm:t>
    </dgm:pt>
    <dgm:pt modelId="{F6799C39-BF31-471B-A7B1-ACF2B321CEFD}">
      <dgm:prSet phldrT="[Text]" custT="1"/>
      <dgm:spPr/>
      <dgm:t>
        <a:bodyPr/>
        <a:lstStyle/>
        <a:p>
          <a:r>
            <a:rPr lang="en-US" sz="2800" dirty="0" smtClean="0"/>
            <a:t>Spectral Analysis </a:t>
          </a:r>
          <a:r>
            <a:rPr lang="en-US" sz="2800" dirty="0" smtClean="0">
              <a:sym typeface="Wingdings" panose="05000000000000000000" pitchFamily="2" charset="2"/>
            </a:rPr>
            <a:t> </a:t>
          </a:r>
        </a:p>
        <a:p>
          <a:r>
            <a:rPr lang="en-US" sz="2800" dirty="0" smtClean="0">
              <a:sym typeface="Wingdings" panose="05000000000000000000" pitchFamily="2" charset="2"/>
            </a:rPr>
            <a:t>Spectrum Average</a:t>
          </a:r>
          <a:endParaRPr lang="en-US" sz="2800" dirty="0"/>
        </a:p>
      </dgm:t>
    </dgm:pt>
    <dgm:pt modelId="{C292EAED-C9EF-4110-BDEE-A34FECBD8161}" type="parTrans" cxnId="{C5FDB474-0485-4693-8C41-8871C28EC60C}">
      <dgm:prSet/>
      <dgm:spPr/>
      <dgm:t>
        <a:bodyPr/>
        <a:lstStyle/>
        <a:p>
          <a:endParaRPr lang="en-US"/>
        </a:p>
      </dgm:t>
    </dgm:pt>
    <dgm:pt modelId="{A962F50C-5D8E-4230-8383-BDC72750FD16}" type="sibTrans" cxnId="{C5FDB474-0485-4693-8C41-8871C28EC60C}">
      <dgm:prSet/>
      <dgm:spPr/>
      <dgm:t>
        <a:bodyPr/>
        <a:lstStyle/>
        <a:p>
          <a:endParaRPr lang="en-US"/>
        </a:p>
      </dgm:t>
    </dgm:pt>
    <dgm:pt modelId="{3083D188-D3EF-4B1F-A691-44F602383BE8}" type="pres">
      <dgm:prSet presAssocID="{53B6B6BF-694B-434F-846B-DD060E402363}" presName="Name0" presStyleCnt="0">
        <dgm:presLayoutVars>
          <dgm:dir/>
          <dgm:resizeHandles val="exact"/>
        </dgm:presLayoutVars>
      </dgm:prSet>
      <dgm:spPr/>
      <dgm:t>
        <a:bodyPr/>
        <a:lstStyle/>
        <a:p>
          <a:endParaRPr lang="en-US"/>
        </a:p>
      </dgm:t>
    </dgm:pt>
    <dgm:pt modelId="{80D27C48-C0F6-469A-BEF0-F9B22B7BC21B}" type="pres">
      <dgm:prSet presAssocID="{4391BAD9-E07E-464C-B7DD-116C1F3C5FAE}" presName="node" presStyleLbl="node1" presStyleIdx="0" presStyleCnt="6" custScaleX="133747" custScaleY="36438" custLinFactNeighborX="640" custLinFactNeighborY="-312">
        <dgm:presLayoutVars>
          <dgm:bulletEnabled val="1"/>
        </dgm:presLayoutVars>
      </dgm:prSet>
      <dgm:spPr/>
      <dgm:t>
        <a:bodyPr/>
        <a:lstStyle/>
        <a:p>
          <a:endParaRPr lang="en-US"/>
        </a:p>
      </dgm:t>
    </dgm:pt>
    <dgm:pt modelId="{600EEE37-2E8E-4F6F-B352-C69BDB2C45D7}" type="pres">
      <dgm:prSet presAssocID="{ED6A48FB-5F64-4F38-8FBD-AFFDCED8CD32}" presName="sibTrans" presStyleLbl="sibTrans1D1" presStyleIdx="0" presStyleCnt="5"/>
      <dgm:spPr/>
      <dgm:t>
        <a:bodyPr/>
        <a:lstStyle/>
        <a:p>
          <a:endParaRPr lang="en-US"/>
        </a:p>
      </dgm:t>
    </dgm:pt>
    <dgm:pt modelId="{626641B4-AE96-45FF-BEB0-505014037807}" type="pres">
      <dgm:prSet presAssocID="{ED6A48FB-5F64-4F38-8FBD-AFFDCED8CD32}" presName="connectorText" presStyleLbl="sibTrans1D1" presStyleIdx="0" presStyleCnt="5"/>
      <dgm:spPr/>
      <dgm:t>
        <a:bodyPr/>
        <a:lstStyle/>
        <a:p>
          <a:endParaRPr lang="en-US"/>
        </a:p>
      </dgm:t>
    </dgm:pt>
    <dgm:pt modelId="{2D157DE4-C673-4C7D-B17C-800B10E275B1}" type="pres">
      <dgm:prSet presAssocID="{0C135C5B-E876-4643-A916-D9CBDD185A41}" presName="node" presStyleLbl="node1" presStyleIdx="1" presStyleCnt="6" custScaleX="133747" custScaleY="37699" custLinFactNeighborX="640" custLinFactNeighborY="-14904">
        <dgm:presLayoutVars>
          <dgm:bulletEnabled val="1"/>
        </dgm:presLayoutVars>
      </dgm:prSet>
      <dgm:spPr/>
      <dgm:t>
        <a:bodyPr/>
        <a:lstStyle/>
        <a:p>
          <a:endParaRPr lang="en-US"/>
        </a:p>
      </dgm:t>
    </dgm:pt>
    <dgm:pt modelId="{E70025A5-C330-4D2B-A6A3-282B125BAFA7}" type="pres">
      <dgm:prSet presAssocID="{B5DDAF7A-4471-4443-9068-DA21E9133343}" presName="sibTrans" presStyleLbl="sibTrans1D1" presStyleIdx="1" presStyleCnt="5"/>
      <dgm:spPr/>
      <dgm:t>
        <a:bodyPr/>
        <a:lstStyle/>
        <a:p>
          <a:endParaRPr lang="en-US"/>
        </a:p>
      </dgm:t>
    </dgm:pt>
    <dgm:pt modelId="{A16F9490-9427-4D1C-A180-FC9057C2697C}" type="pres">
      <dgm:prSet presAssocID="{B5DDAF7A-4471-4443-9068-DA21E9133343}" presName="connectorText" presStyleLbl="sibTrans1D1" presStyleIdx="1" presStyleCnt="5"/>
      <dgm:spPr/>
      <dgm:t>
        <a:bodyPr/>
        <a:lstStyle/>
        <a:p>
          <a:endParaRPr lang="en-US"/>
        </a:p>
      </dgm:t>
    </dgm:pt>
    <dgm:pt modelId="{A9D1FD02-072D-4F1A-A493-9C8417AD51E0}" type="pres">
      <dgm:prSet presAssocID="{CB8331F2-2555-4940-B569-A1985545957B}" presName="node" presStyleLbl="node1" presStyleIdx="2" presStyleCnt="6" custScaleX="133747" custScaleY="33879" custLinFactNeighborX="640" custLinFactNeighborY="-28918">
        <dgm:presLayoutVars>
          <dgm:bulletEnabled val="1"/>
        </dgm:presLayoutVars>
      </dgm:prSet>
      <dgm:spPr/>
      <dgm:t>
        <a:bodyPr/>
        <a:lstStyle/>
        <a:p>
          <a:endParaRPr lang="en-US"/>
        </a:p>
      </dgm:t>
    </dgm:pt>
    <dgm:pt modelId="{E1752F12-C5DC-4ECB-88B0-CFC21EE9E945}" type="pres">
      <dgm:prSet presAssocID="{3DB4B866-F3F9-4518-8CBD-D68ED9FCEEEA}" presName="sibTrans" presStyleLbl="sibTrans1D1" presStyleIdx="2" presStyleCnt="5"/>
      <dgm:spPr/>
      <dgm:t>
        <a:bodyPr/>
        <a:lstStyle/>
        <a:p>
          <a:endParaRPr lang="en-US"/>
        </a:p>
      </dgm:t>
    </dgm:pt>
    <dgm:pt modelId="{8435C23A-3A2A-474A-83F8-36395040B233}" type="pres">
      <dgm:prSet presAssocID="{3DB4B866-F3F9-4518-8CBD-D68ED9FCEEEA}" presName="connectorText" presStyleLbl="sibTrans1D1" presStyleIdx="2" presStyleCnt="5"/>
      <dgm:spPr/>
      <dgm:t>
        <a:bodyPr/>
        <a:lstStyle/>
        <a:p>
          <a:endParaRPr lang="en-US"/>
        </a:p>
      </dgm:t>
    </dgm:pt>
    <dgm:pt modelId="{9681D9F6-F62F-4825-9405-185E7C8943E8}" type="pres">
      <dgm:prSet presAssocID="{3B205166-38D7-4401-8B94-2265246BEBF9}" presName="node" presStyleLbl="node1" presStyleIdx="3" presStyleCnt="6" custScaleX="133747" custScaleY="33879" custLinFactNeighborX="640" custLinFactNeighborY="-42931">
        <dgm:presLayoutVars>
          <dgm:bulletEnabled val="1"/>
        </dgm:presLayoutVars>
      </dgm:prSet>
      <dgm:spPr/>
      <dgm:t>
        <a:bodyPr/>
        <a:lstStyle/>
        <a:p>
          <a:endParaRPr lang="en-US"/>
        </a:p>
      </dgm:t>
    </dgm:pt>
    <dgm:pt modelId="{7E2F5C2C-0CBD-406B-904A-8643A06227C5}" type="pres">
      <dgm:prSet presAssocID="{8135B9B7-B7C1-43DB-B0A5-FAC317513106}" presName="sibTrans" presStyleLbl="sibTrans1D1" presStyleIdx="3" presStyleCnt="5"/>
      <dgm:spPr/>
      <dgm:t>
        <a:bodyPr/>
        <a:lstStyle/>
        <a:p>
          <a:endParaRPr lang="en-US"/>
        </a:p>
      </dgm:t>
    </dgm:pt>
    <dgm:pt modelId="{040C4E9E-BE1D-453E-9C5D-B58E43B22A3A}" type="pres">
      <dgm:prSet presAssocID="{8135B9B7-B7C1-43DB-B0A5-FAC317513106}" presName="connectorText" presStyleLbl="sibTrans1D1" presStyleIdx="3" presStyleCnt="5"/>
      <dgm:spPr/>
      <dgm:t>
        <a:bodyPr/>
        <a:lstStyle/>
        <a:p>
          <a:endParaRPr lang="en-US"/>
        </a:p>
      </dgm:t>
    </dgm:pt>
    <dgm:pt modelId="{DD8580D3-A042-4550-96F8-ADE3B0596225}" type="pres">
      <dgm:prSet presAssocID="{EFC40222-1691-43F7-B01B-1C21CFF1AFEE}" presName="node" presStyleLbl="node1" presStyleIdx="4" presStyleCnt="6" custScaleX="133747" custScaleY="33879" custLinFactNeighborX="640" custLinFactNeighborY="-56945">
        <dgm:presLayoutVars>
          <dgm:bulletEnabled val="1"/>
        </dgm:presLayoutVars>
      </dgm:prSet>
      <dgm:spPr/>
      <dgm:t>
        <a:bodyPr/>
        <a:lstStyle/>
        <a:p>
          <a:endParaRPr lang="en-US"/>
        </a:p>
      </dgm:t>
    </dgm:pt>
    <dgm:pt modelId="{40586C5D-F65E-4CD7-A9F6-18FEFBE2BA77}" type="pres">
      <dgm:prSet presAssocID="{A4A9DD1E-32FE-4421-820C-F4F99F2F609E}" presName="sibTrans" presStyleLbl="sibTrans1D1" presStyleIdx="4" presStyleCnt="5"/>
      <dgm:spPr/>
      <dgm:t>
        <a:bodyPr/>
        <a:lstStyle/>
        <a:p>
          <a:endParaRPr lang="en-US"/>
        </a:p>
      </dgm:t>
    </dgm:pt>
    <dgm:pt modelId="{B514C5F5-379F-49A3-86F1-B29A6E4AE297}" type="pres">
      <dgm:prSet presAssocID="{A4A9DD1E-32FE-4421-820C-F4F99F2F609E}" presName="connectorText" presStyleLbl="sibTrans1D1" presStyleIdx="4" presStyleCnt="5"/>
      <dgm:spPr/>
      <dgm:t>
        <a:bodyPr/>
        <a:lstStyle/>
        <a:p>
          <a:endParaRPr lang="en-US"/>
        </a:p>
      </dgm:t>
    </dgm:pt>
    <dgm:pt modelId="{F3C53C08-05EB-4103-9C48-3E8C94E5B6D1}" type="pres">
      <dgm:prSet presAssocID="{F6799C39-BF31-471B-A7B1-ACF2B321CEFD}" presName="node" presStyleLbl="node1" presStyleIdx="5" presStyleCnt="6" custScaleX="133747" custScaleY="33879" custLinFactNeighborX="640" custLinFactNeighborY="-70959">
        <dgm:presLayoutVars>
          <dgm:bulletEnabled val="1"/>
        </dgm:presLayoutVars>
      </dgm:prSet>
      <dgm:spPr/>
      <dgm:t>
        <a:bodyPr/>
        <a:lstStyle/>
        <a:p>
          <a:endParaRPr lang="en-US"/>
        </a:p>
      </dgm:t>
    </dgm:pt>
  </dgm:ptLst>
  <dgm:cxnLst>
    <dgm:cxn modelId="{AB14DA33-72B9-48A2-9CB5-97C39D93B4A1}" type="presOf" srcId="{CB8331F2-2555-4940-B569-A1985545957B}" destId="{A9D1FD02-072D-4F1A-A493-9C8417AD51E0}" srcOrd="0" destOrd="0" presId="urn:microsoft.com/office/officeart/2005/8/layout/bProcess3"/>
    <dgm:cxn modelId="{199D5FC4-31FE-4830-BD6E-F87C35EC29D6}" type="presOf" srcId="{53B6B6BF-694B-434F-846B-DD060E402363}" destId="{3083D188-D3EF-4B1F-A691-44F602383BE8}" srcOrd="0" destOrd="0" presId="urn:microsoft.com/office/officeart/2005/8/layout/bProcess3"/>
    <dgm:cxn modelId="{AE0EB5C6-2266-44B2-904B-322633644F55}" type="presOf" srcId="{0C135C5B-E876-4643-A916-D9CBDD185A41}" destId="{2D157DE4-C673-4C7D-B17C-800B10E275B1}" srcOrd="0" destOrd="0" presId="urn:microsoft.com/office/officeart/2005/8/layout/bProcess3"/>
    <dgm:cxn modelId="{C5FDB474-0485-4693-8C41-8871C28EC60C}" srcId="{53B6B6BF-694B-434F-846B-DD060E402363}" destId="{F6799C39-BF31-471B-A7B1-ACF2B321CEFD}" srcOrd="5" destOrd="0" parTransId="{C292EAED-C9EF-4110-BDEE-A34FECBD8161}" sibTransId="{A962F50C-5D8E-4230-8383-BDC72750FD16}"/>
    <dgm:cxn modelId="{4864CB78-BBEF-4427-90CB-3184641ECAD2}" type="presOf" srcId="{8135B9B7-B7C1-43DB-B0A5-FAC317513106}" destId="{7E2F5C2C-0CBD-406B-904A-8643A06227C5}" srcOrd="0" destOrd="0" presId="urn:microsoft.com/office/officeart/2005/8/layout/bProcess3"/>
    <dgm:cxn modelId="{4050EA9B-CC38-46AC-A7EC-5890BC5E07DE}" type="presOf" srcId="{4391BAD9-E07E-464C-B7DD-116C1F3C5FAE}" destId="{80D27C48-C0F6-469A-BEF0-F9B22B7BC21B}" srcOrd="0" destOrd="0" presId="urn:microsoft.com/office/officeart/2005/8/layout/bProcess3"/>
    <dgm:cxn modelId="{682A60DF-7F56-4432-A9DF-E6F274B6C133}" type="presOf" srcId="{ED6A48FB-5F64-4F38-8FBD-AFFDCED8CD32}" destId="{626641B4-AE96-45FF-BEB0-505014037807}" srcOrd="1" destOrd="0" presId="urn:microsoft.com/office/officeart/2005/8/layout/bProcess3"/>
    <dgm:cxn modelId="{27127437-6B6A-4D59-81EC-3A14670B796F}" type="presOf" srcId="{EFC40222-1691-43F7-B01B-1C21CFF1AFEE}" destId="{DD8580D3-A042-4550-96F8-ADE3B0596225}" srcOrd="0" destOrd="0" presId="urn:microsoft.com/office/officeart/2005/8/layout/bProcess3"/>
    <dgm:cxn modelId="{3710E096-46C0-4549-B0BD-DC9B1DAD93C2}" type="presOf" srcId="{3B205166-38D7-4401-8B94-2265246BEBF9}" destId="{9681D9F6-F62F-4825-9405-185E7C8943E8}" srcOrd="0" destOrd="0" presId="urn:microsoft.com/office/officeart/2005/8/layout/bProcess3"/>
    <dgm:cxn modelId="{3858E58C-C2BA-4700-9EF0-A48FF965F7B9}" type="presOf" srcId="{3DB4B866-F3F9-4518-8CBD-D68ED9FCEEEA}" destId="{8435C23A-3A2A-474A-83F8-36395040B233}" srcOrd="1" destOrd="0" presId="urn:microsoft.com/office/officeart/2005/8/layout/bProcess3"/>
    <dgm:cxn modelId="{90EBA52B-D4F8-4BA2-95A8-16192E579073}" type="presOf" srcId="{A4A9DD1E-32FE-4421-820C-F4F99F2F609E}" destId="{B514C5F5-379F-49A3-86F1-B29A6E4AE297}" srcOrd="1" destOrd="0" presId="urn:microsoft.com/office/officeart/2005/8/layout/bProcess3"/>
    <dgm:cxn modelId="{5331A9B2-70DD-43DB-9185-CACF595E9BF6}" type="presOf" srcId="{B5DDAF7A-4471-4443-9068-DA21E9133343}" destId="{A16F9490-9427-4D1C-A180-FC9057C2697C}" srcOrd="1" destOrd="0" presId="urn:microsoft.com/office/officeart/2005/8/layout/bProcess3"/>
    <dgm:cxn modelId="{1BE1C82A-A0DE-4B9A-B436-D35892879C6C}" srcId="{53B6B6BF-694B-434F-846B-DD060E402363}" destId="{EFC40222-1691-43F7-B01B-1C21CFF1AFEE}" srcOrd="4" destOrd="0" parTransId="{D590A951-D891-42EF-B2F0-1362A63A48B5}" sibTransId="{A4A9DD1E-32FE-4421-820C-F4F99F2F609E}"/>
    <dgm:cxn modelId="{2FBFA081-D74B-44CE-941F-B050B8EF3FBC}" srcId="{53B6B6BF-694B-434F-846B-DD060E402363}" destId="{CB8331F2-2555-4940-B569-A1985545957B}" srcOrd="2" destOrd="0" parTransId="{C9E73B94-6083-4931-8FC3-1745489D7EA1}" sibTransId="{3DB4B866-F3F9-4518-8CBD-D68ED9FCEEEA}"/>
    <dgm:cxn modelId="{96FCADDB-3CFC-4250-A05A-D820F1FC5890}" type="presOf" srcId="{3DB4B866-F3F9-4518-8CBD-D68ED9FCEEEA}" destId="{E1752F12-C5DC-4ECB-88B0-CFC21EE9E945}" srcOrd="0" destOrd="0" presId="urn:microsoft.com/office/officeart/2005/8/layout/bProcess3"/>
    <dgm:cxn modelId="{972D72D0-05DD-4101-B667-3C0B7C25DB80}" type="presOf" srcId="{B5DDAF7A-4471-4443-9068-DA21E9133343}" destId="{E70025A5-C330-4D2B-A6A3-282B125BAFA7}" srcOrd="0" destOrd="0" presId="urn:microsoft.com/office/officeart/2005/8/layout/bProcess3"/>
    <dgm:cxn modelId="{48058247-BD6E-4B62-971B-4A5C450362B6}" srcId="{53B6B6BF-694B-434F-846B-DD060E402363}" destId="{4391BAD9-E07E-464C-B7DD-116C1F3C5FAE}" srcOrd="0" destOrd="0" parTransId="{B93D87DC-A53E-48A1-8CC5-D1D9812CC42F}" sibTransId="{ED6A48FB-5F64-4F38-8FBD-AFFDCED8CD32}"/>
    <dgm:cxn modelId="{5B3DE343-75D2-4146-BFEC-BFA42936DAA7}" type="presOf" srcId="{ED6A48FB-5F64-4F38-8FBD-AFFDCED8CD32}" destId="{600EEE37-2E8E-4F6F-B352-C69BDB2C45D7}" srcOrd="0" destOrd="0" presId="urn:microsoft.com/office/officeart/2005/8/layout/bProcess3"/>
    <dgm:cxn modelId="{8ECE9E69-6CF8-4C54-B141-AB6EB1F7924E}" type="presOf" srcId="{F6799C39-BF31-471B-A7B1-ACF2B321CEFD}" destId="{F3C53C08-05EB-4103-9C48-3E8C94E5B6D1}" srcOrd="0" destOrd="0" presId="urn:microsoft.com/office/officeart/2005/8/layout/bProcess3"/>
    <dgm:cxn modelId="{E81FC86C-BF82-4A99-9AB6-0532E3BC1AE0}" type="presOf" srcId="{8135B9B7-B7C1-43DB-B0A5-FAC317513106}" destId="{040C4E9E-BE1D-453E-9C5D-B58E43B22A3A}" srcOrd="1" destOrd="0" presId="urn:microsoft.com/office/officeart/2005/8/layout/bProcess3"/>
    <dgm:cxn modelId="{3964DA67-74D8-434C-91C3-C7D3DEDD7BD4}" srcId="{53B6B6BF-694B-434F-846B-DD060E402363}" destId="{0C135C5B-E876-4643-A916-D9CBDD185A41}" srcOrd="1" destOrd="0" parTransId="{0911CD18-C3FF-4315-BAD1-EE356E3598DF}" sibTransId="{B5DDAF7A-4471-4443-9068-DA21E9133343}"/>
    <dgm:cxn modelId="{B622C2CA-3065-48D3-91EC-174B9849BC39}" type="presOf" srcId="{A4A9DD1E-32FE-4421-820C-F4F99F2F609E}" destId="{40586C5D-F65E-4CD7-A9F6-18FEFBE2BA77}" srcOrd="0" destOrd="0" presId="urn:microsoft.com/office/officeart/2005/8/layout/bProcess3"/>
    <dgm:cxn modelId="{FBD076A4-B9BD-4ADE-B7A8-FC2EB241B4FE}" srcId="{53B6B6BF-694B-434F-846B-DD060E402363}" destId="{3B205166-38D7-4401-8B94-2265246BEBF9}" srcOrd="3" destOrd="0" parTransId="{5DCB36BA-D598-41AA-88D7-52B141656D1A}" sibTransId="{8135B9B7-B7C1-43DB-B0A5-FAC317513106}"/>
    <dgm:cxn modelId="{0B7BDCC7-8EE9-43DA-90EE-365868E2559F}" type="presParOf" srcId="{3083D188-D3EF-4B1F-A691-44F602383BE8}" destId="{80D27C48-C0F6-469A-BEF0-F9B22B7BC21B}" srcOrd="0" destOrd="0" presId="urn:microsoft.com/office/officeart/2005/8/layout/bProcess3"/>
    <dgm:cxn modelId="{D390A79A-1A55-4158-9E89-39F49D4CB9E5}" type="presParOf" srcId="{3083D188-D3EF-4B1F-A691-44F602383BE8}" destId="{600EEE37-2E8E-4F6F-B352-C69BDB2C45D7}" srcOrd="1" destOrd="0" presId="urn:microsoft.com/office/officeart/2005/8/layout/bProcess3"/>
    <dgm:cxn modelId="{9CB5B3D5-D849-4A3F-A27A-DED1A7379D2C}" type="presParOf" srcId="{600EEE37-2E8E-4F6F-B352-C69BDB2C45D7}" destId="{626641B4-AE96-45FF-BEB0-505014037807}" srcOrd="0" destOrd="0" presId="urn:microsoft.com/office/officeart/2005/8/layout/bProcess3"/>
    <dgm:cxn modelId="{B424B229-6B6C-49A7-8158-151B04471B38}" type="presParOf" srcId="{3083D188-D3EF-4B1F-A691-44F602383BE8}" destId="{2D157DE4-C673-4C7D-B17C-800B10E275B1}" srcOrd="2" destOrd="0" presId="urn:microsoft.com/office/officeart/2005/8/layout/bProcess3"/>
    <dgm:cxn modelId="{34E4868D-8710-40CE-A679-DF620C52EFA8}" type="presParOf" srcId="{3083D188-D3EF-4B1F-A691-44F602383BE8}" destId="{E70025A5-C330-4D2B-A6A3-282B125BAFA7}" srcOrd="3" destOrd="0" presId="urn:microsoft.com/office/officeart/2005/8/layout/bProcess3"/>
    <dgm:cxn modelId="{A01799C2-B7C3-480F-8EB8-570A02D1760D}" type="presParOf" srcId="{E70025A5-C330-4D2B-A6A3-282B125BAFA7}" destId="{A16F9490-9427-4D1C-A180-FC9057C2697C}" srcOrd="0" destOrd="0" presId="urn:microsoft.com/office/officeart/2005/8/layout/bProcess3"/>
    <dgm:cxn modelId="{391D3F82-4C70-4135-9AC2-B7E7859EA318}" type="presParOf" srcId="{3083D188-D3EF-4B1F-A691-44F602383BE8}" destId="{A9D1FD02-072D-4F1A-A493-9C8417AD51E0}" srcOrd="4" destOrd="0" presId="urn:microsoft.com/office/officeart/2005/8/layout/bProcess3"/>
    <dgm:cxn modelId="{42627F76-F23C-4D81-8459-BE46D3B2AAD6}" type="presParOf" srcId="{3083D188-D3EF-4B1F-A691-44F602383BE8}" destId="{E1752F12-C5DC-4ECB-88B0-CFC21EE9E945}" srcOrd="5" destOrd="0" presId="urn:microsoft.com/office/officeart/2005/8/layout/bProcess3"/>
    <dgm:cxn modelId="{36EB7E20-BFAB-41C3-956F-7FD505163589}" type="presParOf" srcId="{E1752F12-C5DC-4ECB-88B0-CFC21EE9E945}" destId="{8435C23A-3A2A-474A-83F8-36395040B233}" srcOrd="0" destOrd="0" presId="urn:microsoft.com/office/officeart/2005/8/layout/bProcess3"/>
    <dgm:cxn modelId="{18A5640D-22B9-4E95-A246-A7BDC96435BE}" type="presParOf" srcId="{3083D188-D3EF-4B1F-A691-44F602383BE8}" destId="{9681D9F6-F62F-4825-9405-185E7C8943E8}" srcOrd="6" destOrd="0" presId="urn:microsoft.com/office/officeart/2005/8/layout/bProcess3"/>
    <dgm:cxn modelId="{0B4400D1-A384-4E95-B072-97E523DA4411}" type="presParOf" srcId="{3083D188-D3EF-4B1F-A691-44F602383BE8}" destId="{7E2F5C2C-0CBD-406B-904A-8643A06227C5}" srcOrd="7" destOrd="0" presId="urn:microsoft.com/office/officeart/2005/8/layout/bProcess3"/>
    <dgm:cxn modelId="{C1BD9C5A-BD29-4540-8328-73D61190B960}" type="presParOf" srcId="{7E2F5C2C-0CBD-406B-904A-8643A06227C5}" destId="{040C4E9E-BE1D-453E-9C5D-B58E43B22A3A}" srcOrd="0" destOrd="0" presId="urn:microsoft.com/office/officeart/2005/8/layout/bProcess3"/>
    <dgm:cxn modelId="{D2308E0D-2922-4A00-9F14-D80F7AB838C6}" type="presParOf" srcId="{3083D188-D3EF-4B1F-A691-44F602383BE8}" destId="{DD8580D3-A042-4550-96F8-ADE3B0596225}" srcOrd="8" destOrd="0" presId="urn:microsoft.com/office/officeart/2005/8/layout/bProcess3"/>
    <dgm:cxn modelId="{1C9A42F4-DD7A-4D8C-AAAC-2FA771CF4BA7}" type="presParOf" srcId="{3083D188-D3EF-4B1F-A691-44F602383BE8}" destId="{40586C5D-F65E-4CD7-A9F6-18FEFBE2BA77}" srcOrd="9" destOrd="0" presId="urn:microsoft.com/office/officeart/2005/8/layout/bProcess3"/>
    <dgm:cxn modelId="{CDECF313-68B0-49D5-872F-60EEB5B7728C}" type="presParOf" srcId="{40586C5D-F65E-4CD7-A9F6-18FEFBE2BA77}" destId="{B514C5F5-379F-49A3-86F1-B29A6E4AE297}" srcOrd="0" destOrd="0" presId="urn:microsoft.com/office/officeart/2005/8/layout/bProcess3"/>
    <dgm:cxn modelId="{5E6010AE-ABF1-4EF4-9B72-D3B2DC9F2064}" type="presParOf" srcId="{3083D188-D3EF-4B1F-A691-44F602383BE8}" destId="{F3C53C08-05EB-4103-9C48-3E8C94E5B6D1}" srcOrd="10" destOrd="0" presId="urn:microsoft.com/office/officeart/2005/8/layout/b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EEE37-2E8E-4F6F-B352-C69BDB2C45D7}">
      <dsp:nvSpPr>
        <dsp:cNvPr id="0" name=""/>
        <dsp:cNvSpPr/>
      </dsp:nvSpPr>
      <dsp:spPr>
        <a:xfrm>
          <a:off x="5357105" y="1047805"/>
          <a:ext cx="91440" cy="653266"/>
        </a:xfrm>
        <a:custGeom>
          <a:avLst/>
          <a:gdLst/>
          <a:ahLst/>
          <a:cxnLst/>
          <a:rect l="0" t="0" r="0" b="0"/>
          <a:pathLst>
            <a:path>
              <a:moveTo>
                <a:pt x="45720" y="0"/>
              </a:moveTo>
              <a:lnTo>
                <a:pt x="45720" y="653266"/>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85728" y="1368912"/>
        <a:ext cx="34193" cy="11052"/>
      </dsp:txXfrm>
    </dsp:sp>
    <dsp:sp modelId="{80D27C48-C0F6-469A-BEF0-F9B22B7BC21B}">
      <dsp:nvSpPr>
        <dsp:cNvPr id="0" name=""/>
        <dsp:cNvSpPr/>
      </dsp:nvSpPr>
      <dsp:spPr>
        <a:xfrm>
          <a:off x="2192349" y="12"/>
          <a:ext cx="6420950" cy="1049593"/>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Raw EEG Data</a:t>
          </a:r>
          <a:endParaRPr lang="en-US" sz="3200" kern="1200" dirty="0"/>
        </a:p>
      </dsp:txBody>
      <dsp:txXfrm>
        <a:off x="2192349" y="12"/>
        <a:ext cx="6420950" cy="1049593"/>
      </dsp:txXfrm>
    </dsp:sp>
    <dsp:sp modelId="{E70025A5-C330-4D2B-A6A3-282B125BAFA7}">
      <dsp:nvSpPr>
        <dsp:cNvPr id="0" name=""/>
        <dsp:cNvSpPr/>
      </dsp:nvSpPr>
      <dsp:spPr>
        <a:xfrm>
          <a:off x="5357105" y="2817588"/>
          <a:ext cx="91440" cy="669916"/>
        </a:xfrm>
        <a:custGeom>
          <a:avLst/>
          <a:gdLst/>
          <a:ahLst/>
          <a:cxnLst/>
          <a:rect l="0" t="0" r="0" b="0"/>
          <a:pathLst>
            <a:path>
              <a:moveTo>
                <a:pt x="45720" y="0"/>
              </a:moveTo>
              <a:lnTo>
                <a:pt x="45720" y="669916"/>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85312" y="3147020"/>
        <a:ext cx="35025" cy="11052"/>
      </dsp:txXfrm>
    </dsp:sp>
    <dsp:sp modelId="{2D157DE4-C673-4C7D-B17C-800B10E275B1}">
      <dsp:nvSpPr>
        <dsp:cNvPr id="0" name=""/>
        <dsp:cNvSpPr/>
      </dsp:nvSpPr>
      <dsp:spPr>
        <a:xfrm>
          <a:off x="2192349" y="1733472"/>
          <a:ext cx="6420950" cy="1085916"/>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Channel Selector </a:t>
          </a:r>
        </a:p>
        <a:p>
          <a:pPr lvl="0" algn="ctr" defTabSz="1422400">
            <a:lnSpc>
              <a:spcPct val="90000"/>
            </a:lnSpc>
            <a:spcBef>
              <a:spcPct val="0"/>
            </a:spcBef>
            <a:spcAft>
              <a:spcPct val="35000"/>
            </a:spcAft>
          </a:pPr>
          <a:r>
            <a:rPr lang="en-US" sz="3200" kern="1200" dirty="0" smtClean="0"/>
            <a:t>[F Series, P Series, FP Series]</a:t>
          </a:r>
          <a:endParaRPr lang="en-US" sz="3200" kern="1200" dirty="0"/>
        </a:p>
      </dsp:txBody>
      <dsp:txXfrm>
        <a:off x="2192349" y="1733472"/>
        <a:ext cx="6420950" cy="1085916"/>
      </dsp:txXfrm>
    </dsp:sp>
    <dsp:sp modelId="{E1752F12-C5DC-4ECB-88B0-CFC21EE9E945}">
      <dsp:nvSpPr>
        <dsp:cNvPr id="0" name=""/>
        <dsp:cNvSpPr/>
      </dsp:nvSpPr>
      <dsp:spPr>
        <a:xfrm>
          <a:off x="5357105" y="4493986"/>
          <a:ext cx="91440" cy="669945"/>
        </a:xfrm>
        <a:custGeom>
          <a:avLst/>
          <a:gdLst/>
          <a:ahLst/>
          <a:cxnLst/>
          <a:rect l="0" t="0" r="0" b="0"/>
          <a:pathLst>
            <a:path>
              <a:moveTo>
                <a:pt x="45720" y="0"/>
              </a:moveTo>
              <a:lnTo>
                <a:pt x="45720" y="669945"/>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85311" y="4823432"/>
        <a:ext cx="35027" cy="11052"/>
      </dsp:txXfrm>
    </dsp:sp>
    <dsp:sp modelId="{A9D1FD02-072D-4F1A-A493-9C8417AD51E0}">
      <dsp:nvSpPr>
        <dsp:cNvPr id="0" name=""/>
        <dsp:cNvSpPr/>
      </dsp:nvSpPr>
      <dsp:spPr>
        <a:xfrm>
          <a:off x="2192349" y="3519905"/>
          <a:ext cx="6420950" cy="975881"/>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Temporal Filter Beta 1, 2, 3 Waves</a:t>
          </a:r>
        </a:p>
        <a:p>
          <a:pPr lvl="0" algn="ctr" defTabSz="1422400">
            <a:lnSpc>
              <a:spcPct val="90000"/>
            </a:lnSpc>
            <a:spcBef>
              <a:spcPct val="0"/>
            </a:spcBef>
            <a:spcAft>
              <a:spcPct val="35000"/>
            </a:spcAft>
          </a:pPr>
          <a:r>
            <a:rPr lang="en-US" sz="3200" kern="1200" dirty="0" smtClean="0"/>
            <a:t>[13-15.5; 17-19.5; 21-27]</a:t>
          </a:r>
          <a:endParaRPr lang="en-US" sz="3200" kern="1200" dirty="0"/>
        </a:p>
      </dsp:txBody>
      <dsp:txXfrm>
        <a:off x="2192349" y="3519905"/>
        <a:ext cx="6420950" cy="975881"/>
      </dsp:txXfrm>
    </dsp:sp>
    <dsp:sp modelId="{7E2F5C2C-0CBD-406B-904A-8643A06227C5}">
      <dsp:nvSpPr>
        <dsp:cNvPr id="0" name=""/>
        <dsp:cNvSpPr/>
      </dsp:nvSpPr>
      <dsp:spPr>
        <a:xfrm>
          <a:off x="5357105" y="6170413"/>
          <a:ext cx="91440" cy="669916"/>
        </a:xfrm>
        <a:custGeom>
          <a:avLst/>
          <a:gdLst/>
          <a:ahLst/>
          <a:cxnLst/>
          <a:rect l="0" t="0" r="0" b="0"/>
          <a:pathLst>
            <a:path>
              <a:moveTo>
                <a:pt x="45720" y="0"/>
              </a:moveTo>
              <a:lnTo>
                <a:pt x="45720" y="669916"/>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85312" y="6499845"/>
        <a:ext cx="35025" cy="11052"/>
      </dsp:txXfrm>
    </dsp:sp>
    <dsp:sp modelId="{9681D9F6-F62F-4825-9405-185E7C8943E8}">
      <dsp:nvSpPr>
        <dsp:cNvPr id="0" name=""/>
        <dsp:cNvSpPr/>
      </dsp:nvSpPr>
      <dsp:spPr>
        <a:xfrm>
          <a:off x="2192349" y="5196331"/>
          <a:ext cx="6420950" cy="975881"/>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Time Based </a:t>
          </a:r>
          <a:r>
            <a:rPr lang="en-US" sz="2800" kern="1200" dirty="0" err="1" smtClean="0"/>
            <a:t>Epoching</a:t>
          </a:r>
          <a:endParaRPr lang="en-US" sz="2800" kern="1200" dirty="0" smtClean="0"/>
        </a:p>
        <a:p>
          <a:pPr lvl="0" algn="ctr" defTabSz="1244600">
            <a:lnSpc>
              <a:spcPct val="90000"/>
            </a:lnSpc>
            <a:spcBef>
              <a:spcPct val="0"/>
            </a:spcBef>
            <a:spcAft>
              <a:spcPct val="35000"/>
            </a:spcAft>
          </a:pPr>
          <a:r>
            <a:rPr lang="en-US" sz="2800" kern="1200" dirty="0" smtClean="0"/>
            <a:t>[1 second duration]</a:t>
          </a:r>
          <a:endParaRPr lang="en-US" sz="2800" kern="1200" dirty="0"/>
        </a:p>
      </dsp:txBody>
      <dsp:txXfrm>
        <a:off x="2192349" y="5196331"/>
        <a:ext cx="6420950" cy="975881"/>
      </dsp:txXfrm>
    </dsp:sp>
    <dsp:sp modelId="{40586C5D-F65E-4CD7-A9F6-18FEFBE2BA77}">
      <dsp:nvSpPr>
        <dsp:cNvPr id="0" name=""/>
        <dsp:cNvSpPr/>
      </dsp:nvSpPr>
      <dsp:spPr>
        <a:xfrm>
          <a:off x="5357105" y="7846811"/>
          <a:ext cx="91440" cy="669916"/>
        </a:xfrm>
        <a:custGeom>
          <a:avLst/>
          <a:gdLst/>
          <a:ahLst/>
          <a:cxnLst/>
          <a:rect l="0" t="0" r="0" b="0"/>
          <a:pathLst>
            <a:path>
              <a:moveTo>
                <a:pt x="45720" y="0"/>
              </a:moveTo>
              <a:lnTo>
                <a:pt x="45720" y="669916"/>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85312" y="8176242"/>
        <a:ext cx="35025" cy="11052"/>
      </dsp:txXfrm>
    </dsp:sp>
    <dsp:sp modelId="{DD8580D3-A042-4550-96F8-ADE3B0596225}">
      <dsp:nvSpPr>
        <dsp:cNvPr id="0" name=""/>
        <dsp:cNvSpPr/>
      </dsp:nvSpPr>
      <dsp:spPr>
        <a:xfrm>
          <a:off x="2192349" y="6872729"/>
          <a:ext cx="6420950" cy="975881"/>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Spectral Analysis</a:t>
          </a:r>
          <a:endParaRPr lang="en-US" sz="2800" kern="1200" dirty="0"/>
        </a:p>
      </dsp:txBody>
      <dsp:txXfrm>
        <a:off x="2192349" y="6872729"/>
        <a:ext cx="6420950" cy="975881"/>
      </dsp:txXfrm>
    </dsp:sp>
    <dsp:sp modelId="{F3C53C08-05EB-4103-9C48-3E8C94E5B6D1}">
      <dsp:nvSpPr>
        <dsp:cNvPr id="0" name=""/>
        <dsp:cNvSpPr/>
      </dsp:nvSpPr>
      <dsp:spPr>
        <a:xfrm>
          <a:off x="2192349" y="8549127"/>
          <a:ext cx="6420950" cy="975881"/>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Spectral Analysis </a:t>
          </a:r>
          <a:r>
            <a:rPr lang="en-US" sz="2800" kern="1200" dirty="0" smtClean="0">
              <a:sym typeface="Wingdings" panose="05000000000000000000" pitchFamily="2" charset="2"/>
            </a:rPr>
            <a:t> </a:t>
          </a:r>
        </a:p>
        <a:p>
          <a:pPr lvl="0" algn="ctr" defTabSz="1244600">
            <a:lnSpc>
              <a:spcPct val="90000"/>
            </a:lnSpc>
            <a:spcBef>
              <a:spcPct val="0"/>
            </a:spcBef>
            <a:spcAft>
              <a:spcPct val="35000"/>
            </a:spcAft>
          </a:pPr>
          <a:r>
            <a:rPr lang="en-US" sz="2800" kern="1200" dirty="0" smtClean="0">
              <a:sym typeface="Wingdings" panose="05000000000000000000" pitchFamily="2" charset="2"/>
            </a:rPr>
            <a:t>Spectrum Average</a:t>
          </a:r>
          <a:endParaRPr lang="en-US" sz="2800" kern="1200" dirty="0"/>
        </a:p>
      </dsp:txBody>
      <dsp:txXfrm>
        <a:off x="2192349" y="8549127"/>
        <a:ext cx="6420950" cy="97588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9245600" y="16459200"/>
            <a:ext cx="15367000" cy="1562100"/>
          </a:xfrm>
          <a:prstGeom prst="rect">
            <a:avLst/>
          </a:prstGeom>
        </p:spPr>
      </p:pic>
      <p:pic>
        <p:nvPicPr>
          <p:cNvPr id="3" name="New picture"/>
          <p:cNvPicPr/>
          <p:nvPr/>
        </p:nvPicPr>
        <p:blipFill dpi="0">
          <a:blip r:embed="rId13"/>
          <a:stretch>
            <a:fillRect/>
          </a:stretch>
        </p:blipFill>
        <p:spPr>
          <a:xfrm rot="5400000">
            <a:off x="37769800" y="16459200"/>
            <a:ext cx="15367000" cy="1562100"/>
          </a:xfrm>
          <a:prstGeom prst="rect">
            <a:avLst/>
          </a:prstGeom>
        </p:spPr>
      </p:pic>
      <p:pic>
        <p:nvPicPr>
          <p:cNvPr id="4" name="New picture"/>
          <p:cNvPicPr/>
          <p:nvPr/>
        </p:nvPicPr>
        <p:blipFill dpi="0">
          <a:blip r:embed="rId14"/>
          <a:stretch>
            <a:fillRect/>
          </a:stretch>
        </p:blipFill>
        <p:spPr>
          <a:xfrm>
            <a:off x="57150" y="33426400"/>
            <a:ext cx="43776900" cy="2019300"/>
          </a:xfrm>
          <a:prstGeom prst="rect">
            <a:avLst/>
          </a:prstGeom>
        </p:spPr>
      </p:pic>
      <p:sp>
        <p:nvSpPr>
          <p:cNvPr id="5"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smtId="4294967295">
                <a:solidFill>
                  <a:srgbClr val="808080"/>
                </a:solidFill>
              </a:rPr>
              <a:t>Template ID: multicolorgradients  Size: 36x48 (trifold)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1.xml"/><Relationship Id="rId3" Type="http://schemas.openxmlformats.org/officeDocument/2006/relationships/hyperlink" Target="http://www.jstor.org/stable/40063399" TargetMode="External"/><Relationship Id="rId7" Type="http://schemas.openxmlformats.org/officeDocument/2006/relationships/image" Target="../media/image5.jpeg"/><Relationship Id="rId12" Type="http://schemas.openxmlformats.org/officeDocument/2006/relationships/diagramColors" Target="../diagrams/colors1.xml"/><Relationship Id="rId17" Type="http://schemas.openxmlformats.org/officeDocument/2006/relationships/chart" Target="../charts/chart4.xml"/><Relationship Id="rId2" Type="http://schemas.openxmlformats.org/officeDocument/2006/relationships/notesSlide" Target="../notesSlides/notesSlide1.xml"/><Relationship Id="rId16" Type="http://schemas.openxmlformats.org/officeDocument/2006/relationships/chart" Target="../charts/chart3.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diagramQuickStyle" Target="../diagrams/quickStyle1.xml"/><Relationship Id="rId5" Type="http://schemas.openxmlformats.org/officeDocument/2006/relationships/image" Target="../media/image3.gif"/><Relationship Id="rId15" Type="http://schemas.openxmlformats.org/officeDocument/2006/relationships/chart" Target="../charts/chart2.xml"/><Relationship Id="rId10" Type="http://schemas.openxmlformats.org/officeDocument/2006/relationships/diagramLayout" Target="../diagrams/layout1.xml"/><Relationship Id="rId4" Type="http://schemas.openxmlformats.org/officeDocument/2006/relationships/hyperlink" Target="http://www.jstor.org/stable/40971979" TargetMode="External"/><Relationship Id="rId9" Type="http://schemas.openxmlformats.org/officeDocument/2006/relationships/diagramData" Target="../diagrams/data1.xml"/><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p:cNvGrpSpPr/>
          <p:nvPr/>
        </p:nvGrpSpPr>
        <p:grpSpPr>
          <a:xfrm>
            <a:off x="457200" y="495300"/>
            <a:ext cx="41794578" cy="4610100"/>
            <a:chOff x="1054474" y="495300"/>
            <a:chExt cx="41794578" cy="4610100"/>
          </a:xfrm>
        </p:grpSpPr>
        <p:sp>
          <p:nvSpPr>
            <p:cNvPr id="28" name="Text Box 241"/>
            <p:cNvSpPr txBox="1">
              <a:spLocks noChangeArrowheads="1"/>
            </p:cNvSpPr>
            <p:nvPr/>
          </p:nvSpPr>
          <p:spPr bwMode="auto">
            <a:xfrm>
              <a:off x="1054474" y="495301"/>
              <a:ext cx="41782253" cy="4610099"/>
            </a:xfrm>
            <a:prstGeom prst="rect">
              <a:avLst/>
            </a:prstGeom>
            <a:ln/>
          </p:spPr>
          <p:style>
            <a:lnRef idx="1">
              <a:schemeClr val="accent5"/>
            </a:lnRef>
            <a:fillRef idx="2">
              <a:schemeClr val="accent5"/>
            </a:fillRef>
            <a:effectRef idx="1">
              <a:schemeClr val="accent5"/>
            </a:effectRef>
            <a:fontRef idx="minor">
              <a:schemeClr val="dk1"/>
            </a:fontRef>
          </p:style>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ln/>
          </p:spPr>
          <p:style>
            <a:lnRef idx="1">
              <a:schemeClr val="accent5"/>
            </a:lnRef>
            <a:fillRef idx="2">
              <a:schemeClr val="accent5"/>
            </a:fillRef>
            <a:effectRef idx="1">
              <a:schemeClr val="accent5"/>
            </a:effectRef>
            <a:fontRef idx="minor">
              <a:schemeClr val="dk1"/>
            </a:fontRef>
          </p:style>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10929939" y="869361"/>
            <a:ext cx="22037674" cy="371881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sz="5600" b="1" dirty="0">
                <a:latin typeface="Lucida Sans" pitchFamily="34" charset="0"/>
                <a:ea typeface="SimSun" pitchFamily="2" charset="-122"/>
                <a:cs typeface="Lucida Sans" pitchFamily="34" charset="0"/>
              </a:rPr>
              <a:t>Fight or Flight Instinct in Virtual Reality Simulation versus Non-Immersed </a:t>
            </a:r>
            <a:r>
              <a:rPr lang="en-US" sz="5600" b="1" dirty="0" smtClean="0">
                <a:latin typeface="Lucida Sans" pitchFamily="34" charset="0"/>
                <a:ea typeface="SimSun" pitchFamily="2" charset="-122"/>
                <a:cs typeface="Lucida Sans" pitchFamily="34" charset="0"/>
              </a:rPr>
              <a:t>Simulation</a:t>
            </a:r>
            <a:endParaRPr lang="en-US" altLang="zh-CN" sz="7200" b="1" dirty="0">
              <a:latin typeface="Lucida Sans" pitchFamily="34" charset="0"/>
              <a:ea typeface="SimSun" pitchFamily="2" charset="-122"/>
              <a:cs typeface="Lucida Sans" pitchFamily="34" charset="0"/>
            </a:endParaRPr>
          </a:p>
          <a:p>
            <a:pPr algn="ctr">
              <a:spcBef>
                <a:spcPct val="20000"/>
              </a:spcBef>
            </a:pPr>
            <a:r>
              <a:rPr lang="en-US" altLang="zh-CN" sz="5600" b="1" dirty="0" smtClean="0">
                <a:latin typeface="Lucida Sans" pitchFamily="34" charset="0"/>
                <a:ea typeface="SimSun" pitchFamily="2" charset="-122"/>
                <a:cs typeface="Lucida Sans" pitchFamily="34" charset="0"/>
              </a:rPr>
              <a:t>Thejus Poruthikode </a:t>
            </a:r>
            <a:r>
              <a:rPr lang="en-US" altLang="zh-CN" sz="5600" b="1" dirty="0" smtClean="0">
                <a:latin typeface="Lucida Sans" pitchFamily="34" charset="0"/>
                <a:ea typeface="SimSun" pitchFamily="2" charset="-122"/>
                <a:cs typeface="Lucida Sans" pitchFamily="34" charset="0"/>
              </a:rPr>
              <a:t>Unnivelan</a:t>
            </a:r>
            <a:endParaRPr lang="en-US" altLang="zh-CN" sz="5600" b="1" dirty="0">
              <a:latin typeface="Lucida Sans" pitchFamily="34" charset="0"/>
              <a:ea typeface="SimSun" pitchFamily="2" charset="-122"/>
              <a:cs typeface="Lucida Sans" pitchFamily="34" charset="0"/>
            </a:endParaRPr>
          </a:p>
        </p:txBody>
      </p:sp>
      <p:sp>
        <p:nvSpPr>
          <p:cNvPr id="37" name="Text Box 242"/>
          <p:cNvSpPr txBox="1">
            <a:spLocks noChangeArrowheads="1"/>
          </p:cNvSpPr>
          <p:nvPr/>
        </p:nvSpPr>
        <p:spPr bwMode="auto">
          <a:xfrm>
            <a:off x="304800" y="6705600"/>
            <a:ext cx="10007023" cy="14496276"/>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r>
              <a:rPr lang="en-US" sz="2800" dirty="0" smtClean="0">
                <a:effectLst/>
                <a:latin typeface="Calibri" panose="020F0502020204030204" pitchFamily="34" charset="0"/>
                <a:cs typeface="Calibri" panose="020F0502020204030204" pitchFamily="34" charset="0"/>
              </a:rPr>
              <a:t>Currently</a:t>
            </a:r>
            <a:r>
              <a:rPr lang="en-US" sz="2800" dirty="0">
                <a:effectLst/>
                <a:latin typeface="Calibri" panose="020F0502020204030204" pitchFamily="34" charset="0"/>
                <a:cs typeface="Calibri" panose="020F0502020204030204" pitchFamily="34" charset="0"/>
              </a:rPr>
              <a:t>, because more immersive simulation technologies, Virtual reality (VR), exist such as the Google Cardboard, Oculus Rift, PlayStation VR, HoloLens, the level of immersion of entertainment systems, and especially videogames, have drastically increased from the previous generation of non-immersive </a:t>
            </a:r>
            <a:r>
              <a:rPr lang="en-US" sz="2800" dirty="0" smtClean="0">
                <a:effectLst/>
                <a:latin typeface="Calibri" panose="020F0502020204030204" pitchFamily="34" charset="0"/>
                <a:cs typeface="Calibri" panose="020F0502020204030204" pitchFamily="34" charset="0"/>
              </a:rPr>
              <a:t>technology. </a:t>
            </a:r>
            <a:r>
              <a:rPr lang="en-US" sz="2800" dirty="0">
                <a:effectLst/>
                <a:latin typeface="Calibri" panose="020F0502020204030204" pitchFamily="34" charset="0"/>
                <a:cs typeface="Calibri" panose="020F0502020204030204" pitchFamily="34" charset="0"/>
              </a:rPr>
              <a:t>Virtual and Augmented reality have an upper hand in spurring emotions because they have the ability to take data of the player’s involuntary movement and give another dimension of immersion to the simulation developers</a:t>
            </a:r>
            <a:r>
              <a:rPr lang="en-US" sz="2800" dirty="0" smtClean="0">
                <a:effectLst/>
                <a:latin typeface="Calibri" panose="020F0502020204030204" pitchFamily="34" charset="0"/>
                <a:cs typeface="Calibri" panose="020F0502020204030204" pitchFamily="34" charset="0"/>
              </a:rPr>
              <a:t>.</a:t>
            </a:r>
          </a:p>
          <a:p>
            <a:r>
              <a:rPr lang="en-US" sz="2800" dirty="0" smtClean="0">
                <a:effectLst/>
                <a:latin typeface="Calibri" panose="020F0502020204030204" pitchFamily="34" charset="0"/>
                <a:cs typeface="Calibri" panose="020F0502020204030204" pitchFamily="34" charset="0"/>
              </a:rPr>
              <a:t> The </a:t>
            </a:r>
            <a:r>
              <a:rPr lang="en-US" sz="2800" dirty="0">
                <a:effectLst/>
                <a:latin typeface="Calibri" panose="020F0502020204030204" pitchFamily="34" charset="0"/>
                <a:cs typeface="Calibri" panose="020F0502020204030204" pitchFamily="34" charset="0"/>
              </a:rPr>
              <a:t>Gear VR virtual reality device was also used as the virtual reality medium for this experiment. The opportunity was also open to use the Oculus Rift DK2, which is able to sense the not only gyroscopic movements of the head, but also location of the head in 3D space. However, without the expertise or hardware to use the DK2, along with the time restraint, the Oculus Rift was abandoned for the Gear VR. The Gear VR poses several pros and cons for this experiment. Much like the Oculus Rift, the Gear VR came with the standard gyroscopic readings of the movement of the head, but it did not read positional movement in neither 3D nor 2D space using the accelerometer. However, the Gear VR is relevant to the experiment because it is the most consumer friendly VR device for its price on the market and allows the study of Virtual Reality capabilities with what is available to current consumers</a:t>
            </a:r>
            <a:r>
              <a:rPr lang="en-US" sz="2800" dirty="0" smtClean="0">
                <a:effectLst/>
                <a:latin typeface="Calibri" panose="020F0502020204030204" pitchFamily="34" charset="0"/>
                <a:cs typeface="Calibri" panose="020F0502020204030204" pitchFamily="34" charset="0"/>
              </a:rPr>
              <a:t>.</a:t>
            </a:r>
          </a:p>
          <a:p>
            <a:r>
              <a:rPr lang="en-US" sz="2800" dirty="0" smtClean="0">
                <a:effectLst/>
                <a:latin typeface="Calibri" panose="020F0502020204030204" pitchFamily="34" charset="0"/>
                <a:cs typeface="Calibri" panose="020F0502020204030204" pitchFamily="34" charset="0"/>
              </a:rPr>
              <a:t>We hypothesize that the EEG data from the Virtual Reality test will produce a significantly larger signal than the EEG data from the non-immersive simulation. The extra level of immersion will create stronger signals from the Parietal Lobe, which is responsible for processing information from the senses like touch or taste. It will also create larger signals from the Motor Cortex, which is responsible for controlling bodily movements. The immersive aspect of Virtual Reality will also spur the analytical side of the human brain, the Frontal Lobe.</a:t>
            </a:r>
            <a:endParaRPr lang="en-US" sz="2800" dirty="0">
              <a:effectLst/>
              <a:latin typeface="Calibri" panose="020F0502020204030204" pitchFamily="34" charset="0"/>
              <a:cs typeface="Calibri" panose="020F0502020204030204" pitchFamily="34" charset="0"/>
            </a:endParaRPr>
          </a:p>
        </p:txBody>
      </p:sp>
      <p:sp>
        <p:nvSpPr>
          <p:cNvPr id="38" name="Text Box 247"/>
          <p:cNvSpPr txBox="1">
            <a:spLocks noChangeArrowheads="1"/>
          </p:cNvSpPr>
          <p:nvPr/>
        </p:nvSpPr>
        <p:spPr bwMode="auto">
          <a:xfrm>
            <a:off x="304800" y="22625745"/>
            <a:ext cx="10044545" cy="8463855"/>
          </a:xfrm>
          <a:prstGeom prst="rect">
            <a:avLst/>
          </a:prstGeom>
          <a:solidFill>
            <a:schemeClr val="accent3">
              <a:lumMod val="20000"/>
              <a:lumOff val="80000"/>
            </a:schemeClr>
          </a:solidFill>
          <a:ln w="57150" cmpd="thinThick">
            <a:noFill/>
            <a:miter lim="800000"/>
          </a:ln>
          <a:extLst/>
        </p:spPr>
        <p:txBody>
          <a:bodyPr lIns="182880" tIns="91440" rIns="182880" bIns="18288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r>
              <a:rPr lang="en-US" sz="2800" dirty="0">
                <a:effectLst/>
                <a:latin typeface="Calibri" panose="020F0502020204030204" pitchFamily="34" charset="0"/>
                <a:cs typeface="Calibri" panose="020F0502020204030204" pitchFamily="34" charset="0"/>
              </a:rPr>
              <a:t>The fight or flight instinct is a response that transcends time, is still imbedded into the core of our brain, and determines the actions one take when faced by danger. It is a naturally occurring defense system that increases blood pressure, releases hormones, and takes control of the body. This instinct is often triggered by emotions such as fear or sadness, and is enhanced by self-awareness. Many fear disorders see an increase in activity in the amygdala such as post-traumatic stress disorder (PTSD), phobia, depression, and schizophrenia. By studying fear conditioning we can shed light on these disorders. </a:t>
            </a:r>
            <a:endParaRPr lang="en-US" sz="2800" dirty="0" smtClean="0">
              <a:effectLst/>
              <a:latin typeface="Calibri" panose="020F0502020204030204" pitchFamily="34" charset="0"/>
              <a:cs typeface="Calibri" panose="020F0502020204030204" pitchFamily="34" charset="0"/>
            </a:endParaRPr>
          </a:p>
          <a:p>
            <a:r>
              <a:rPr lang="en-US" sz="2800" dirty="0" smtClean="0">
                <a:effectLst/>
                <a:latin typeface="Calibri" panose="020F0502020204030204" pitchFamily="34" charset="0"/>
                <a:cs typeface="Calibri" panose="020F0502020204030204" pitchFamily="34" charset="0"/>
              </a:rPr>
              <a:t>Virtual </a:t>
            </a:r>
            <a:r>
              <a:rPr lang="en-US" sz="2800" dirty="0">
                <a:effectLst/>
                <a:latin typeface="Calibri" panose="020F0502020204030204" pitchFamily="34" charset="0"/>
                <a:cs typeface="Calibri" panose="020F0502020204030204" pitchFamily="34" charset="0"/>
              </a:rPr>
              <a:t>Reality presents certain benefits for the future of the medical industry, not just in the entertainment industry. This technology has the capability to help improve the lives of paraplegics, disabled, and people with phobias, through different simulations and human-computer interface that immerses the player. This study of the difference between Virtual Reality and Non-Immersive Simulation is a study into how effective this technology is, and provides an idea on how effective it will be as a contribution to the health industry.</a:t>
            </a:r>
          </a:p>
        </p:txBody>
      </p:sp>
      <p:grpSp>
        <p:nvGrpSpPr>
          <p:cNvPr id="39" name="Group 38"/>
          <p:cNvGrpSpPr/>
          <p:nvPr/>
        </p:nvGrpSpPr>
        <p:grpSpPr>
          <a:xfrm>
            <a:off x="304800" y="5486400"/>
            <a:ext cx="10007023" cy="946293"/>
            <a:chOff x="1066799" y="5958162"/>
            <a:chExt cx="11007725" cy="946293"/>
          </a:xfrm>
        </p:grpSpPr>
        <p:sp>
          <p:nvSpPr>
            <p:cNvPr id="40" name="Text Box 248"/>
            <p:cNvSpPr txBox="1">
              <a:spLocks noChangeArrowheads="1"/>
            </p:cNvSpPr>
            <p:nvPr/>
          </p:nvSpPr>
          <p:spPr bwMode="auto">
            <a:xfrm>
              <a:off x="1066799" y="5958162"/>
              <a:ext cx="11007725" cy="946293"/>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1" name="Text Box 248"/>
            <p:cNvSpPr txBox="1">
              <a:spLocks noChangeArrowheads="1"/>
            </p:cNvSpPr>
            <p:nvPr/>
          </p:nvSpPr>
          <p:spPr bwMode="auto">
            <a:xfrm>
              <a:off x="1157514" y="6046588"/>
              <a:ext cx="10805886" cy="76944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latin typeface="Lucida Sans" pitchFamily="34" charset="0"/>
                  <a:ea typeface="SimSun" pitchFamily="2" charset="-122"/>
                  <a:cs typeface="Lucida Sans" pitchFamily="34" charset="0"/>
                </a:rPr>
                <a:t>Introduction</a:t>
              </a:r>
              <a:endParaRPr lang="en-US" altLang="zh-CN" sz="3200" b="1" dirty="0">
                <a:latin typeface="Lucida Sans" pitchFamily="34" charset="0"/>
                <a:ea typeface="SimSun" pitchFamily="2" charset="-122"/>
                <a:cs typeface="Lucida Sans" pitchFamily="34" charset="0"/>
              </a:endParaRPr>
            </a:p>
          </p:txBody>
        </p:sp>
      </p:grpSp>
      <p:grpSp>
        <p:nvGrpSpPr>
          <p:cNvPr id="42" name="Group 41"/>
          <p:cNvGrpSpPr/>
          <p:nvPr/>
        </p:nvGrpSpPr>
        <p:grpSpPr>
          <a:xfrm>
            <a:off x="304800" y="21532707"/>
            <a:ext cx="10007023" cy="946293"/>
            <a:chOff x="1066799" y="5958162"/>
            <a:chExt cx="11007725" cy="946293"/>
          </a:xfrm>
        </p:grpSpPr>
        <p:sp>
          <p:nvSpPr>
            <p:cNvPr id="43" name="Text Box 248"/>
            <p:cNvSpPr txBox="1">
              <a:spLocks noChangeArrowheads="1"/>
            </p:cNvSpPr>
            <p:nvPr/>
          </p:nvSpPr>
          <p:spPr bwMode="auto">
            <a:xfrm>
              <a:off x="1066799" y="5958162"/>
              <a:ext cx="11007725" cy="946293"/>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76944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latin typeface="Lucida Sans" pitchFamily="34" charset="0"/>
                  <a:ea typeface="SimSun" pitchFamily="2" charset="-122"/>
                  <a:cs typeface="Lucida Sans" pitchFamily="34" charset="0"/>
                </a:rPr>
                <a:t>Background</a:t>
              </a:r>
              <a:endParaRPr lang="en-US" altLang="zh-CN" sz="4400" b="1" dirty="0">
                <a:latin typeface="Lucida Sans" pitchFamily="34" charset="0"/>
                <a:ea typeface="SimSun" pitchFamily="2" charset="-122"/>
                <a:cs typeface="Lucida Sans" pitchFamily="34" charset="0"/>
              </a:endParaRPr>
            </a:p>
          </p:txBody>
        </p:sp>
      </p:grpSp>
      <p:grpSp>
        <p:nvGrpSpPr>
          <p:cNvPr id="49" name="Group 48"/>
          <p:cNvGrpSpPr/>
          <p:nvPr/>
        </p:nvGrpSpPr>
        <p:grpSpPr>
          <a:xfrm>
            <a:off x="11331647" y="5486400"/>
            <a:ext cx="10507873" cy="946293"/>
            <a:chOff x="1066799" y="5958162"/>
            <a:chExt cx="11007725" cy="946293"/>
          </a:xfrm>
        </p:grpSpPr>
        <p:sp>
          <p:nvSpPr>
            <p:cNvPr id="50" name="Text Box 248"/>
            <p:cNvSpPr txBox="1">
              <a:spLocks noChangeArrowheads="1"/>
            </p:cNvSpPr>
            <p:nvPr/>
          </p:nvSpPr>
          <p:spPr bwMode="auto">
            <a:xfrm>
              <a:off x="1066799" y="5958162"/>
              <a:ext cx="11007725" cy="946293"/>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51" name="Text Box 248"/>
            <p:cNvSpPr txBox="1">
              <a:spLocks noChangeArrowheads="1"/>
            </p:cNvSpPr>
            <p:nvPr/>
          </p:nvSpPr>
          <p:spPr bwMode="auto">
            <a:xfrm>
              <a:off x="1157514" y="6046588"/>
              <a:ext cx="10805886" cy="76944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latin typeface="Lucida Sans" pitchFamily="34" charset="0"/>
                  <a:ea typeface="SimSun" pitchFamily="2" charset="-122"/>
                  <a:cs typeface="Lucida Sans" pitchFamily="34" charset="0"/>
                </a:rPr>
                <a:t>MATERIALS</a:t>
              </a:r>
              <a:endParaRPr lang="en-US" altLang="zh-CN" sz="3200" b="1" dirty="0">
                <a:latin typeface="Lucida Sans" pitchFamily="34" charset="0"/>
                <a:ea typeface="SimSun" pitchFamily="2" charset="-122"/>
                <a:cs typeface="Lucida Sans" pitchFamily="34" charset="0"/>
              </a:endParaRPr>
            </a:p>
          </p:txBody>
        </p:sp>
      </p:grpSp>
      <p:sp>
        <p:nvSpPr>
          <p:cNvPr id="55" name="Text Box 246"/>
          <p:cNvSpPr txBox="1">
            <a:spLocks noChangeArrowheads="1"/>
          </p:cNvSpPr>
          <p:nvPr/>
        </p:nvSpPr>
        <p:spPr bwMode="auto">
          <a:xfrm>
            <a:off x="33646145" y="26670000"/>
            <a:ext cx="9900908" cy="4431983"/>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r>
              <a:rPr lang="en-US" sz="1800" dirty="0" err="1">
                <a:effectLst/>
              </a:rPr>
              <a:t>Adolphs</a:t>
            </a:r>
            <a:r>
              <a:rPr lang="en-US" sz="1800" dirty="0">
                <a:effectLst/>
              </a:rPr>
              <a:t>, R., Russell, J., &amp; </a:t>
            </a:r>
            <a:r>
              <a:rPr lang="en-US" sz="1800" dirty="0" err="1">
                <a:effectLst/>
              </a:rPr>
              <a:t>Tranel</a:t>
            </a:r>
            <a:r>
              <a:rPr lang="en-US" sz="1800" dirty="0">
                <a:effectLst/>
              </a:rPr>
              <a:t>, D. (1999). A Role for the Human Amygdala in Recognizing Emotional Arousal from Unpleasant Stimuli. </a:t>
            </a:r>
            <a:r>
              <a:rPr lang="en-US" sz="1800" i="1" dirty="0">
                <a:effectLst/>
              </a:rPr>
              <a:t>Psychological Science,</a:t>
            </a:r>
            <a:r>
              <a:rPr lang="en-US" sz="1800" dirty="0">
                <a:effectLst/>
              </a:rPr>
              <a:t> </a:t>
            </a:r>
            <a:r>
              <a:rPr lang="en-US" sz="1800" i="1" dirty="0">
                <a:effectLst/>
              </a:rPr>
              <a:t>10</a:t>
            </a:r>
            <a:r>
              <a:rPr lang="en-US" sz="1800" dirty="0">
                <a:effectLst/>
              </a:rPr>
              <a:t>(2), 167-171. Retrieved from </a:t>
            </a:r>
            <a:r>
              <a:rPr lang="en-US" sz="1800" dirty="0">
                <a:effectLst/>
                <a:hlinkClick r:id="rId3"/>
              </a:rPr>
              <a:t>http://www.jstor.org/stable/40063399</a:t>
            </a:r>
            <a:endParaRPr lang="en-US" sz="1800" dirty="0">
              <a:effectLst/>
            </a:endParaRPr>
          </a:p>
          <a:p>
            <a:r>
              <a:rPr lang="en-US" sz="1800" dirty="0" err="1">
                <a:effectLst/>
              </a:rPr>
              <a:t>Debiec</a:t>
            </a:r>
            <a:r>
              <a:rPr lang="en-US" sz="1800" dirty="0">
                <a:effectLst/>
              </a:rPr>
              <a:t>, J., &amp; </a:t>
            </a:r>
            <a:r>
              <a:rPr lang="en-US" sz="1800" dirty="0" err="1">
                <a:effectLst/>
              </a:rPr>
              <a:t>LeDoux</a:t>
            </a:r>
            <a:r>
              <a:rPr lang="en-US" sz="1800" dirty="0">
                <a:effectLst/>
              </a:rPr>
              <a:t>, J. (2004). Fear and the Brain. </a:t>
            </a:r>
            <a:r>
              <a:rPr lang="en-US" sz="1800" i="1" dirty="0">
                <a:effectLst/>
              </a:rPr>
              <a:t>Social Research,</a:t>
            </a:r>
            <a:r>
              <a:rPr lang="en-US" sz="1800" dirty="0">
                <a:effectLst/>
              </a:rPr>
              <a:t> </a:t>
            </a:r>
            <a:r>
              <a:rPr lang="en-US" sz="1800" i="1" dirty="0">
                <a:effectLst/>
              </a:rPr>
              <a:t>71</a:t>
            </a:r>
            <a:r>
              <a:rPr lang="en-US" sz="1800" dirty="0">
                <a:effectLst/>
              </a:rPr>
              <a:t>(4), 807-818. Retrieved from </a:t>
            </a:r>
            <a:r>
              <a:rPr lang="en-US" sz="1800" dirty="0">
                <a:effectLst/>
                <a:hlinkClick r:id="rId4"/>
              </a:rPr>
              <a:t>http://www.jstor.org/stable/40971979</a:t>
            </a:r>
            <a:endParaRPr lang="en-US" sz="1800" dirty="0">
              <a:effectLst/>
            </a:endParaRPr>
          </a:p>
          <a:p>
            <a:r>
              <a:rPr lang="en-US" sz="1800" dirty="0" err="1">
                <a:effectLst/>
              </a:rPr>
              <a:t>Goslin</a:t>
            </a:r>
            <a:r>
              <a:rPr lang="en-US" sz="1800" dirty="0">
                <a:effectLst/>
              </a:rPr>
              <a:t>, M., &amp; </a:t>
            </a:r>
            <a:r>
              <a:rPr lang="en-US" sz="1800" dirty="0" err="1">
                <a:effectLst/>
              </a:rPr>
              <a:t>Morie</a:t>
            </a:r>
            <a:r>
              <a:rPr lang="en-US" sz="1800" dirty="0">
                <a:effectLst/>
              </a:rPr>
              <a:t>, J. (1996). "</a:t>
            </a:r>
            <a:r>
              <a:rPr lang="en-US" sz="1800" dirty="0" err="1">
                <a:effectLst/>
              </a:rPr>
              <a:t>Virtopia</a:t>
            </a:r>
            <a:r>
              <a:rPr lang="en-US" sz="1800" dirty="0">
                <a:effectLst/>
              </a:rPr>
              <a:t>": Emotional Experiences in Virtual Environments. Leonardo, 29(2), 95-100. doi:1. Retrieved from http://www.jstor.org/stable/1576338 </a:t>
            </a:r>
            <a:r>
              <a:rPr lang="en-US" sz="1800" dirty="0" err="1">
                <a:effectLst/>
              </a:rPr>
              <a:t>doi</a:t>
            </a:r>
            <a:r>
              <a:rPr lang="en-US" sz="1800" dirty="0">
                <a:effectLst/>
              </a:rPr>
              <a:t>:</a:t>
            </a:r>
          </a:p>
          <a:p>
            <a:r>
              <a:rPr lang="en-US" sz="1800" dirty="0">
                <a:effectLst/>
              </a:rPr>
              <a:t>Virtual Reality. (1992). The Journal of Epsilon Pi Tau, 18(2), 2-7. Retrieved from http://www.jstor.org/stable/43603590</a:t>
            </a:r>
          </a:p>
          <a:p>
            <a:r>
              <a:rPr lang="en-US" sz="1800" dirty="0" err="1">
                <a:effectLst/>
              </a:rPr>
              <a:t>Weger</a:t>
            </a:r>
            <a:r>
              <a:rPr lang="en-US" sz="1800" dirty="0">
                <a:effectLst/>
              </a:rPr>
              <a:t>, U.W., </a:t>
            </a:r>
            <a:r>
              <a:rPr lang="en-US" sz="1800" dirty="0" err="1">
                <a:effectLst/>
              </a:rPr>
              <a:t>Loughnan</a:t>
            </a:r>
            <a:r>
              <a:rPr lang="en-US" sz="1800" dirty="0">
                <a:effectLst/>
              </a:rPr>
              <a:t>, S., Sharma, D. et al. </a:t>
            </a:r>
            <a:r>
              <a:rPr lang="en-US" sz="1800" dirty="0" err="1">
                <a:effectLst/>
              </a:rPr>
              <a:t>Psychon</a:t>
            </a:r>
            <a:r>
              <a:rPr lang="en-US" sz="1800" dirty="0">
                <a:effectLst/>
              </a:rPr>
              <a:t> Bull Rev (2015) 22: 1111. doi:10.3758/s13423-014-0778-z</a:t>
            </a:r>
          </a:p>
          <a:p>
            <a:r>
              <a:rPr lang="en-US" sz="1800" dirty="0" err="1">
                <a:effectLst/>
              </a:rPr>
              <a:t>Andreae</a:t>
            </a:r>
            <a:r>
              <a:rPr lang="en-US" sz="1800" dirty="0">
                <a:effectLst/>
              </a:rPr>
              <a:t>, M. (1996). Virtual Reality In Rehabilitation: Potential Benefits For People With Disability Or Phobias. BMJ: British Medical Journal, 312(7022), 4-5. Retrieved from http://</a:t>
            </a:r>
            <a:r>
              <a:rPr lang="en-US" sz="1800" dirty="0" smtClean="0">
                <a:effectLst/>
              </a:rPr>
              <a:t>www.jstor.org/stable/29730203</a:t>
            </a:r>
            <a:endParaRPr lang="en-US" sz="1800" dirty="0">
              <a:effectLst/>
            </a:endParaRPr>
          </a:p>
        </p:txBody>
      </p:sp>
      <p:sp>
        <p:nvSpPr>
          <p:cNvPr id="57" name="Text Box 263"/>
          <p:cNvSpPr txBox="1">
            <a:spLocks noChangeArrowheads="1"/>
          </p:cNvSpPr>
          <p:nvPr/>
        </p:nvSpPr>
        <p:spPr bwMode="auto">
          <a:xfrm>
            <a:off x="33646867" y="6553200"/>
            <a:ext cx="9915339" cy="18805148"/>
          </a:xfrm>
          <a:prstGeom prst="rect">
            <a:avLst/>
          </a:prstGeom>
          <a:solidFill>
            <a:schemeClr val="accent3">
              <a:lumMod val="40000"/>
              <a:lumOff val="60000"/>
            </a:schemeClr>
          </a:solidFill>
          <a:ln w="57150" cmpd="thinThick">
            <a:noFill/>
            <a:miter lim="800000"/>
          </a:ln>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dirty="0" smtClean="0">
                <a:effectLst/>
              </a:rPr>
              <a:t>	Beta waves can be separated into Beta 1, 2 and 3. Beta 1 is associated with fast idle wakefulness; Beta 2 is associated with high engagement; and Beta 3 is associated with complex thoughts, new experiences, high anxiety or excitement.</a:t>
            </a:r>
          </a:p>
          <a:p>
            <a:r>
              <a:rPr lang="en-US" sz="2800" dirty="0">
                <a:effectLst/>
              </a:rPr>
              <a:t>	</a:t>
            </a:r>
            <a:r>
              <a:rPr lang="en-US" sz="2800" dirty="0" smtClean="0">
                <a:effectLst/>
              </a:rPr>
              <a:t>The </a:t>
            </a:r>
            <a:r>
              <a:rPr lang="en-US" sz="2800" dirty="0">
                <a:effectLst/>
              </a:rPr>
              <a:t>data collected at all three regions studied—Motor Cortex, Frontal Lobe, and Occipital Lobe—followed the same pattern between Beta 1, 2 and 3. The average voltage values for Beta 2 values were significantly lower than that of Beta 1 and 3. This suggests that Alpha waves and Gamma waves may respond to the stimuli stronger than Beta </a:t>
            </a:r>
            <a:r>
              <a:rPr lang="en-US" sz="2800" dirty="0" smtClean="0">
                <a:effectLst/>
              </a:rPr>
              <a:t>waves. </a:t>
            </a:r>
            <a:r>
              <a:rPr lang="en-US" sz="2800" dirty="0">
                <a:effectLst/>
              </a:rPr>
              <a:t>This theory is further reinforced by the method used to filter the data, Butterworth, which causes a bleed effect from surrounding </a:t>
            </a:r>
            <a:r>
              <a:rPr lang="en-US" sz="2800" dirty="0" smtClean="0">
                <a:effectLst/>
              </a:rPr>
              <a:t>frequencies. </a:t>
            </a:r>
            <a:r>
              <a:rPr lang="en-US" sz="2800" dirty="0">
                <a:effectLst/>
              </a:rPr>
              <a:t>Furthermore, Beta 2 voltage data is surprisingly low considering the bleed from Beta 1 and 3 was also factored into the average value for the Beta 2 voltage. </a:t>
            </a:r>
            <a:r>
              <a:rPr lang="en-US" sz="2800" dirty="0" smtClean="0">
                <a:effectLst/>
              </a:rPr>
              <a:t>This possibly </a:t>
            </a:r>
            <a:r>
              <a:rPr lang="en-US" sz="2800" dirty="0">
                <a:effectLst/>
              </a:rPr>
              <a:t>indicates </a:t>
            </a:r>
            <a:r>
              <a:rPr lang="en-US" sz="2800" dirty="0" smtClean="0">
                <a:effectLst/>
              </a:rPr>
              <a:t>that while </a:t>
            </a:r>
            <a:r>
              <a:rPr lang="en-US" sz="2800" dirty="0">
                <a:effectLst/>
              </a:rPr>
              <a:t>the brain will be in a greater alerted state, other brain activities will take precedence. </a:t>
            </a:r>
          </a:p>
          <a:p>
            <a:r>
              <a:rPr lang="en-US" sz="2800" dirty="0">
                <a:effectLst/>
              </a:rPr>
              <a:t> 	</a:t>
            </a:r>
            <a:r>
              <a:rPr lang="en-US" sz="2800" dirty="0" smtClean="0">
                <a:effectLst/>
              </a:rPr>
              <a:t>The </a:t>
            </a:r>
            <a:r>
              <a:rPr lang="en-US" sz="2800" dirty="0">
                <a:effectLst/>
              </a:rPr>
              <a:t>spike before the main voltage spike can be found in the Beta 1 and 3 </a:t>
            </a:r>
            <a:r>
              <a:rPr lang="en-US" sz="2800" dirty="0" smtClean="0">
                <a:effectLst/>
              </a:rPr>
              <a:t>graphs </a:t>
            </a:r>
            <a:r>
              <a:rPr lang="en-US" sz="2800" dirty="0">
                <a:effectLst/>
              </a:rPr>
              <a:t>from the Motor </a:t>
            </a:r>
            <a:r>
              <a:rPr lang="en-US" sz="2800" dirty="0" smtClean="0">
                <a:effectLst/>
              </a:rPr>
              <a:t>Cortex, all three Beta graphs from the Parietal Lobe, and the Beta 3 graph of the Frontal Lobe. This time also coincides </a:t>
            </a:r>
            <a:r>
              <a:rPr lang="en-US" sz="2800" dirty="0">
                <a:effectLst/>
              </a:rPr>
              <a:t>with a doll on a shelf falling and creating a large </a:t>
            </a:r>
            <a:r>
              <a:rPr lang="en-US" sz="2800" dirty="0" smtClean="0">
                <a:effectLst/>
              </a:rPr>
              <a:t>sound. </a:t>
            </a:r>
          </a:p>
          <a:p>
            <a:r>
              <a:rPr lang="en-US" sz="2800" dirty="0">
                <a:effectLst/>
              </a:rPr>
              <a:t>	</a:t>
            </a:r>
            <a:r>
              <a:rPr lang="en-US" sz="2800" dirty="0" smtClean="0">
                <a:effectLst/>
              </a:rPr>
              <a:t>The second smaller spike occurred at 94 seconds, but it did not correlate with any specific stimuli in the simulation. There were, however, several smaller stimuli throughout the simulation, specifically, the thunder and lightning. The lightning was blindingly bright and that may have been the cause of the sudden spike in the Parietal Lobe.</a:t>
            </a:r>
          </a:p>
          <a:p>
            <a:r>
              <a:rPr lang="en-US" sz="2800" dirty="0">
                <a:effectLst/>
              </a:rPr>
              <a:t>	It would be expected for the data from the Motor Cortex to create larger, stronger voltage readings, but in relation to other regions of the brain it does not.  A possible answer to this problem is the fact that the movements made during these stimuli are more reactionary than intentional</a:t>
            </a:r>
            <a:r>
              <a:rPr lang="en-US" sz="2800" dirty="0" smtClean="0">
                <a:effectLst/>
              </a:rPr>
              <a:t>.</a:t>
            </a:r>
          </a:p>
          <a:p>
            <a:r>
              <a:rPr lang="en-US" sz="2800" dirty="0">
                <a:effectLst/>
              </a:rPr>
              <a:t>	Unfortunately, there were problems throughout this research. For future projects, it is suggested that more time </a:t>
            </a:r>
            <a:r>
              <a:rPr lang="en-US" sz="2800" dirty="0" smtClean="0">
                <a:effectLst/>
              </a:rPr>
              <a:t>be </a:t>
            </a:r>
            <a:r>
              <a:rPr lang="en-US" sz="2800" dirty="0">
                <a:effectLst/>
              </a:rPr>
              <a:t>taken for data collection with a larger group of individuals. </a:t>
            </a:r>
            <a:r>
              <a:rPr lang="en-US" sz="2800" dirty="0" smtClean="0">
                <a:effectLst/>
              </a:rPr>
              <a:t>A </a:t>
            </a:r>
            <a:r>
              <a:rPr lang="en-US" sz="2800" dirty="0">
                <a:effectLst/>
              </a:rPr>
              <a:t>control sample should also be taken to gauge the data more accurately. </a:t>
            </a:r>
            <a:r>
              <a:rPr lang="en-US" sz="2800" dirty="0" smtClean="0">
                <a:effectLst/>
              </a:rPr>
              <a:t>During </a:t>
            </a:r>
            <a:r>
              <a:rPr lang="en-US" sz="2800" dirty="0">
                <a:effectLst/>
              </a:rPr>
              <a:t>the testing, the subject should be in an isolated environment: no exterior sounds, sight of other individuals, </a:t>
            </a:r>
            <a:r>
              <a:rPr lang="en-US" sz="2800" dirty="0" smtClean="0">
                <a:effectLst/>
              </a:rPr>
              <a:t>etc. Different </a:t>
            </a:r>
            <a:r>
              <a:rPr lang="en-US" sz="2800" dirty="0">
                <a:effectLst/>
              </a:rPr>
              <a:t>subjects will respond differently to the same </a:t>
            </a:r>
            <a:r>
              <a:rPr lang="en-US" sz="2800" dirty="0" smtClean="0">
                <a:effectLst/>
              </a:rPr>
              <a:t>experience. </a:t>
            </a:r>
            <a:r>
              <a:rPr lang="en-US" sz="2800" dirty="0">
                <a:effectLst/>
              </a:rPr>
              <a:t>Another source of interference is the Gear VR plus phone itself. Due to its close proximity to the electrodes they may influence the voltage readings from the </a:t>
            </a:r>
            <a:r>
              <a:rPr lang="en-US" sz="2800" dirty="0" smtClean="0">
                <a:effectLst/>
              </a:rPr>
              <a:t>electrodes.</a:t>
            </a:r>
            <a:endParaRPr lang="en-AU" altLang="zh-CN" sz="2800" dirty="0" smtClean="0">
              <a:ea typeface="SimSun" pitchFamily="2" charset="-122"/>
            </a:endParaRPr>
          </a:p>
        </p:txBody>
      </p:sp>
      <p:grpSp>
        <p:nvGrpSpPr>
          <p:cNvPr id="59" name="Group 58"/>
          <p:cNvGrpSpPr/>
          <p:nvPr/>
        </p:nvGrpSpPr>
        <p:grpSpPr>
          <a:xfrm>
            <a:off x="33651453" y="5486400"/>
            <a:ext cx="10007023" cy="946293"/>
            <a:chOff x="1066799" y="5958162"/>
            <a:chExt cx="11007725" cy="946293"/>
          </a:xfrm>
        </p:grpSpPr>
        <p:sp>
          <p:nvSpPr>
            <p:cNvPr id="60" name="Text Box 248"/>
            <p:cNvSpPr txBox="1">
              <a:spLocks noChangeArrowheads="1"/>
            </p:cNvSpPr>
            <p:nvPr/>
          </p:nvSpPr>
          <p:spPr bwMode="auto">
            <a:xfrm>
              <a:off x="1066799" y="5958162"/>
              <a:ext cx="11007725" cy="946293"/>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61" name="Text Box 248"/>
            <p:cNvSpPr txBox="1">
              <a:spLocks noChangeArrowheads="1"/>
            </p:cNvSpPr>
            <p:nvPr/>
          </p:nvSpPr>
          <p:spPr bwMode="auto">
            <a:xfrm>
              <a:off x="1157514" y="6046588"/>
              <a:ext cx="10805886" cy="76944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latin typeface="Lucida Sans" pitchFamily="34" charset="0"/>
                  <a:ea typeface="SimSun" pitchFamily="2" charset="-122"/>
                  <a:cs typeface="Lucida Sans" pitchFamily="34" charset="0"/>
                </a:rPr>
                <a:t>Discussion/ Analysis</a:t>
              </a:r>
              <a:endParaRPr lang="en-US" altLang="zh-CN" sz="4400" b="1" dirty="0">
                <a:latin typeface="Lucida Sans" pitchFamily="34" charset="0"/>
                <a:ea typeface="SimSun" pitchFamily="2" charset="-122"/>
                <a:cs typeface="Lucida Sans" pitchFamily="34" charset="0"/>
              </a:endParaRPr>
            </a:p>
          </p:txBody>
        </p:sp>
      </p:grpSp>
      <p:grpSp>
        <p:nvGrpSpPr>
          <p:cNvPr id="62" name="Group 61"/>
          <p:cNvGrpSpPr/>
          <p:nvPr/>
        </p:nvGrpSpPr>
        <p:grpSpPr>
          <a:xfrm>
            <a:off x="33651453" y="25495107"/>
            <a:ext cx="10007023" cy="946293"/>
            <a:chOff x="1066799" y="5958162"/>
            <a:chExt cx="11007725" cy="946293"/>
          </a:xfrm>
        </p:grpSpPr>
        <p:sp>
          <p:nvSpPr>
            <p:cNvPr id="63" name="Text Box 248"/>
            <p:cNvSpPr txBox="1">
              <a:spLocks noChangeArrowheads="1"/>
            </p:cNvSpPr>
            <p:nvPr/>
          </p:nvSpPr>
          <p:spPr bwMode="auto">
            <a:xfrm>
              <a:off x="1066799" y="5958162"/>
              <a:ext cx="11007725" cy="946293"/>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76944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latin typeface="Lucida Sans" pitchFamily="34" charset="0"/>
                  <a:ea typeface="SimSun" pitchFamily="2" charset="-122"/>
                  <a:cs typeface="Lucida Sans" pitchFamily="34" charset="0"/>
                </a:rPr>
                <a:t>References</a:t>
              </a:r>
              <a:endParaRPr lang="en-US" altLang="zh-CN" sz="4400" b="1" dirty="0">
                <a:latin typeface="Lucida Sans" pitchFamily="34" charset="0"/>
                <a:ea typeface="SimSun" pitchFamily="2" charset="-122"/>
                <a:cs typeface="Lucida Sans" pitchFamily="34" charset="0"/>
              </a:endParaRPr>
            </a:p>
          </p:txBody>
        </p:sp>
      </p:grpSp>
      <p:grpSp>
        <p:nvGrpSpPr>
          <p:cNvPr id="69" name="Group 25"/>
          <p:cNvGrpSpPr/>
          <p:nvPr/>
        </p:nvGrpSpPr>
        <p:grpSpPr>
          <a:xfrm>
            <a:off x="10560050" y="0"/>
            <a:ext cx="22745700" cy="32994600"/>
            <a:chOff x="10560050" y="0"/>
            <a:chExt cx="22745700" cy="32994600"/>
          </a:xfrm>
        </p:grpSpPr>
        <p:sp>
          <p:nvSpPr>
            <p:cNvPr id="70" name="Rectangle 50"/>
            <p:cNvSpPr>
              <a:spLocks noChangeArrowheads="1"/>
            </p:cNvSpPr>
            <p:nvPr/>
          </p:nvSpPr>
          <p:spPr bwMode="auto">
            <a:xfrm>
              <a:off x="10594975" y="0"/>
              <a:ext cx="328613" cy="32918400"/>
            </a:xfrm>
            <a:prstGeom prst="rect">
              <a:avLst/>
            </a:prstGeom>
            <a:solidFill>
              <a:srgbClr val="3399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defPPr>
                <a:defRPr kern="1200" smtId="4294967295"/>
              </a:defPPr>
            </a:lstStyle>
            <a:p>
              <a:pPr defTabSz="4703763"/>
              <a:endParaRPr lang="en-US" sz="3800">
                <a:effectLst>
                  <a:outerShdw blurRad="38100" dist="38100" dir="2700000" algn="tl">
                    <a:srgbClr val="FFFFFF"/>
                  </a:outerShdw>
                </a:effectLst>
              </a:endParaRPr>
            </a:p>
          </p:txBody>
        </p:sp>
        <p:sp>
          <p:nvSpPr>
            <p:cNvPr id="71" name="TextBox 51"/>
            <p:cNvSpPr txBox="1">
              <a:spLocks noChangeArrowheads="1"/>
            </p:cNvSpPr>
            <p:nvPr/>
          </p:nvSpPr>
          <p:spPr bwMode="auto">
            <a:xfrm rot="16200000">
              <a:off x="-5648325" y="16414750"/>
              <a:ext cx="32786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kern="1200" smtId="4294967295"/>
              </a:defPPr>
              <a:lvl1pPr eaLnBrk="0" hangingPunct="0">
                <a:defRPr sz="9300">
                  <a:solidFill>
                    <a:schemeClr val="tx1"/>
                  </a:solidFill>
                  <a:latin typeface="Arial"/>
                </a:defRPr>
              </a:lvl1pPr>
              <a:lvl2pPr marL="742950" indent="-285750" eaLnBrk="0" hangingPunct="0">
                <a:defRPr sz="9300">
                  <a:solidFill>
                    <a:schemeClr val="tx1"/>
                  </a:solidFill>
                  <a:latin typeface="Arial"/>
                </a:defRPr>
              </a:lvl2pPr>
              <a:lvl3pPr marL="1143000" indent="-228600" eaLnBrk="0" hangingPunct="0">
                <a:defRPr sz="9300">
                  <a:solidFill>
                    <a:schemeClr val="tx1"/>
                  </a:solidFill>
                  <a:latin typeface="Arial"/>
                </a:defRPr>
              </a:lvl3pPr>
              <a:lvl4pPr marL="1600200" indent="-228600" eaLnBrk="0" hangingPunct="0">
                <a:defRPr sz="9300">
                  <a:solidFill>
                    <a:schemeClr val="tx1"/>
                  </a:solidFill>
                  <a:latin typeface="Arial"/>
                </a:defRPr>
              </a:lvl4pPr>
              <a:lvl5pPr marL="2057400" indent="-228600" eaLnBrk="0" hangingPunct="0">
                <a:defRPr sz="9300">
                  <a:solidFill>
                    <a:schemeClr val="tx1"/>
                  </a:solidFill>
                  <a:latin typeface="Arial"/>
                </a:defRPr>
              </a:lvl5pPr>
              <a:lvl6pPr marL="2514600" indent="-228600" eaLnBrk="0" fontAlgn="base" hangingPunct="0">
                <a:spcBef>
                  <a:spcPct val="0"/>
                </a:spcBef>
                <a:spcAft>
                  <a:spcPct val="0"/>
                </a:spcAft>
                <a:defRPr sz="9300">
                  <a:solidFill>
                    <a:schemeClr val="tx1"/>
                  </a:solidFill>
                  <a:latin typeface="Arial"/>
                </a:defRPr>
              </a:lvl6pPr>
              <a:lvl7pPr marL="2971800" indent="-228600" eaLnBrk="0" fontAlgn="base" hangingPunct="0">
                <a:spcBef>
                  <a:spcPct val="0"/>
                </a:spcBef>
                <a:spcAft>
                  <a:spcPct val="0"/>
                </a:spcAft>
                <a:defRPr sz="9300">
                  <a:solidFill>
                    <a:schemeClr val="tx1"/>
                  </a:solidFill>
                  <a:latin typeface="Arial"/>
                </a:defRPr>
              </a:lvl7pPr>
              <a:lvl8pPr marL="3429000" indent="-228600" eaLnBrk="0" fontAlgn="base" hangingPunct="0">
                <a:spcBef>
                  <a:spcPct val="0"/>
                </a:spcBef>
                <a:spcAft>
                  <a:spcPct val="0"/>
                </a:spcAft>
                <a:defRPr sz="9300">
                  <a:solidFill>
                    <a:schemeClr val="tx1"/>
                  </a:solidFill>
                  <a:latin typeface="Arial"/>
                </a:defRPr>
              </a:lvl8pPr>
              <a:lvl9pPr marL="3886200" indent="-228600" eaLnBrk="0" fontAlgn="base" hangingPunct="0">
                <a:spcBef>
                  <a:spcPct val="0"/>
                </a:spcBef>
                <a:spcAft>
                  <a:spcPct val="0"/>
                </a:spcAft>
                <a:defRPr sz="9300">
                  <a:solidFill>
                    <a:schemeClr val="tx1"/>
                  </a:solidFill>
                  <a:latin typeface="Arial"/>
                </a:defRPr>
              </a:lvl9pPr>
            </a:lstStyle>
            <a:p>
              <a:pPr eaLnBrk="1" hangingPunct="1">
                <a:defRPr/>
              </a:pPr>
              <a:r>
                <a:rPr lang="en-US" sz="1800" b="1" dirty="0" smtClean="0">
                  <a:solidFill>
                    <a:schemeClr val="bg1"/>
                  </a:solidFill>
                </a:rPr>
                <a:t>TRIFOLD AREA – THIS GUIDE WILL BE REMOVED BEFORE PRINTING – TRIFOLD AREA – THIS GUIDE WILL BE REMOVED BEFORE PRINTING – TRIFOLD AREA – THIS GUIDE WILL BE REMOVED BEFORE PRINTING – TRIFOLD AREA – THIS GUIDE WILL BE REMOVED BEFORE PRINTING – TRIFOLD </a:t>
              </a:r>
            </a:p>
          </p:txBody>
        </p:sp>
        <p:sp>
          <p:nvSpPr>
            <p:cNvPr id="72" name="Rectangle 48"/>
            <p:cNvSpPr>
              <a:spLocks noChangeArrowheads="1"/>
            </p:cNvSpPr>
            <p:nvPr/>
          </p:nvSpPr>
          <p:spPr bwMode="auto">
            <a:xfrm>
              <a:off x="32967612" y="0"/>
              <a:ext cx="330200" cy="32918400"/>
            </a:xfrm>
            <a:prstGeom prst="rect">
              <a:avLst/>
            </a:prstGeom>
            <a:solidFill>
              <a:srgbClr val="3399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defPPr>
                <a:defRPr kern="1200" smtId="4294967295"/>
              </a:defPPr>
            </a:lstStyle>
            <a:p>
              <a:pPr defTabSz="4703763"/>
              <a:endParaRPr lang="en-US" sz="3800">
                <a:effectLst>
                  <a:outerShdw blurRad="38100" dist="38100" dir="2700000" algn="tl">
                    <a:srgbClr val="FFFFFF"/>
                  </a:outerShdw>
                </a:effectLst>
              </a:endParaRPr>
            </a:p>
          </p:txBody>
        </p:sp>
        <p:sp>
          <p:nvSpPr>
            <p:cNvPr id="73" name="TextBox 49"/>
            <p:cNvSpPr txBox="1">
              <a:spLocks noChangeArrowheads="1"/>
            </p:cNvSpPr>
            <p:nvPr/>
          </p:nvSpPr>
          <p:spPr bwMode="auto">
            <a:xfrm rot="16200000">
              <a:off x="16726694" y="16415544"/>
              <a:ext cx="32788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kern="1200" smtId="4294967295"/>
              </a:defPPr>
              <a:lvl1pPr eaLnBrk="0" hangingPunct="0">
                <a:defRPr sz="9300">
                  <a:solidFill>
                    <a:schemeClr val="tx1"/>
                  </a:solidFill>
                  <a:latin typeface="Arial"/>
                </a:defRPr>
              </a:lvl1pPr>
              <a:lvl2pPr marL="742950" indent="-285750" eaLnBrk="0" hangingPunct="0">
                <a:defRPr sz="9300">
                  <a:solidFill>
                    <a:schemeClr val="tx1"/>
                  </a:solidFill>
                  <a:latin typeface="Arial"/>
                </a:defRPr>
              </a:lvl2pPr>
              <a:lvl3pPr marL="1143000" indent="-228600" eaLnBrk="0" hangingPunct="0">
                <a:defRPr sz="9300">
                  <a:solidFill>
                    <a:schemeClr val="tx1"/>
                  </a:solidFill>
                  <a:latin typeface="Arial"/>
                </a:defRPr>
              </a:lvl3pPr>
              <a:lvl4pPr marL="1600200" indent="-228600" eaLnBrk="0" hangingPunct="0">
                <a:defRPr sz="9300">
                  <a:solidFill>
                    <a:schemeClr val="tx1"/>
                  </a:solidFill>
                  <a:latin typeface="Arial"/>
                </a:defRPr>
              </a:lvl4pPr>
              <a:lvl5pPr marL="2057400" indent="-228600" eaLnBrk="0" hangingPunct="0">
                <a:defRPr sz="9300">
                  <a:solidFill>
                    <a:schemeClr val="tx1"/>
                  </a:solidFill>
                  <a:latin typeface="Arial"/>
                </a:defRPr>
              </a:lvl5pPr>
              <a:lvl6pPr marL="2514600" indent="-228600" eaLnBrk="0" fontAlgn="base" hangingPunct="0">
                <a:spcBef>
                  <a:spcPct val="0"/>
                </a:spcBef>
                <a:spcAft>
                  <a:spcPct val="0"/>
                </a:spcAft>
                <a:defRPr sz="9300">
                  <a:solidFill>
                    <a:schemeClr val="tx1"/>
                  </a:solidFill>
                  <a:latin typeface="Arial"/>
                </a:defRPr>
              </a:lvl6pPr>
              <a:lvl7pPr marL="2971800" indent="-228600" eaLnBrk="0" fontAlgn="base" hangingPunct="0">
                <a:spcBef>
                  <a:spcPct val="0"/>
                </a:spcBef>
                <a:spcAft>
                  <a:spcPct val="0"/>
                </a:spcAft>
                <a:defRPr sz="9300">
                  <a:solidFill>
                    <a:schemeClr val="tx1"/>
                  </a:solidFill>
                  <a:latin typeface="Arial"/>
                </a:defRPr>
              </a:lvl7pPr>
              <a:lvl8pPr marL="3429000" indent="-228600" eaLnBrk="0" fontAlgn="base" hangingPunct="0">
                <a:spcBef>
                  <a:spcPct val="0"/>
                </a:spcBef>
                <a:spcAft>
                  <a:spcPct val="0"/>
                </a:spcAft>
                <a:defRPr sz="9300">
                  <a:solidFill>
                    <a:schemeClr val="tx1"/>
                  </a:solidFill>
                  <a:latin typeface="Arial"/>
                </a:defRPr>
              </a:lvl8pPr>
              <a:lvl9pPr marL="3886200" indent="-228600" eaLnBrk="0" fontAlgn="base" hangingPunct="0">
                <a:spcBef>
                  <a:spcPct val="0"/>
                </a:spcBef>
                <a:spcAft>
                  <a:spcPct val="0"/>
                </a:spcAft>
                <a:defRPr sz="9300">
                  <a:solidFill>
                    <a:schemeClr val="tx1"/>
                  </a:solidFill>
                  <a:latin typeface="Arial"/>
                </a:defRPr>
              </a:lvl9pPr>
            </a:lstStyle>
            <a:p>
              <a:pPr eaLnBrk="1" hangingPunct="1">
                <a:defRPr/>
              </a:pPr>
              <a:r>
                <a:rPr lang="en-US" sz="1800" b="1" dirty="0" smtClean="0">
                  <a:solidFill>
                    <a:schemeClr val="bg1"/>
                  </a:solidFill>
                </a:rPr>
                <a:t>TRIFOLD AREA – THIS GUIDE WILL BE REMOVED BEFORE PRINTING – TRIFOLD AREA – THIS GUIDE WILL BE REMOVED BEFORE PRINTING – TRIFOLD AREA – THIS GUIDE WILL BE REMOVED BEFORE PRINTING – TRIFOLD AREA – THIS GUIDE WILL BE REMOVED BEFORE PRINTING – TRIFOLD</a:t>
              </a:r>
            </a:p>
          </p:txBody>
        </p:sp>
      </p:grpSp>
      <p:grpSp>
        <p:nvGrpSpPr>
          <p:cNvPr id="15" name="Group 14"/>
          <p:cNvGrpSpPr/>
          <p:nvPr/>
        </p:nvGrpSpPr>
        <p:grpSpPr>
          <a:xfrm>
            <a:off x="11476138" y="6705600"/>
            <a:ext cx="10393262" cy="9971961"/>
            <a:chOff x="11476138" y="6858000"/>
            <a:chExt cx="10393262" cy="9971961"/>
          </a:xfrm>
        </p:grpSpPr>
        <p:sp>
          <p:nvSpPr>
            <p:cNvPr id="45" name="Text Box 244"/>
            <p:cNvSpPr txBox="1">
              <a:spLocks noChangeArrowheads="1"/>
            </p:cNvSpPr>
            <p:nvPr/>
          </p:nvSpPr>
          <p:spPr bwMode="auto">
            <a:xfrm>
              <a:off x="11476138" y="6858000"/>
              <a:ext cx="10393262" cy="9971961"/>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800" b="1" dirty="0" smtClean="0">
                  <a:ea typeface="ＭＳ Ｐゴシック" charset="-128"/>
                </a:rPr>
                <a:t>Materials</a:t>
              </a:r>
              <a:endParaRPr lang="en-US" altLang="ja-JP" sz="2800" dirty="0" smtClean="0">
                <a:ea typeface="ＭＳ Ｐゴシック" charset="-128"/>
              </a:endParaRPr>
            </a:p>
            <a:p>
              <a:pPr marL="457200" indent="-457200">
                <a:lnSpc>
                  <a:spcPct val="125000"/>
                </a:lnSpc>
                <a:buFont typeface="Arial" panose="020B0604020202020204" pitchFamily="34" charset="0"/>
                <a:buChar char="•"/>
              </a:pPr>
              <a:r>
                <a:rPr lang="en-US" altLang="ja-JP" sz="2800" dirty="0" err="1" smtClean="0">
                  <a:ea typeface="ＭＳ Ｐゴシック" charset="-128"/>
                </a:rPr>
                <a:t>BioSemi</a:t>
              </a:r>
              <a:r>
                <a:rPr lang="en-US" altLang="ja-JP" sz="2800" dirty="0" smtClean="0">
                  <a:ea typeface="ＭＳ Ｐゴシック" charset="-128"/>
                </a:rPr>
                <a:t> </a:t>
              </a:r>
              <a:r>
                <a:rPr lang="en-US" altLang="ja-JP" sz="2800" dirty="0" err="1" smtClean="0">
                  <a:ea typeface="ＭＳ Ｐゴシック" charset="-128"/>
                </a:rPr>
                <a:t>MkI</a:t>
              </a:r>
              <a:r>
                <a:rPr lang="en-US" altLang="ja-JP" sz="2800" dirty="0" smtClean="0">
                  <a:ea typeface="ＭＳ Ｐゴシック" charset="-128"/>
                </a:rPr>
                <a:t>/MKII</a:t>
              </a:r>
            </a:p>
            <a:p>
              <a:pPr marL="457200" indent="-457200">
                <a:lnSpc>
                  <a:spcPct val="125000"/>
                </a:lnSpc>
                <a:buFont typeface="Arial" panose="020B0604020202020204" pitchFamily="34" charset="0"/>
                <a:buChar char="•"/>
              </a:pPr>
              <a:r>
                <a:rPr lang="en-US" altLang="ja-JP" sz="2800" dirty="0" smtClean="0">
                  <a:ea typeface="ＭＳ Ｐゴシック" charset="-128"/>
                </a:rPr>
                <a:t>32+2 Electrode Set</a:t>
              </a:r>
            </a:p>
            <a:p>
              <a:pPr marL="457200" indent="-457200">
                <a:lnSpc>
                  <a:spcPct val="125000"/>
                </a:lnSpc>
                <a:buFont typeface="Arial" panose="020B0604020202020204" pitchFamily="34" charset="0"/>
                <a:buChar char="•"/>
              </a:pPr>
              <a:r>
                <a:rPr lang="en-US" altLang="ja-JP" sz="2800" dirty="0" smtClean="0">
                  <a:ea typeface="ＭＳ Ｐゴシック" charset="-128"/>
                </a:rPr>
                <a:t>EEG 32+2 Electrode Cap</a:t>
              </a:r>
            </a:p>
            <a:p>
              <a:pPr marL="457200" indent="-457200">
                <a:lnSpc>
                  <a:spcPct val="125000"/>
                </a:lnSpc>
                <a:buFont typeface="Arial" panose="020B0604020202020204" pitchFamily="34" charset="0"/>
                <a:buChar char="•"/>
              </a:pPr>
              <a:r>
                <a:rPr lang="en-US" altLang="ja-JP" sz="2800" dirty="0" smtClean="0">
                  <a:ea typeface="ＭＳ Ｐゴシック" charset="-128"/>
                </a:rPr>
                <a:t>Computer with </a:t>
              </a:r>
              <a:r>
                <a:rPr lang="en-US" altLang="ja-JP" sz="2800" dirty="0" err="1" smtClean="0">
                  <a:ea typeface="ＭＳ Ｐゴシック" charset="-128"/>
                </a:rPr>
                <a:t>OpenViBE</a:t>
              </a:r>
              <a:r>
                <a:rPr lang="en-US" altLang="ja-JP" sz="2800" dirty="0">
                  <a:ea typeface="ＭＳ Ｐゴシック" charset="-128"/>
                </a:rPr>
                <a:t> </a:t>
              </a:r>
              <a:r>
                <a:rPr lang="en-US" altLang="ja-JP" sz="2800" dirty="0" smtClean="0">
                  <a:ea typeface="ＭＳ Ｐゴシック" charset="-128"/>
                </a:rPr>
                <a:t>and Excel</a:t>
              </a:r>
            </a:p>
            <a:p>
              <a:pPr marL="457200" indent="-457200">
                <a:lnSpc>
                  <a:spcPct val="125000"/>
                </a:lnSpc>
                <a:buFont typeface="Arial" panose="020B0604020202020204" pitchFamily="34" charset="0"/>
                <a:buChar char="•"/>
              </a:pPr>
              <a:r>
                <a:rPr lang="en-US" altLang="ja-JP" sz="2800" dirty="0" smtClean="0">
                  <a:ea typeface="ＭＳ Ｐゴシック" charset="-128"/>
                </a:rPr>
                <a:t>Gear VR/Other VR Device</a:t>
              </a:r>
            </a:p>
            <a:p>
              <a:pPr marL="457200" indent="-457200">
                <a:lnSpc>
                  <a:spcPct val="125000"/>
                </a:lnSpc>
                <a:buFont typeface="Arial" panose="020B0604020202020204" pitchFamily="34" charset="0"/>
                <a:buChar char="•"/>
              </a:pPr>
              <a:endParaRPr lang="en-US" altLang="ja-JP" sz="2800" dirty="0">
                <a:ea typeface="ＭＳ Ｐゴシック" charset="-128"/>
              </a:endParaRPr>
            </a:p>
            <a:p>
              <a:pPr marL="457200" indent="-457200">
                <a:lnSpc>
                  <a:spcPct val="125000"/>
                </a:lnSpc>
                <a:buFont typeface="Arial" panose="020B0604020202020204" pitchFamily="34" charset="0"/>
                <a:buChar char="•"/>
              </a:pPr>
              <a:endParaRPr lang="en-US" altLang="ja-JP" sz="2800" dirty="0" smtClean="0">
                <a:ea typeface="ＭＳ Ｐゴシック" charset="-128"/>
              </a:endParaRPr>
            </a:p>
            <a:p>
              <a:pPr marL="457200" indent="-457200">
                <a:lnSpc>
                  <a:spcPct val="125000"/>
                </a:lnSpc>
                <a:buFont typeface="Arial" panose="020B0604020202020204" pitchFamily="34" charset="0"/>
                <a:buChar char="•"/>
              </a:pPr>
              <a:endParaRPr lang="en-US" altLang="ja-JP" sz="2800" dirty="0">
                <a:ea typeface="ＭＳ Ｐゴシック" charset="-128"/>
              </a:endParaRPr>
            </a:p>
            <a:p>
              <a:pPr marL="457200" indent="-457200">
                <a:lnSpc>
                  <a:spcPct val="125000"/>
                </a:lnSpc>
                <a:buFont typeface="Arial" panose="020B0604020202020204" pitchFamily="34" charset="0"/>
                <a:buChar char="•"/>
              </a:pPr>
              <a:endParaRPr lang="en-US" altLang="ja-JP" sz="2800" dirty="0" smtClean="0">
                <a:ea typeface="ＭＳ Ｐゴシック" charset="-128"/>
              </a:endParaRPr>
            </a:p>
            <a:p>
              <a:pPr marL="457200" indent="-457200">
                <a:lnSpc>
                  <a:spcPct val="125000"/>
                </a:lnSpc>
                <a:buFont typeface="Arial" panose="020B0604020202020204" pitchFamily="34" charset="0"/>
                <a:buChar char="•"/>
              </a:pPr>
              <a:endParaRPr lang="en-US" altLang="ja-JP" sz="2800" dirty="0">
                <a:ea typeface="ＭＳ Ｐゴシック" charset="-128"/>
              </a:endParaRPr>
            </a:p>
            <a:p>
              <a:pPr marL="457200" indent="-457200">
                <a:lnSpc>
                  <a:spcPct val="125000"/>
                </a:lnSpc>
                <a:buFont typeface="Arial" panose="020B0604020202020204" pitchFamily="34" charset="0"/>
                <a:buChar char="•"/>
              </a:pPr>
              <a:endParaRPr lang="en-US" altLang="ja-JP" sz="2800" dirty="0" smtClean="0">
                <a:ea typeface="ＭＳ Ｐゴシック" charset="-128"/>
              </a:endParaRPr>
            </a:p>
            <a:p>
              <a:pPr marL="457200" indent="-457200">
                <a:lnSpc>
                  <a:spcPct val="125000"/>
                </a:lnSpc>
                <a:buFont typeface="Arial" panose="020B0604020202020204" pitchFamily="34" charset="0"/>
                <a:buChar char="•"/>
              </a:pPr>
              <a:endParaRPr lang="en-US" altLang="ja-JP" sz="2800" dirty="0">
                <a:ea typeface="ＭＳ Ｐゴシック" charset="-128"/>
              </a:endParaRPr>
            </a:p>
            <a:p>
              <a:pPr marL="457200" indent="-457200">
                <a:lnSpc>
                  <a:spcPct val="125000"/>
                </a:lnSpc>
                <a:buFont typeface="Arial" panose="020B0604020202020204" pitchFamily="34" charset="0"/>
                <a:buChar char="•"/>
              </a:pPr>
              <a:endParaRPr lang="en-US" altLang="ja-JP" sz="2800" dirty="0" smtClean="0">
                <a:ea typeface="ＭＳ Ｐゴシック" charset="-128"/>
              </a:endParaRPr>
            </a:p>
            <a:p>
              <a:pPr marL="457200" indent="-457200">
                <a:lnSpc>
                  <a:spcPct val="125000"/>
                </a:lnSpc>
                <a:buFont typeface="Arial" panose="020B0604020202020204" pitchFamily="34" charset="0"/>
                <a:buChar char="•"/>
              </a:pPr>
              <a:endParaRPr lang="en-US" altLang="ja-JP" sz="2800" dirty="0">
                <a:ea typeface="ＭＳ Ｐゴシック" charset="-128"/>
              </a:endParaRPr>
            </a:p>
            <a:p>
              <a:pPr marL="457200" indent="-457200">
                <a:lnSpc>
                  <a:spcPct val="125000"/>
                </a:lnSpc>
                <a:buFont typeface="Arial" panose="020B0604020202020204" pitchFamily="34" charset="0"/>
                <a:buChar char="•"/>
              </a:pPr>
              <a:endParaRPr lang="en-US" altLang="ja-JP" sz="2800" dirty="0" smtClean="0">
                <a:ea typeface="ＭＳ Ｐゴシック" charset="-128"/>
              </a:endParaRPr>
            </a:p>
            <a:p>
              <a:pPr marL="457200" indent="-457200">
                <a:lnSpc>
                  <a:spcPct val="125000"/>
                </a:lnSpc>
                <a:buFont typeface="Arial" panose="020B0604020202020204" pitchFamily="34" charset="0"/>
                <a:buChar char="•"/>
              </a:pPr>
              <a:endParaRPr lang="en-US" altLang="ja-JP" sz="2800" dirty="0" smtClean="0">
                <a:ea typeface="ＭＳ Ｐゴシック" charset="-128"/>
              </a:endParaRPr>
            </a:p>
            <a:p>
              <a:pPr marL="457200" indent="-457200">
                <a:lnSpc>
                  <a:spcPct val="125000"/>
                </a:lnSpc>
                <a:buFont typeface="Arial" panose="020B0604020202020204" pitchFamily="34" charset="0"/>
                <a:buChar char="•"/>
              </a:pPr>
              <a:endParaRPr lang="en-US" altLang="ja-JP" sz="2800" dirty="0" smtClean="0">
                <a:ea typeface="ＭＳ Ｐゴシック" charset="-128"/>
              </a:endParaRPr>
            </a:p>
          </p:txBody>
        </p:sp>
        <p:pic>
          <p:nvPicPr>
            <p:cNvPr id="102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4284" y="10363200"/>
              <a:ext cx="2857500" cy="3152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iosemi eeg ca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167977" y="10134600"/>
              <a:ext cx="2984159" cy="29841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iosemi eeg cap electrod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29346" y="13335000"/>
              <a:ext cx="4061420" cy="30448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39599" y="13639800"/>
              <a:ext cx="3666869" cy="2444579"/>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 name="Diagram 3"/>
          <p:cNvGraphicFramePr/>
          <p:nvPr>
            <p:extLst>
              <p:ext uri="{D42A27DB-BD31-4B8C-83A1-F6EECF244321}">
                <p14:modId xmlns:p14="http://schemas.microsoft.com/office/powerpoint/2010/main" val="2411602244"/>
              </p:ext>
            </p:extLst>
          </p:nvPr>
        </p:nvGraphicFramePr>
        <p:xfrm>
          <a:off x="22143827" y="6781800"/>
          <a:ext cx="10744200" cy="1157797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82" name="Group 81"/>
          <p:cNvGrpSpPr/>
          <p:nvPr/>
        </p:nvGrpSpPr>
        <p:grpSpPr>
          <a:xfrm>
            <a:off x="22181927" y="5486400"/>
            <a:ext cx="10507873" cy="946293"/>
            <a:chOff x="1066799" y="5958162"/>
            <a:chExt cx="11007725" cy="946293"/>
          </a:xfrm>
        </p:grpSpPr>
        <p:sp>
          <p:nvSpPr>
            <p:cNvPr id="83" name="Text Box 248"/>
            <p:cNvSpPr txBox="1">
              <a:spLocks noChangeArrowheads="1"/>
            </p:cNvSpPr>
            <p:nvPr/>
          </p:nvSpPr>
          <p:spPr bwMode="auto">
            <a:xfrm>
              <a:off x="1066799" y="5958162"/>
              <a:ext cx="11007725" cy="946293"/>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84" name="Text Box 248"/>
            <p:cNvSpPr txBox="1">
              <a:spLocks noChangeArrowheads="1"/>
            </p:cNvSpPr>
            <p:nvPr/>
          </p:nvSpPr>
          <p:spPr bwMode="auto">
            <a:xfrm>
              <a:off x="1157514" y="6046588"/>
              <a:ext cx="10805886" cy="76944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latin typeface="Lucida Sans" pitchFamily="34" charset="0"/>
                  <a:ea typeface="SimSun" pitchFamily="2" charset="-122"/>
                  <a:cs typeface="Lucida Sans" pitchFamily="34" charset="0"/>
                </a:rPr>
                <a:t>Methods</a:t>
              </a:r>
              <a:endParaRPr lang="en-US" altLang="zh-CN" sz="4400" b="1" dirty="0">
                <a:latin typeface="Lucida Sans" pitchFamily="34" charset="0"/>
                <a:ea typeface="SimSun" pitchFamily="2" charset="-122"/>
                <a:cs typeface="Lucida Sans" pitchFamily="34" charset="0"/>
              </a:endParaRPr>
            </a:p>
          </p:txBody>
        </p:sp>
      </p:grpSp>
      <p:grpSp>
        <p:nvGrpSpPr>
          <p:cNvPr id="85" name="Group 84"/>
          <p:cNvGrpSpPr/>
          <p:nvPr/>
        </p:nvGrpSpPr>
        <p:grpSpPr>
          <a:xfrm>
            <a:off x="11361527" y="17373600"/>
            <a:ext cx="10507873" cy="946293"/>
            <a:chOff x="1066799" y="5958162"/>
            <a:chExt cx="11007725" cy="946293"/>
          </a:xfrm>
        </p:grpSpPr>
        <p:sp>
          <p:nvSpPr>
            <p:cNvPr id="86" name="Text Box 248"/>
            <p:cNvSpPr txBox="1">
              <a:spLocks noChangeArrowheads="1"/>
            </p:cNvSpPr>
            <p:nvPr/>
          </p:nvSpPr>
          <p:spPr bwMode="auto">
            <a:xfrm>
              <a:off x="1066799" y="5958162"/>
              <a:ext cx="11007725" cy="946293"/>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87" name="Text Box 248"/>
            <p:cNvSpPr txBox="1">
              <a:spLocks noChangeArrowheads="1"/>
            </p:cNvSpPr>
            <p:nvPr/>
          </p:nvSpPr>
          <p:spPr bwMode="auto">
            <a:xfrm>
              <a:off x="1157514" y="6046588"/>
              <a:ext cx="10805886" cy="769441"/>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latin typeface="Lucida Sans" pitchFamily="34" charset="0"/>
                  <a:ea typeface="SimSun" pitchFamily="2" charset="-122"/>
                  <a:cs typeface="Lucida Sans" pitchFamily="34" charset="0"/>
                </a:rPr>
                <a:t>Results</a:t>
              </a:r>
              <a:endParaRPr lang="en-US" altLang="zh-CN" sz="4400" b="1" dirty="0">
                <a:latin typeface="Lucida Sans" pitchFamily="34" charset="0"/>
                <a:ea typeface="SimSun" pitchFamily="2" charset="-122"/>
                <a:cs typeface="Lucida Sans" pitchFamily="34" charset="0"/>
              </a:endParaRPr>
            </a:p>
          </p:txBody>
        </p:sp>
      </p:grpSp>
      <p:grpSp>
        <p:nvGrpSpPr>
          <p:cNvPr id="90" name="Group 89"/>
          <p:cNvGrpSpPr/>
          <p:nvPr/>
        </p:nvGrpSpPr>
        <p:grpSpPr>
          <a:xfrm>
            <a:off x="22192323" y="18364200"/>
            <a:ext cx="10421277" cy="13761244"/>
            <a:chOff x="19050" y="0"/>
            <a:chExt cx="3028950" cy="7943850"/>
          </a:xfrm>
        </p:grpSpPr>
        <p:graphicFrame>
          <p:nvGraphicFramePr>
            <p:cNvPr id="91" name="Chart 90"/>
            <p:cNvGraphicFramePr/>
            <p:nvPr>
              <p:extLst>
                <p:ext uri="{D42A27DB-BD31-4B8C-83A1-F6EECF244321}">
                  <p14:modId xmlns:p14="http://schemas.microsoft.com/office/powerpoint/2010/main" val="898605503"/>
                </p:ext>
              </p:extLst>
            </p:nvPr>
          </p:nvGraphicFramePr>
          <p:xfrm>
            <a:off x="19050" y="0"/>
            <a:ext cx="3028950" cy="264795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92" name="Chart 91"/>
            <p:cNvGraphicFramePr/>
            <p:nvPr>
              <p:extLst>
                <p:ext uri="{D42A27DB-BD31-4B8C-83A1-F6EECF244321}">
                  <p14:modId xmlns:p14="http://schemas.microsoft.com/office/powerpoint/2010/main" val="3592912423"/>
                </p:ext>
              </p:extLst>
            </p:nvPr>
          </p:nvGraphicFramePr>
          <p:xfrm>
            <a:off x="19050" y="5295900"/>
            <a:ext cx="3028950" cy="264795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93" name="Chart 92"/>
            <p:cNvGraphicFramePr/>
            <p:nvPr>
              <p:extLst>
                <p:ext uri="{D42A27DB-BD31-4B8C-83A1-F6EECF244321}">
                  <p14:modId xmlns:p14="http://schemas.microsoft.com/office/powerpoint/2010/main" val="1132465929"/>
                </p:ext>
              </p:extLst>
            </p:nvPr>
          </p:nvGraphicFramePr>
          <p:xfrm>
            <a:off x="19050" y="2647950"/>
            <a:ext cx="3028950" cy="2647950"/>
          </p:xfrm>
          <a:graphic>
            <a:graphicData uri="http://schemas.openxmlformats.org/drawingml/2006/chart">
              <c:chart xmlns:c="http://schemas.openxmlformats.org/drawingml/2006/chart" xmlns:r="http://schemas.openxmlformats.org/officeDocument/2006/relationships" r:id="rId16"/>
            </a:graphicData>
          </a:graphic>
        </p:graphicFrame>
      </p:grpSp>
      <p:graphicFrame>
        <p:nvGraphicFramePr>
          <p:cNvPr id="95" name="Chart 94"/>
          <p:cNvGraphicFramePr>
            <a:graphicFrameLocks/>
          </p:cNvGraphicFramePr>
          <p:nvPr>
            <p:extLst>
              <p:ext uri="{D42A27DB-BD31-4B8C-83A1-F6EECF244321}">
                <p14:modId xmlns:p14="http://schemas.microsoft.com/office/powerpoint/2010/main" val="845094128"/>
              </p:ext>
            </p:extLst>
          </p:nvPr>
        </p:nvGraphicFramePr>
        <p:xfrm>
          <a:off x="11361526" y="18345767"/>
          <a:ext cx="10507873" cy="5899220"/>
        </p:xfrm>
        <a:graphic>
          <a:graphicData uri="http://schemas.openxmlformats.org/drawingml/2006/chart">
            <c:chart xmlns:c="http://schemas.openxmlformats.org/drawingml/2006/chart" xmlns:r="http://schemas.openxmlformats.org/officeDocument/2006/relationships" r:id="rId17"/>
          </a:graphicData>
        </a:graphic>
      </p:graphicFrame>
      <p:sp>
        <p:nvSpPr>
          <p:cNvPr id="96" name="Text Box 244"/>
          <p:cNvSpPr txBox="1">
            <a:spLocks noChangeArrowheads="1"/>
          </p:cNvSpPr>
          <p:nvPr/>
        </p:nvSpPr>
        <p:spPr bwMode="auto">
          <a:xfrm>
            <a:off x="11506200" y="26060400"/>
            <a:ext cx="10393262" cy="5278368"/>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500" dirty="0" smtClean="0">
                <a:effectLst/>
                <a:latin typeface="Calibri" panose="020F0502020204030204" pitchFamily="34" charset="0"/>
                <a:cs typeface="Calibri" panose="020F0502020204030204" pitchFamily="34" charset="0"/>
              </a:rPr>
              <a:t>The </a:t>
            </a:r>
            <a:r>
              <a:rPr lang="en-US" sz="2500" dirty="0">
                <a:effectLst/>
                <a:latin typeface="Calibri" panose="020F0502020204030204" pitchFamily="34" charset="0"/>
                <a:cs typeface="Calibri" panose="020F0502020204030204" pitchFamily="34" charset="0"/>
              </a:rPr>
              <a:t>first noticeable characteristic that all the Beta wave graphs possess is the large spike at 83 seconds. </a:t>
            </a:r>
            <a:r>
              <a:rPr lang="en-US" sz="2500" dirty="0" smtClean="0">
                <a:effectLst/>
                <a:latin typeface="Calibri" panose="020F0502020204030204" pitchFamily="34" charset="0"/>
                <a:cs typeface="Calibri" panose="020F0502020204030204" pitchFamily="34" charset="0"/>
              </a:rPr>
              <a:t>The </a:t>
            </a:r>
            <a:r>
              <a:rPr lang="en-US" sz="2500" dirty="0">
                <a:effectLst/>
                <a:latin typeface="Calibri" panose="020F0502020204030204" pitchFamily="34" charset="0"/>
                <a:cs typeface="Calibri" panose="020F0502020204030204" pitchFamily="34" charset="0"/>
              </a:rPr>
              <a:t>time of the spike correlates with the time of the major jump scare within the </a:t>
            </a:r>
            <a:r>
              <a:rPr lang="en-US" sz="2500" dirty="0" smtClean="0">
                <a:effectLst/>
                <a:latin typeface="Calibri" panose="020F0502020204030204" pitchFamily="34" charset="0"/>
                <a:cs typeface="Calibri" panose="020F0502020204030204" pitchFamily="34" charset="0"/>
              </a:rPr>
              <a:t>simulation. In </a:t>
            </a:r>
            <a:r>
              <a:rPr lang="en-US" sz="2500" dirty="0">
                <a:effectLst/>
                <a:latin typeface="Calibri" panose="020F0502020204030204" pitchFamily="34" charset="0"/>
                <a:cs typeface="Calibri" panose="020F0502020204030204" pitchFamily="34" charset="0"/>
              </a:rPr>
              <a:t>the Parietal lobe graphs for Beta waves, there is also a second smaller spike before the jump scare spike, at 77 seconds. </a:t>
            </a:r>
            <a:r>
              <a:rPr lang="en-US" sz="2500" dirty="0" smtClean="0">
                <a:effectLst/>
                <a:latin typeface="Calibri" panose="020F0502020204030204" pitchFamily="34" charset="0"/>
                <a:cs typeface="Calibri" panose="020F0502020204030204" pitchFamily="34" charset="0"/>
              </a:rPr>
              <a:t>During </a:t>
            </a:r>
            <a:r>
              <a:rPr lang="en-US" sz="2500" dirty="0">
                <a:effectLst/>
                <a:latin typeface="Calibri" panose="020F0502020204030204" pitchFamily="34" charset="0"/>
                <a:cs typeface="Calibri" panose="020F0502020204030204" pitchFamily="34" charset="0"/>
              </a:rPr>
              <a:t>this time in the simulation a doll on the shelf fell down, creating a large noise, which could have led to this bump.</a:t>
            </a:r>
          </a:p>
          <a:p>
            <a:r>
              <a:rPr lang="en-US" sz="2500" dirty="0" smtClean="0">
                <a:effectLst/>
                <a:latin typeface="Calibri" panose="020F0502020204030204" pitchFamily="34" charset="0"/>
                <a:cs typeface="Calibri" panose="020F0502020204030204" pitchFamily="34" charset="0"/>
              </a:rPr>
              <a:t>A </a:t>
            </a:r>
            <a:r>
              <a:rPr lang="en-US" sz="2500" dirty="0">
                <a:effectLst/>
                <a:latin typeface="Calibri" panose="020F0502020204030204" pitchFamily="34" charset="0"/>
                <a:cs typeface="Calibri" panose="020F0502020204030204" pitchFamily="34" charset="0"/>
              </a:rPr>
              <a:t>pattern arises between the different Beta graphs which could lead to different results coming from the different Beta wave graphs. The Beta 1 graph, which has a frequency closer to that of Mu rhythms, </a:t>
            </a:r>
            <a:r>
              <a:rPr lang="en-US" sz="2500" dirty="0" smtClean="0">
                <a:effectLst/>
                <a:latin typeface="Calibri" panose="020F0502020204030204" pitchFamily="34" charset="0"/>
                <a:cs typeface="Calibri" panose="020F0502020204030204" pitchFamily="34" charset="0"/>
              </a:rPr>
              <a:t>has </a:t>
            </a:r>
            <a:r>
              <a:rPr lang="en-US" sz="2500" dirty="0">
                <a:effectLst/>
                <a:latin typeface="Calibri" panose="020F0502020204030204" pitchFamily="34" charset="0"/>
                <a:cs typeface="Calibri" panose="020F0502020204030204" pitchFamily="34" charset="0"/>
              </a:rPr>
              <a:t>the strongest spike. Beta 2 waves have a much weaker voltage spike than Beta 1 and 3. And Beta 3’s waves are closest in strength to that of Beta 1 graph. This suggests that the Beta waves do not respond as strongly to these simulation compared to wave types around the Beta wave such as Alpha or Gamma waves</a:t>
            </a:r>
            <a:r>
              <a:rPr lang="en-US" sz="2500" dirty="0" smtClean="0">
                <a:effectLst/>
                <a:latin typeface="Calibri" panose="020F0502020204030204" pitchFamily="34" charset="0"/>
                <a:cs typeface="Calibri" panose="020F0502020204030204" pitchFamily="34" charset="0"/>
              </a:rPr>
              <a:t>.</a:t>
            </a:r>
            <a:endParaRPr lang="en-US" sz="2500" dirty="0">
              <a:effectLst/>
              <a:latin typeface="Calibri" panose="020F0502020204030204" pitchFamily="34" charset="0"/>
              <a:cs typeface="Calibri" panose="020F0502020204030204" pitchFamily="34" charset="0"/>
            </a:endParaRPr>
          </a:p>
        </p:txBody>
      </p:sp>
      <p:sp>
        <p:nvSpPr>
          <p:cNvPr id="97" name="Text Box 33"/>
          <p:cNvSpPr txBox="1"/>
          <p:nvPr/>
        </p:nvSpPr>
        <p:spPr>
          <a:xfrm>
            <a:off x="11518669" y="24320054"/>
            <a:ext cx="10380793" cy="1359346"/>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600" b="1" dirty="0" smtClean="0">
                <a:solidFill>
                  <a:srgbClr val="4F81BD"/>
                </a:solidFill>
                <a:effectLst/>
                <a:latin typeface="Calibri"/>
                <a:ea typeface="Calibri"/>
                <a:cs typeface="Times New Roman"/>
              </a:rPr>
              <a:t>Figure 1: (Top): Spectral Analysis Data from F3, F2, F4, and F8 Nodes, corresponding to the Motor Cortex, responsible for motor movements of the body. Snapshot between T=60 s and T=106 s and depicts the main beta wave spike at the time of stimuli.</a:t>
            </a:r>
          </a:p>
          <a:p>
            <a:pPr marL="0" marR="0">
              <a:spcBef>
                <a:spcPts val="0"/>
              </a:spcBef>
              <a:spcAft>
                <a:spcPts val="1000"/>
              </a:spcAft>
            </a:pPr>
            <a:r>
              <a:rPr lang="en-US" sz="1600" b="1" dirty="0" smtClean="0">
                <a:solidFill>
                  <a:srgbClr val="4F81BD"/>
                </a:solidFill>
                <a:effectLst/>
                <a:latin typeface="Calibri"/>
                <a:ea typeface="Calibri"/>
                <a:cs typeface="Times New Roman"/>
              </a:rPr>
              <a:t>Figure 2 (Right): </a:t>
            </a:r>
            <a:r>
              <a:rPr lang="en-US" sz="1600" b="1" dirty="0">
                <a:solidFill>
                  <a:srgbClr val="4F81BD"/>
                </a:solidFill>
                <a:effectLst/>
                <a:latin typeface="Calibri"/>
                <a:ea typeface="Calibri"/>
                <a:cs typeface="Times New Roman"/>
              </a:rPr>
              <a:t>Spectral Analysis Data from the P2, P7, P3, P4, and P8 Nodes. </a:t>
            </a:r>
            <a:r>
              <a:rPr lang="en-US" sz="1600" b="1" dirty="0" smtClean="0">
                <a:solidFill>
                  <a:srgbClr val="4F81BD"/>
                </a:solidFill>
                <a:effectLst/>
                <a:latin typeface="Calibri"/>
                <a:ea typeface="Calibri"/>
                <a:cs typeface="Times New Roman"/>
              </a:rPr>
              <a:t>These nodes </a:t>
            </a:r>
            <a:r>
              <a:rPr lang="en-US" sz="1600" b="1" dirty="0">
                <a:solidFill>
                  <a:srgbClr val="4F81BD"/>
                </a:solidFill>
                <a:effectLst/>
                <a:latin typeface="Calibri"/>
                <a:ea typeface="Calibri"/>
                <a:cs typeface="Times New Roman"/>
              </a:rPr>
              <a:t>correlate with the Parietal lobe, responsible for processing information through the senses.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4372</TotalTime>
  <Words>1107</Words>
  <Application>Microsoft Office PowerPoint</Application>
  <PresentationFormat>Custom</PresentationFormat>
  <Paragraphs>71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Thejus Poruthikode Unnivelan</cp:lastModifiedBy>
  <cp:revision>123</cp:revision>
  <cp:lastPrinted>2000-08-03T00:31:24Z</cp:lastPrinted>
  <dcterms:modified xsi:type="dcterms:W3CDTF">2017-02-01T05:22:47Z</dcterms:modified>
  <cp:category>research posters template</cp:category>
</cp:coreProperties>
</file>