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66AC4-B6E6-4B55-B86B-EDB1C5E22A2C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C6A7-5C52-4685-9EC7-6182E5770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4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7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9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4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7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2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95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0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5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1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C6A7-5C52-4685-9EC7-6182E577013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71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hejus.Kallyadanveettil@mindtre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hejuskv9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bgyorpaints2018.azurewebsites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8-05-22-12-12-16"/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r="616" b="6184"/>
          <a:stretch/>
        </p:blipFill>
        <p:spPr>
          <a:xfrm>
            <a:off x="7667740" y="451692"/>
            <a:ext cx="3833870" cy="5960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6963" y="1259723"/>
            <a:ext cx="37694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Portfolio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913" y="3888954"/>
            <a:ext cx="4715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Thejus K V</a:t>
            </a:r>
          </a:p>
          <a:p>
            <a:endParaRPr lang="en-I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7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59" y="1377108"/>
            <a:ext cx="10318782" cy="5321147"/>
          </a:xfrm>
        </p:spPr>
      </p:pic>
      <p:sp>
        <p:nvSpPr>
          <p:cNvPr id="5" name="TextBox 4"/>
          <p:cNvSpPr txBox="1"/>
          <p:nvPr/>
        </p:nvSpPr>
        <p:spPr>
          <a:xfrm>
            <a:off x="1520329" y="385590"/>
            <a:ext cx="727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Product Description Page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6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" y="323679"/>
            <a:ext cx="10725428" cy="6033053"/>
          </a:xfrm>
        </p:spPr>
      </p:pic>
    </p:spTree>
    <p:extLst>
      <p:ext uri="{BB962C8B-B14F-4D97-AF65-F5344CB8AC3E}">
        <p14:creationId xmlns:p14="http://schemas.microsoft.com/office/powerpoint/2010/main" val="16794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919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Life At Orchard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99492"/>
            <a:ext cx="9905999" cy="4933510"/>
          </a:xfrm>
        </p:spPr>
        <p:txBody>
          <a:bodyPr/>
          <a:lstStyle/>
          <a:p>
            <a:r>
              <a:rPr lang="en-US" dirty="0" smtClean="0"/>
              <a:t>Started my Professional journey at </a:t>
            </a:r>
            <a:r>
              <a:rPr lang="en-US" dirty="0" err="1" smtClean="0"/>
              <a:t>Mindtree</a:t>
            </a:r>
            <a:r>
              <a:rPr lang="en-US" dirty="0" smtClean="0"/>
              <a:t> Kalinga as a trainee and </a:t>
            </a:r>
            <a:r>
              <a:rPr lang="en-US" dirty="0"/>
              <a:t>I</a:t>
            </a:r>
            <a:r>
              <a:rPr lang="en-US" dirty="0" smtClean="0"/>
              <a:t> became a campus mind .</a:t>
            </a:r>
          </a:p>
          <a:p>
            <a:r>
              <a:rPr lang="en-US" dirty="0" smtClean="0"/>
              <a:t>I was very fortunate to be in the Orchard program with lots of new faces and know culture inherited to each person.</a:t>
            </a:r>
          </a:p>
          <a:p>
            <a:r>
              <a:rPr lang="en-US" dirty="0" smtClean="0"/>
              <a:t>Orchard program taught us technology as well as values that a professional should possess.</a:t>
            </a:r>
          </a:p>
          <a:p>
            <a:r>
              <a:rPr lang="en-US" dirty="0" smtClean="0"/>
              <a:t>Even though we were under lot of pressure , It was worth being in </a:t>
            </a:r>
            <a:r>
              <a:rPr lang="en-US" dirty="0" err="1" smtClean="0"/>
              <a:t>Mindtree</a:t>
            </a:r>
            <a:r>
              <a:rPr lang="en-US" dirty="0" smtClean="0"/>
              <a:t> Kalinga .</a:t>
            </a:r>
          </a:p>
          <a:p>
            <a:r>
              <a:rPr lang="en-US" dirty="0" smtClean="0"/>
              <a:t>And now I am proud to say that I am a </a:t>
            </a:r>
            <a:r>
              <a:rPr lang="en-US" dirty="0" err="1" smtClean="0"/>
              <a:t>Mindtree</a:t>
            </a:r>
            <a:r>
              <a:rPr lang="en-US" dirty="0" smtClean="0"/>
              <a:t> Mind.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6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951" y="2965583"/>
            <a:ext cx="9905999" cy="2014041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 Contact:</a:t>
            </a:r>
          </a:p>
          <a:p>
            <a:pPr lvl="2"/>
            <a:r>
              <a:rPr lang="en-US" sz="2200" dirty="0" smtClean="0">
                <a:hlinkClick r:id="rId3"/>
              </a:rPr>
              <a:t>Thejus.Kallyadanveettil@mindtree.com</a:t>
            </a:r>
            <a:endParaRPr lang="en-US" sz="2200" dirty="0" smtClean="0"/>
          </a:p>
          <a:p>
            <a:pPr lvl="2"/>
            <a:r>
              <a:rPr lang="en-US" sz="2200" dirty="0" smtClean="0">
                <a:hlinkClick r:id="rId4"/>
              </a:rPr>
              <a:t>thejuskv93@gmail.com</a:t>
            </a:r>
            <a:endParaRPr lang="en-US" sz="2200" dirty="0" smtClean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74544" y="716097"/>
            <a:ext cx="4913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635" y="4627084"/>
            <a:ext cx="7061811" cy="17186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Born on 26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October</a:t>
            </a:r>
          </a:p>
          <a:p>
            <a:r>
              <a:rPr lang="en-US" sz="2800" dirty="0" smtClean="0"/>
              <a:t>Hailing from Gods own country Kerala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35" y="162777"/>
            <a:ext cx="8763000" cy="4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6" y="398656"/>
            <a:ext cx="4510763" cy="6010592"/>
          </a:xfrm>
        </p:spPr>
      </p:pic>
    </p:spTree>
    <p:extLst>
      <p:ext uri="{BB962C8B-B14F-4D97-AF65-F5344CB8AC3E}">
        <p14:creationId xmlns:p14="http://schemas.microsoft.com/office/powerpoint/2010/main" val="8255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88963">
            <a:off x="4242660" y="232928"/>
            <a:ext cx="4422105" cy="1478570"/>
          </a:xfrm>
        </p:spPr>
        <p:txBody>
          <a:bodyPr/>
          <a:lstStyle/>
          <a:p>
            <a:r>
              <a:rPr lang="en-US" dirty="0" smtClean="0"/>
              <a:t>Education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51" y="1888292"/>
            <a:ext cx="5305425" cy="2809875"/>
          </a:xfrm>
        </p:spPr>
      </p:pic>
      <p:sp>
        <p:nvSpPr>
          <p:cNvPr id="5" name="TextBox 4"/>
          <p:cNvSpPr txBox="1"/>
          <p:nvPr/>
        </p:nvSpPr>
        <p:spPr>
          <a:xfrm>
            <a:off x="1141413" y="2350476"/>
            <a:ext cx="4895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Graduated from Jain University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Did my degree From St Aloysius College Mangalore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10+2 from Kendriya Vidyalaya</a:t>
            </a:r>
            <a:r>
              <a:rPr lang="en-IN" sz="2400" dirty="0" smtClean="0"/>
              <a:t> Keltron Nagar , Kerala</a:t>
            </a:r>
          </a:p>
          <a:p>
            <a:endParaRPr lang="en-US" dirty="0"/>
          </a:p>
          <a:p>
            <a:endParaRPr lang="en-IN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3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478" y="717670"/>
            <a:ext cx="4774645" cy="1478570"/>
          </a:xfrm>
        </p:spPr>
        <p:txBody>
          <a:bodyPr/>
          <a:lstStyle/>
          <a:p>
            <a:r>
              <a:rPr lang="en-US" dirty="0" smtClean="0"/>
              <a:t>Career summary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381690"/>
            <a:ext cx="7083424" cy="3541712"/>
          </a:xfrm>
        </p:spPr>
      </p:pic>
    </p:spTree>
    <p:extLst>
      <p:ext uri="{BB962C8B-B14F-4D97-AF65-F5344CB8AC3E}">
        <p14:creationId xmlns:p14="http://schemas.microsoft.com/office/powerpoint/2010/main" val="17899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96484"/>
            <a:ext cx="9905998" cy="1478570"/>
          </a:xfrm>
        </p:spPr>
        <p:txBody>
          <a:bodyPr/>
          <a:lstStyle/>
          <a:p>
            <a:r>
              <a:rPr lang="en-US" dirty="0" smtClean="0"/>
              <a:t>Professional career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053719"/>
            <a:ext cx="9905999" cy="3541714"/>
          </a:xfrm>
        </p:spPr>
        <p:txBody>
          <a:bodyPr/>
          <a:lstStyle/>
          <a:p>
            <a:r>
              <a:rPr lang="en-US" sz="3200" dirty="0" smtClean="0"/>
              <a:t>Started journey in </a:t>
            </a:r>
            <a:r>
              <a:rPr lang="en-US" sz="3200" dirty="0" err="1" smtClean="0"/>
              <a:t>Mindtree</a:t>
            </a:r>
            <a:r>
              <a:rPr lang="en-US" sz="3200" dirty="0" smtClean="0"/>
              <a:t> Kalinga as a </a:t>
            </a:r>
            <a:r>
              <a:rPr lang="en-US" sz="3200" dirty="0"/>
              <a:t>T</a:t>
            </a:r>
            <a:r>
              <a:rPr lang="en-US" sz="3200" dirty="0" smtClean="0"/>
              <a:t>rainee Engineer.</a:t>
            </a:r>
          </a:p>
          <a:p>
            <a:r>
              <a:rPr lang="en-US" sz="3200" dirty="0" smtClean="0"/>
              <a:t>Undergone training as a Java Full Stack Engineer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33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715" y="2416577"/>
            <a:ext cx="9905999" cy="40723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Angular 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Spring MVC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Hibernate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HTML5 , CSS , Bootstrap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MySQL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71" y="1357803"/>
            <a:ext cx="1490282" cy="273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76" y="1863802"/>
            <a:ext cx="2226184" cy="222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71" y="4529034"/>
            <a:ext cx="2311150" cy="13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8" y="4233203"/>
            <a:ext cx="1658957" cy="16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 bwMode="auto">
          <a:xfrm>
            <a:off x="3158110" y="2989971"/>
            <a:ext cx="5835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roadway" panose="04040905080B020205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VIBGYOR PAINTS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 bwMode="auto">
          <a:xfrm>
            <a:off x="4750372" y="3894846"/>
            <a:ext cx="2651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AT ORCHARD</a:t>
            </a:r>
            <a:endParaRPr kumimoji="0" lang="en-US" altLang="en-US" sz="1800" i="0" u="none" strike="noStrike" normalizeH="0" baseline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85" y="2021596"/>
            <a:ext cx="2095500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62697" y="4390146"/>
            <a:ext cx="8626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https://vibgyorpaints2018.azurewebsites.net/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2697" y="15643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12114" y="683661"/>
            <a:ext cx="63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Project @ Orchard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8" y="861934"/>
            <a:ext cx="10437315" cy="5870990"/>
          </a:xfrm>
        </p:spPr>
      </p:pic>
      <p:sp>
        <p:nvSpPr>
          <p:cNvPr id="5" name="TextBox 4"/>
          <p:cNvSpPr txBox="1"/>
          <p:nvPr/>
        </p:nvSpPr>
        <p:spPr>
          <a:xfrm>
            <a:off x="1255923" y="264405"/>
            <a:ext cx="72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Home Page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3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1591</TotalTime>
  <Words>209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Broadway</vt:lpstr>
      <vt:lpstr>Calibri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Education</vt:lpstr>
      <vt:lpstr>Career summary</vt:lpstr>
      <vt:lpstr>Professional career</vt:lpstr>
      <vt:lpstr>Technical skills</vt:lpstr>
      <vt:lpstr>PowerPoint Presentation</vt:lpstr>
      <vt:lpstr>PowerPoint Presentation</vt:lpstr>
      <vt:lpstr>PowerPoint Presentation</vt:lpstr>
      <vt:lpstr>PowerPoint Presentation</vt:lpstr>
      <vt:lpstr>Life At Orchard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Thejus Kallyadanveettil</dc:creator>
  <cp:lastModifiedBy>Thejus Kallyadanveettil</cp:lastModifiedBy>
  <cp:revision>24</cp:revision>
  <dcterms:created xsi:type="dcterms:W3CDTF">2018-05-22T06:51:01Z</dcterms:created>
  <dcterms:modified xsi:type="dcterms:W3CDTF">2018-05-23T09:22:59Z</dcterms:modified>
</cp:coreProperties>
</file>