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57" r:id="rId9"/>
    <p:sldId id="25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0" autoAdjust="0"/>
    <p:restoredTop sz="94660"/>
  </p:normalViewPr>
  <p:slideViewPr>
    <p:cSldViewPr snapToGrid="0">
      <p:cViewPr varScale="1">
        <p:scale>
          <a:sx n="120" d="100"/>
          <a:sy n="120"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 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2589212" y="1264555"/>
            <a:ext cx="5467393" cy="5792833"/>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dirty="0"/>
              <a:t>Objects</a:t>
            </a:r>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A4-CAE4-4805-921B-3C311A68908E}"/>
              </a:ext>
            </a:extLst>
          </p:cNvPr>
          <p:cNvSpPr>
            <a:spLocks noGrp="1"/>
          </p:cNvSpPr>
          <p:nvPr>
            <p:ph type="title"/>
          </p:nvPr>
        </p:nvSpPr>
        <p:spPr/>
        <p:txBody>
          <a:bodyPr/>
          <a:lstStyle/>
          <a:p>
            <a:r>
              <a:rPr lang="en-US" dirty="0"/>
              <a:t>Objects Diagram</a:t>
            </a:r>
          </a:p>
        </p:txBody>
      </p:sp>
      <p:pic>
        <p:nvPicPr>
          <p:cNvPr id="5" name="Content Placeholder 4" descr="A close up of a map&#10;&#10;Description generated with very high confidence">
            <a:extLst>
              <a:ext uri="{FF2B5EF4-FFF2-40B4-BE49-F238E27FC236}">
                <a16:creationId xmlns:a16="http://schemas.microsoft.com/office/drawing/2014/main" id="{A1E9D69E-A280-476D-AD7D-D1F043D3160B}"/>
              </a:ext>
            </a:extLst>
          </p:cNvPr>
          <p:cNvPicPr>
            <a:picLocks noGrp="1" noChangeAspect="1"/>
          </p:cNvPicPr>
          <p:nvPr>
            <p:ph idx="1"/>
          </p:nvPr>
        </p:nvPicPr>
        <p:blipFill>
          <a:blip r:embed="rId2"/>
          <a:stretch>
            <a:fillRect/>
          </a:stretch>
        </p:blipFill>
        <p:spPr>
          <a:xfrm>
            <a:off x="1489460" y="1905000"/>
            <a:ext cx="10571809" cy="4165145"/>
          </a:xfrm>
        </p:spPr>
      </p:pic>
    </p:spTree>
    <p:extLst>
      <p:ext uri="{BB962C8B-B14F-4D97-AF65-F5344CB8AC3E}">
        <p14:creationId xmlns:p14="http://schemas.microsoft.com/office/powerpoint/2010/main" val="7340143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317</TotalTime>
  <Words>202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Build System Diagram</vt:lpstr>
      <vt:lpstr>Objects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Kent Irvin</cp:lastModifiedBy>
  <cp:revision>21</cp:revision>
  <dcterms:created xsi:type="dcterms:W3CDTF">2018-02-28T17:46:02Z</dcterms:created>
  <dcterms:modified xsi:type="dcterms:W3CDTF">2018-04-26T04:02:42Z</dcterms:modified>
</cp:coreProperties>
</file>