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67" r:id="rId9"/>
    <p:sldId id="268" r:id="rId10"/>
    <p:sldId id="257" r:id="rId11"/>
    <p:sldId id="258" r:id="rId12"/>
    <p:sldId id="26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0" autoAdjust="0"/>
    <p:restoredTop sz="94660"/>
  </p:normalViewPr>
  <p:slideViewPr>
    <p:cSldViewPr snapToGrid="0">
      <p:cViewPr varScale="1">
        <p:scale>
          <a:sx n="56" d="100"/>
          <a:sy n="56" d="100"/>
        </p:scale>
        <p:origin x="107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Objects</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8B0-A68B-4E59-8F81-28A4F8211C79}"/>
              </a:ext>
            </a:extLst>
          </p:cNvPr>
          <p:cNvSpPr>
            <a:spLocks noGrp="1"/>
          </p:cNvSpPr>
          <p:nvPr>
            <p:ph type="title"/>
          </p:nvPr>
        </p:nvSpPr>
        <p:spPr/>
        <p:txBody>
          <a:bodyPr/>
          <a:lstStyle/>
          <a:p>
            <a:r>
              <a:rPr lang="en-US" dirty="0"/>
              <a:t>UML – Start Up</a:t>
            </a:r>
          </a:p>
        </p:txBody>
      </p:sp>
      <p:pic>
        <p:nvPicPr>
          <p:cNvPr id="4" name="Content Placeholder 3">
            <a:extLst>
              <a:ext uri="{FF2B5EF4-FFF2-40B4-BE49-F238E27FC236}">
                <a16:creationId xmlns:a16="http://schemas.microsoft.com/office/drawing/2014/main" id="{6BC337FF-E963-444F-8A40-33950B8601E4}"/>
              </a:ext>
            </a:extLst>
          </p:cNvPr>
          <p:cNvPicPr>
            <a:picLocks noGrp="1" noChangeAspect="1"/>
          </p:cNvPicPr>
          <p:nvPr>
            <p:ph idx="1"/>
          </p:nvPr>
        </p:nvPicPr>
        <p:blipFill>
          <a:blip r:embed="rId2"/>
          <a:stretch>
            <a:fillRect/>
          </a:stretch>
        </p:blipFill>
        <p:spPr>
          <a:xfrm>
            <a:off x="2521218" y="2266950"/>
            <a:ext cx="9055100" cy="4425950"/>
          </a:xfrm>
          <a:prstGeom prst="rect">
            <a:avLst/>
          </a:prstGeom>
        </p:spPr>
      </p:pic>
    </p:spTree>
    <p:extLst>
      <p:ext uri="{BB962C8B-B14F-4D97-AF65-F5344CB8AC3E}">
        <p14:creationId xmlns:p14="http://schemas.microsoft.com/office/powerpoint/2010/main" val="14635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6CD3-A638-4B10-A669-787268C2B1B0}"/>
              </a:ext>
            </a:extLst>
          </p:cNvPr>
          <p:cNvSpPr>
            <a:spLocks noGrp="1"/>
          </p:cNvSpPr>
          <p:nvPr>
            <p:ph type="title"/>
          </p:nvPr>
        </p:nvSpPr>
        <p:spPr/>
        <p:txBody>
          <a:bodyPr/>
          <a:lstStyle/>
          <a:p>
            <a:r>
              <a:rPr lang="en-US" dirty="0"/>
              <a:t>Test Cases – Start up</a:t>
            </a:r>
          </a:p>
        </p:txBody>
      </p:sp>
      <p:pic>
        <p:nvPicPr>
          <p:cNvPr id="4" name="Content Placeholder 3">
            <a:extLst>
              <a:ext uri="{FF2B5EF4-FFF2-40B4-BE49-F238E27FC236}">
                <a16:creationId xmlns:a16="http://schemas.microsoft.com/office/drawing/2014/main" id="{721EF8D1-B444-49BD-B3B0-DAB0B3395C2D}"/>
              </a:ext>
            </a:extLst>
          </p:cNvPr>
          <p:cNvPicPr>
            <a:picLocks noGrp="1" noChangeAspect="1"/>
          </p:cNvPicPr>
          <p:nvPr>
            <p:ph idx="1"/>
          </p:nvPr>
        </p:nvPicPr>
        <p:blipFill>
          <a:blip r:embed="rId2"/>
          <a:stretch>
            <a:fillRect/>
          </a:stretch>
        </p:blipFill>
        <p:spPr>
          <a:xfrm>
            <a:off x="2126518" y="1485900"/>
            <a:ext cx="7957281" cy="5257800"/>
          </a:xfrm>
          <a:prstGeom prst="rect">
            <a:avLst/>
          </a:prstGeom>
        </p:spPr>
      </p:pic>
    </p:spTree>
    <p:extLst>
      <p:ext uri="{BB962C8B-B14F-4D97-AF65-F5344CB8AC3E}">
        <p14:creationId xmlns:p14="http://schemas.microsoft.com/office/powerpoint/2010/main" val="2333415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364</TotalTime>
  <Words>211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UML – Start Up</vt:lpstr>
      <vt:lpstr>Test Cases – Start up</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Tyler Adkins</cp:lastModifiedBy>
  <cp:revision>25</cp:revision>
  <dcterms:created xsi:type="dcterms:W3CDTF">2018-02-28T17:46:02Z</dcterms:created>
  <dcterms:modified xsi:type="dcterms:W3CDTF">2018-04-26T13:29:15Z</dcterms:modified>
</cp:coreProperties>
</file>