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B9E2-421A-4B2D-AC3B-98F89A2E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Tycoon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CC0AB-2425-4C4F-8311-233BB95B6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8372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 Four:</a:t>
            </a:r>
          </a:p>
          <a:p>
            <a:r>
              <a:rPr lang="en-US" dirty="0"/>
              <a:t>	Meghan Tennant</a:t>
            </a:r>
          </a:p>
          <a:p>
            <a:r>
              <a:rPr lang="en-US" dirty="0"/>
              <a:t>	Tyler Adkins</a:t>
            </a:r>
          </a:p>
          <a:p>
            <a:r>
              <a:rPr lang="en-US" dirty="0"/>
              <a:t>	Kent Irvin</a:t>
            </a:r>
          </a:p>
          <a:p>
            <a:r>
              <a:rPr lang="en-US" dirty="0"/>
              <a:t>	George </a:t>
            </a:r>
            <a:r>
              <a:rPr lang="en-US" dirty="0" err="1"/>
              <a:t>Hinkel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4439-D2B8-46A5-8EFE-3EC6F353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System Diagram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A411B51E-7360-4074-B98D-695BE7E8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916" y="2194430"/>
            <a:ext cx="9875084" cy="3675030"/>
          </a:xfrm>
        </p:spPr>
      </p:pic>
    </p:spTree>
    <p:extLst>
      <p:ext uri="{BB962C8B-B14F-4D97-AF65-F5344CB8AC3E}">
        <p14:creationId xmlns:p14="http://schemas.microsoft.com/office/powerpoint/2010/main" val="305454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CAA4-CAE4-4805-921B-3C311A68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Diagram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1E9D69E-A280-476D-AD7D-D1F043D3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460" y="1905000"/>
            <a:ext cx="10571809" cy="4165145"/>
          </a:xfrm>
        </p:spPr>
      </p:pic>
    </p:spTree>
    <p:extLst>
      <p:ext uri="{BB962C8B-B14F-4D97-AF65-F5344CB8AC3E}">
        <p14:creationId xmlns:p14="http://schemas.microsoft.com/office/powerpoint/2010/main" val="7340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A3E-9EE3-470B-9818-97E825A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System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E81C-739F-4BEA-A01C-4E6D2178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A9D7E-1AD5-4687-8A9C-F8AB2F9D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5467393" cy="57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0DB2F521-376A-4C7C-99DB-C63256D662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21599" y="1450135"/>
            <a:ext cx="3180507" cy="545162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44258A-BCF9-48AF-8E31-3F54B53384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79313" y="682435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BA9C22-8065-424C-A86A-13B44EFA5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05431" y="682435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0E98E8A-D3B0-4DE6-A997-E2529EBBC1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548" y="682435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8A95-2145-484D-80CD-21C428FB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1A97-9C6C-4CA5-B2DF-13D957A3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91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University Tycoon</vt:lpstr>
      <vt:lpstr>Build System Diagram</vt:lpstr>
      <vt:lpstr>Objects Diagram</vt:lpstr>
      <vt:lpstr>Build System Test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Tycoon</dc:title>
  <dc:creator>Tyler Adkins</dc:creator>
  <cp:lastModifiedBy>Tyler Adkins</cp:lastModifiedBy>
  <cp:revision>7</cp:revision>
  <dcterms:created xsi:type="dcterms:W3CDTF">2018-02-28T17:46:02Z</dcterms:created>
  <dcterms:modified xsi:type="dcterms:W3CDTF">2018-04-26T00:10:31Z</dcterms:modified>
</cp:coreProperties>
</file>