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67463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 smtClean="0">
                <a:latin typeface="Franklin Gothic Book" panose="020B0503020102020204" pitchFamily="34" charset="0"/>
                <a:cs typeface="Segoe UI" panose="020B0502040204020203" pitchFamily="34" charset="0"/>
              </a:rPr>
              <a:t>Java Data &amp; Data types</a:t>
            </a:r>
            <a:endParaRPr lang="en-US" sz="4400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3945418"/>
            <a:ext cx="5609219" cy="576738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 smtClean="0">
                <a:latin typeface="Franklin Gothic Book" panose="020B0503020102020204" pitchFamily="34" charset="0"/>
              </a:rPr>
              <a:t>By: Johnny Perez</a:t>
            </a:r>
            <a:endParaRPr lang="en-US" sz="2000" dirty="0">
              <a:latin typeface="Franklin Gothic Book" panose="020B05030201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Integer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0" y="4157145"/>
            <a:ext cx="2304301" cy="1728226"/>
          </a:xfrm>
          <a:prstGeom prst="rect">
            <a:avLst/>
          </a:prstGeom>
        </p:spPr>
      </p:pic>
      <p:pic>
        <p:nvPicPr>
          <p:cNvPr id="8" name="Picture 7" descr="Edible Chocolate Scrabble Letters | DudeIWantThat.com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594" y="668908"/>
            <a:ext cx="1844814" cy="1538055"/>
          </a:xfrm>
          <a:prstGeom prst="rect">
            <a:avLst/>
          </a:prstGeom>
        </p:spPr>
      </p:pic>
      <p:pic>
        <p:nvPicPr>
          <p:cNvPr id="10" name="Picture 9" descr="MSS: The words of 200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104" y="1687720"/>
            <a:ext cx="1889818" cy="1038487"/>
          </a:xfrm>
          <a:prstGeom prst="rect">
            <a:avLst/>
          </a:prstGeom>
        </p:spPr>
      </p:pic>
      <p:pic>
        <p:nvPicPr>
          <p:cNvPr id="12" name="Picture 11" descr="decimal 1.8 | Leo Reynolds | Flickr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893" y="120641"/>
            <a:ext cx="1638993" cy="16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some operations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variable that calculates the area of a triangle</a:t>
            </a:r>
          </a:p>
          <a:p>
            <a:r>
              <a:rPr lang="en-US" dirty="0" smtClean="0"/>
              <a:t>Make a variable that calculates the percent out a fraction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90/100 = 100%</a:t>
            </a:r>
          </a:p>
          <a:p>
            <a:pPr lvl="2"/>
            <a:r>
              <a:rPr lang="en-US" dirty="0" smtClean="0"/>
              <a:t>33/55 = 66%</a:t>
            </a:r>
          </a:p>
          <a:p>
            <a:pPr lvl="2"/>
            <a:r>
              <a:rPr lang="en-US" dirty="0" smtClean="0"/>
              <a:t>4/5 = 80%</a:t>
            </a:r>
            <a:endParaRPr lang="en-US" dirty="0"/>
          </a:p>
          <a:p>
            <a:r>
              <a:rPr lang="en-US" dirty="0" smtClean="0"/>
              <a:t>Combine two Strings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“Hello”  and “ World” = “Hello World”</a:t>
            </a:r>
          </a:p>
        </p:txBody>
      </p:sp>
    </p:spTree>
    <p:extLst>
      <p:ext uri="{BB962C8B-B14F-4D97-AF65-F5344CB8AC3E}">
        <p14:creationId xmlns:p14="http://schemas.microsoft.com/office/powerpoint/2010/main" val="269271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a collection of facts, such as numbers, words, measurements, </a:t>
            </a:r>
            <a:r>
              <a:rPr lang="en-US" dirty="0" smtClean="0"/>
              <a:t>or observations that carry information.</a:t>
            </a:r>
          </a:p>
          <a:p>
            <a:r>
              <a:rPr lang="en-US" dirty="0" smtClean="0"/>
              <a:t>In programming, data is measured, collected and reported.</a:t>
            </a:r>
          </a:p>
          <a:p>
            <a:r>
              <a:rPr lang="en-US" dirty="0" smtClean="0"/>
              <a:t>When programming in object oriented languages like Java, we must specify the data type of our variables, methods, etc…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2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vs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begin learning about the different data types, we must start learning the hierarchy of data in the Java programming language</a:t>
            </a:r>
          </a:p>
          <a:p>
            <a:r>
              <a:rPr lang="en-US" dirty="0" smtClean="0"/>
              <a:t>Java Data is divided by Primitives and Objects</a:t>
            </a:r>
          </a:p>
          <a:p>
            <a:r>
              <a:rPr lang="en-US" dirty="0" smtClean="0"/>
              <a:t>Primitive data types are forms of data that only specify the size and type of the variable values</a:t>
            </a:r>
          </a:p>
          <a:p>
            <a:r>
              <a:rPr lang="en-US" dirty="0" smtClean="0"/>
              <a:t>Objects (also called reference types) are forms of data that contain additional values and usually reference one or more data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0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primitive data types?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 = numbers from -128 to 127</a:t>
            </a:r>
          </a:p>
          <a:p>
            <a:r>
              <a:rPr lang="en-US" dirty="0" smtClean="0"/>
              <a:t>Short = numbers from -32,768 to 32,767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= numbers from –2,147,483,648 to 2,147,483,647</a:t>
            </a:r>
          </a:p>
          <a:p>
            <a:r>
              <a:rPr lang="en-US" dirty="0" smtClean="0"/>
              <a:t>Float = stores fractional numbers up to 7 decimal places</a:t>
            </a:r>
          </a:p>
          <a:p>
            <a:r>
              <a:rPr lang="en-US" dirty="0" smtClean="0"/>
              <a:t>Double = stores fractional numbers up to 15 decimal places</a:t>
            </a:r>
          </a:p>
          <a:p>
            <a:r>
              <a:rPr lang="en-US" dirty="0" smtClean="0"/>
              <a:t>Boolean = store true or false	</a:t>
            </a:r>
          </a:p>
          <a:p>
            <a:r>
              <a:rPr lang="en-US" dirty="0" smtClean="0"/>
              <a:t>Char = store single characters or ASCII values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021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Objects?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 to say that it be impossible to mention all the objects in the Java Library</a:t>
            </a:r>
          </a:p>
          <a:p>
            <a:r>
              <a:rPr lang="en-US" dirty="0" smtClean="0"/>
              <a:t>Also it is difficult to say all of them as we can create or own objects</a:t>
            </a:r>
          </a:p>
          <a:p>
            <a:r>
              <a:rPr lang="en-US" dirty="0" smtClean="0"/>
              <a:t>Objects contain methods usually unique to its type that help us process the data inside of it.</a:t>
            </a:r>
          </a:p>
          <a:p>
            <a:r>
              <a:rPr lang="en-US" dirty="0" smtClean="0"/>
              <a:t>The most common objects in the Java Library are:</a:t>
            </a:r>
          </a:p>
          <a:p>
            <a:pPr lvl="1"/>
            <a:r>
              <a:rPr lang="en-US" dirty="0" smtClean="0"/>
              <a:t>Numbers = A reference to all numbers</a:t>
            </a:r>
          </a:p>
          <a:p>
            <a:pPr lvl="1"/>
            <a:r>
              <a:rPr lang="en-US" dirty="0" smtClean="0"/>
              <a:t>Strings = a collection of chars</a:t>
            </a:r>
          </a:p>
          <a:p>
            <a:pPr lvl="1"/>
            <a:r>
              <a:rPr lang="en-US" dirty="0" smtClean="0"/>
              <a:t>Arrays = a immutable collection of other data</a:t>
            </a:r>
          </a:p>
          <a:p>
            <a:pPr lvl="1"/>
            <a:r>
              <a:rPr lang="en-US" dirty="0" err="1" smtClean="0"/>
              <a:t>ArrayList</a:t>
            </a:r>
            <a:r>
              <a:rPr lang="en-US" dirty="0" smtClean="0"/>
              <a:t> = a mutable collection of data</a:t>
            </a:r>
          </a:p>
        </p:txBody>
      </p:sp>
    </p:spTree>
    <p:extLst>
      <p:ext uri="{BB962C8B-B14F-4D97-AF65-F5344CB8AC3E}">
        <p14:creationId xmlns:p14="http://schemas.microsoft.com/office/powerpoint/2010/main" val="50171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declare variables with a data 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common syntax for declaring variables in Java is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datatype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variable_name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2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data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OR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datatype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variable_name</a:t>
            </a:r>
            <a:r>
              <a:rPr lang="en-US" dirty="0" smtClean="0"/>
              <a:t>;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 Primitive:      </a:t>
            </a:r>
            <a:r>
              <a:rPr lang="en-US" dirty="0" err="1" smtClean="0"/>
              <a:t>int</a:t>
            </a:r>
            <a:r>
              <a:rPr lang="en-US" dirty="0" smtClean="0"/>
              <a:t> num1 = 10;</a:t>
            </a:r>
          </a:p>
          <a:p>
            <a:pPr lvl="1"/>
            <a:r>
              <a:rPr lang="en-US" dirty="0" smtClean="0"/>
              <a:t>A Object:          String str1 = “Hello World”;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1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perform operations on variables that coincide with they’re types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We can add numbers</a:t>
            </a:r>
          </a:p>
          <a:p>
            <a:pPr lvl="1"/>
            <a:r>
              <a:rPr lang="en-US" dirty="0" smtClean="0"/>
              <a:t>We can join strings</a:t>
            </a:r>
          </a:p>
          <a:p>
            <a:pPr lvl="1"/>
            <a:r>
              <a:rPr lang="en-US" dirty="0" smtClean="0"/>
              <a:t>We can store collections of data</a:t>
            </a:r>
          </a:p>
          <a:p>
            <a:pPr lvl="1"/>
            <a:r>
              <a:rPr lang="en-US" dirty="0" smtClean="0"/>
              <a:t>We can check for equality</a:t>
            </a:r>
          </a:p>
        </p:txBody>
      </p:sp>
    </p:spTree>
    <p:extLst>
      <p:ext uri="{BB962C8B-B14F-4D97-AF65-F5344CB8AC3E}">
        <p14:creationId xmlns:p14="http://schemas.microsoft.com/office/powerpoint/2010/main" val="111889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 are used to perform operations on variables and values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55" y="2448099"/>
            <a:ext cx="6868979" cy="386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5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try some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num1 = 10;</a:t>
            </a:r>
          </a:p>
          <a:p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num2 = 7;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(num1 + num2);</a:t>
            </a:r>
          </a:p>
          <a:p>
            <a:r>
              <a:rPr lang="en-US" dirty="0" smtClean="0"/>
              <a:t>Prints out 17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(num1 == num2);</a:t>
            </a:r>
          </a:p>
          <a:p>
            <a:r>
              <a:rPr lang="en-US" dirty="0" smtClean="0"/>
              <a:t>Prints out False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(num1 * num2);</a:t>
            </a:r>
          </a:p>
          <a:p>
            <a:r>
              <a:rPr lang="en-US" dirty="0" smtClean="0"/>
              <a:t>Print out 70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29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0</TotalTime>
  <Words>493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Franklin Gothic Book</vt:lpstr>
      <vt:lpstr>Segoe UI</vt:lpstr>
      <vt:lpstr>Office Theme</vt:lpstr>
      <vt:lpstr>Java Data &amp; Data types</vt:lpstr>
      <vt:lpstr>What is data?</vt:lpstr>
      <vt:lpstr>Primitive vs Objects</vt:lpstr>
      <vt:lpstr>What are the primitive data types?</vt:lpstr>
      <vt:lpstr>What are the Objects?</vt:lpstr>
      <vt:lpstr>How do we declare variables with a data type?</vt:lpstr>
      <vt:lpstr>What can we do with data?</vt:lpstr>
      <vt:lpstr>Operators</vt:lpstr>
      <vt:lpstr>Lets try some operations</vt:lpstr>
      <vt:lpstr>Try some operations yourself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2020-02-07T14:09:01Z</dcterms:created>
  <dcterms:modified xsi:type="dcterms:W3CDTF">2020-02-07T15:15:51Z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