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verag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c0809cf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c0809cf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b214bd64b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b214bd64b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b214bd64b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b214bd64b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e861d4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e861d4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b214bd64b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b214bd64b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b214bd64b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b214bd64b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b214bd64b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b214bd64b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e861d462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e861d462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e861d462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e861d462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b214bd64b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b214bd64b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b214bd64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b214bd64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b214bd64b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b214bd64b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b214bd64b_0_8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b214bd64b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b214bd64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b214bd64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b214bd64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b214bd64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b214bd64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b214bd64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b214bd64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b214bd64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b214bd64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b214bd64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b214bd64b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b214bd64b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c0809cf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c0809c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61" name="Google Shape;6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gif"/><Relationship Id="rId4" Type="http://schemas.openxmlformats.org/officeDocument/2006/relationships/image" Target="../media/image13.jpg"/><Relationship Id="rId5" Type="http://schemas.openxmlformats.org/officeDocument/2006/relationships/image" Target="../media/image2.pn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Application Presentation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April 12</a:t>
            </a:r>
            <a:r>
              <a:rPr lang="zh-TW"/>
              <a:t>,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Isamu Sherman, Anurag Reddy, Kaen Zhang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25" y="166650"/>
            <a:ext cx="219412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/>
        </p:nvSpPr>
        <p:spPr>
          <a:xfrm>
            <a:off x="2734900" y="-185150"/>
            <a:ext cx="3120300" cy="4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➔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 Button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➔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Income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Delete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Name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Categories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Desctiption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Amount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➔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Expenses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350" y="152400"/>
            <a:ext cx="2176568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1077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500" y="263175"/>
            <a:ext cx="2071186" cy="461714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2463175" y="152400"/>
            <a:ext cx="31203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➔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ChartPart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➔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Chart Legends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➔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Browse Part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➔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 / Delete Buttons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3503775" y="669425"/>
            <a:ext cx="566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How it Works</a:t>
            </a:r>
            <a:endParaRPr sz="5000"/>
          </a:p>
        </p:txBody>
      </p:sp>
      <p:sp>
        <p:nvSpPr>
          <p:cNvPr id="179" name="Google Shape;179;p36"/>
          <p:cNvSpPr/>
          <p:nvPr/>
        </p:nvSpPr>
        <p:spPr>
          <a:xfrm>
            <a:off x="0" y="3351350"/>
            <a:ext cx="9144000" cy="17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Room Database</a:t>
            </a:r>
            <a:endParaRPr sz="5000"/>
          </a:p>
        </p:txBody>
      </p:sp>
      <p:sp>
        <p:nvSpPr>
          <p:cNvPr id="185" name="Google Shape;185;p37"/>
          <p:cNvSpPr/>
          <p:nvPr/>
        </p:nvSpPr>
        <p:spPr>
          <a:xfrm>
            <a:off x="0" y="3351350"/>
            <a:ext cx="9144000" cy="17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Challenges we are Solving</a:t>
            </a:r>
            <a:endParaRPr sz="5000"/>
          </a:p>
        </p:txBody>
      </p:sp>
      <p:sp>
        <p:nvSpPr>
          <p:cNvPr id="192" name="Google Shape;192;p38"/>
          <p:cNvSpPr/>
          <p:nvPr/>
        </p:nvSpPr>
        <p:spPr>
          <a:xfrm>
            <a:off x="0" y="3351350"/>
            <a:ext cx="9144000" cy="17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Future Development Plans</a:t>
            </a:r>
            <a:endParaRPr sz="5000"/>
          </a:p>
        </p:txBody>
      </p:sp>
      <p:sp>
        <p:nvSpPr>
          <p:cNvPr id="198" name="Google Shape;198;p39"/>
          <p:cNvSpPr/>
          <p:nvPr/>
        </p:nvSpPr>
        <p:spPr>
          <a:xfrm>
            <a:off x="0" y="3351350"/>
            <a:ext cx="9144000" cy="17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What did we learn</a:t>
            </a:r>
            <a:endParaRPr sz="5000"/>
          </a:p>
        </p:txBody>
      </p:sp>
      <p:sp>
        <p:nvSpPr>
          <p:cNvPr id="204" name="Google Shape;204;p40"/>
          <p:cNvSpPr/>
          <p:nvPr/>
        </p:nvSpPr>
        <p:spPr>
          <a:xfrm>
            <a:off x="0" y="3351350"/>
            <a:ext cx="9144000" cy="17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Room</a:t>
            </a:r>
            <a:endParaRPr/>
          </a:p>
        </p:txBody>
      </p:sp>
      <p:sp>
        <p:nvSpPr>
          <p:cNvPr id="210" name="Google Shape;21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Room is a layer over MySql.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Used for local storage.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Needs DAO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Some predefined functions</a:t>
            </a:r>
            <a:endParaRPr/>
          </a:p>
        </p:txBody>
      </p:sp>
      <p:pic>
        <p:nvPicPr>
          <p:cNvPr id="211" name="Google Shape;211;p41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endParaRPr/>
          </a:p>
        </p:txBody>
      </p:sp>
      <p:sp>
        <p:nvSpPr>
          <p:cNvPr id="217" name="Google Shape;21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We became a bit familiar with git and its commands</a:t>
            </a:r>
            <a:endParaRPr/>
          </a:p>
        </p:txBody>
      </p:sp>
      <p:pic>
        <p:nvPicPr>
          <p:cNvPr id="218" name="Google Shape;218;p42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Q and A</a:t>
            </a:r>
            <a:endParaRPr sz="5000"/>
          </a:p>
        </p:txBody>
      </p:sp>
      <p:sp>
        <p:nvSpPr>
          <p:cNvPr id="224" name="Google Shape;224;p43"/>
          <p:cNvSpPr/>
          <p:nvPr/>
        </p:nvSpPr>
        <p:spPr>
          <a:xfrm>
            <a:off x="0" y="3351350"/>
            <a:ext cx="9144000" cy="17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Presentation Overview</a:t>
            </a:r>
            <a:endParaRPr/>
          </a:p>
        </p:txBody>
      </p:sp>
      <p:sp>
        <p:nvSpPr>
          <p:cNvPr id="116" name="Google Shape;116;p26"/>
          <p:cNvSpPr txBox="1"/>
          <p:nvPr/>
        </p:nvSpPr>
        <p:spPr>
          <a:xfrm>
            <a:off x="311700" y="16744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AutoNum type="arabicPeriod"/>
            </a:pPr>
            <a:r>
              <a:rPr lang="zh-TW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Introduction to Application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AutoNum type="arabicPeriod"/>
            </a:pPr>
            <a:r>
              <a:rPr lang="zh-TW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The Vision behind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AutoNum type="arabicPeriod"/>
            </a:pPr>
            <a:r>
              <a:rPr lang="zh-TW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Core Features and Functionalities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AutoNum type="arabicPeriod"/>
            </a:pPr>
            <a:r>
              <a:rPr lang="zh-TW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Technical Architecture and Design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AutoNum type="arabicPeriod"/>
            </a:pPr>
            <a:r>
              <a:rPr lang="zh-TW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User Interface Preview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4832400" y="16744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6.	Room Database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7. 	How it Works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8.	</a:t>
            </a:r>
            <a:r>
              <a:rPr lang="zh-TW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Challenges we are Solving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9.	Future Development Plans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10.	What did we learn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/>
        </p:nvSpPr>
        <p:spPr>
          <a:xfrm>
            <a:off x="1395750" y="908550"/>
            <a:ext cx="63525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3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45"/>
          <p:cNvSpPr txBox="1"/>
          <p:nvPr>
            <p:ph idx="4294967295" type="body"/>
          </p:nvPr>
        </p:nvSpPr>
        <p:spPr>
          <a:xfrm>
            <a:off x="164950" y="3108901"/>
            <a:ext cx="21774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Anurag Reddy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Database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</p:txBody>
      </p:sp>
      <p:cxnSp>
        <p:nvCxnSpPr>
          <p:cNvPr id="237" name="Google Shape;237;p45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45"/>
          <p:cNvSpPr txBox="1"/>
          <p:nvPr>
            <p:ph idx="4294967295" type="body"/>
          </p:nvPr>
        </p:nvSpPr>
        <p:spPr>
          <a:xfrm>
            <a:off x="3479375" y="3125751"/>
            <a:ext cx="2177400" cy="20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Isamu Sherman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Navigation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Repo Maintenence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Software Architecture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Product Design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39" name="Google Shape;239;p45"/>
          <p:cNvCxnSpPr/>
          <p:nvPr/>
        </p:nvCxnSpPr>
        <p:spPr>
          <a:xfrm>
            <a:off x="44451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45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Kaen Zhang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User Interface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241" name="Google Shape;241;p45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2" name="Google Shape;2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5" y="1318288"/>
            <a:ext cx="1794514" cy="157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262" y="1326726"/>
            <a:ext cx="1553630" cy="157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3350" y="1318300"/>
            <a:ext cx="1578300" cy="15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8284" y="1439875"/>
            <a:ext cx="1928429" cy="14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500" y="180601"/>
            <a:ext cx="4115008" cy="47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866400" y="526350"/>
            <a:ext cx="741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Introduction to Application</a:t>
            </a:r>
            <a:endParaRPr sz="5000"/>
          </a:p>
        </p:txBody>
      </p:sp>
      <p:sp>
        <p:nvSpPr>
          <p:cNvPr id="128" name="Google Shape;128;p28"/>
          <p:cNvSpPr/>
          <p:nvPr/>
        </p:nvSpPr>
        <p:spPr>
          <a:xfrm>
            <a:off x="0" y="3351350"/>
            <a:ext cx="9144000" cy="17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772500" y="526350"/>
            <a:ext cx="7599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The Vision behind</a:t>
            </a:r>
            <a:endParaRPr sz="5000"/>
          </a:p>
        </p:txBody>
      </p:sp>
      <p:sp>
        <p:nvSpPr>
          <p:cNvPr id="134" name="Google Shape;134;p29"/>
          <p:cNvSpPr/>
          <p:nvPr/>
        </p:nvSpPr>
        <p:spPr>
          <a:xfrm>
            <a:off x="0" y="3351350"/>
            <a:ext cx="9144000" cy="17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967300" y="364400"/>
            <a:ext cx="3814200" cy="44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Core Features and Functionalities</a:t>
            </a:r>
            <a:endParaRPr sz="5000"/>
          </a:p>
        </p:txBody>
      </p:sp>
      <p:sp>
        <p:nvSpPr>
          <p:cNvPr id="140" name="Google Shape;140;p30"/>
          <p:cNvSpPr/>
          <p:nvPr/>
        </p:nvSpPr>
        <p:spPr>
          <a:xfrm>
            <a:off x="5922650" y="50"/>
            <a:ext cx="32214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0" y="0"/>
            <a:ext cx="5763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Technical Architecture and Design</a:t>
            </a:r>
            <a:endParaRPr sz="5000"/>
          </a:p>
        </p:txBody>
      </p:sp>
      <p:sp>
        <p:nvSpPr>
          <p:cNvPr id="146" name="Google Shape;146;p31"/>
          <p:cNvSpPr/>
          <p:nvPr/>
        </p:nvSpPr>
        <p:spPr>
          <a:xfrm>
            <a:off x="5879400" y="-43350"/>
            <a:ext cx="3264600" cy="52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User Interface Preview</a:t>
            </a:r>
            <a:endParaRPr sz="5000"/>
          </a:p>
        </p:txBody>
      </p:sp>
      <p:sp>
        <p:nvSpPr>
          <p:cNvPr id="152" name="Google Shape;152;p32"/>
          <p:cNvSpPr/>
          <p:nvPr/>
        </p:nvSpPr>
        <p:spPr>
          <a:xfrm>
            <a:off x="0" y="3351350"/>
            <a:ext cx="9144000" cy="17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563" y="152400"/>
            <a:ext cx="2183670" cy="4838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4167238" y="-170900"/>
            <a:ext cx="31203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➔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Setting button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➔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Personal User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Income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Expenses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➔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Business</a:t>
            </a: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User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Income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Expenses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◆"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Investor (future)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