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4" r:id="rId2"/>
    <p:sldMasterId id="2147483792" r:id="rId3"/>
  </p:sldMasterIdLst>
  <p:notesMasterIdLst>
    <p:notesMasterId r:id="rId15"/>
  </p:notesMasterIdLst>
  <p:sldIdLst>
    <p:sldId id="324" r:id="rId4"/>
    <p:sldId id="321" r:id="rId5"/>
    <p:sldId id="322" r:id="rId6"/>
    <p:sldId id="323" r:id="rId7"/>
    <p:sldId id="356" r:id="rId8"/>
    <p:sldId id="357" r:id="rId9"/>
    <p:sldId id="358" r:id="rId10"/>
    <p:sldId id="370" r:id="rId11"/>
    <p:sldId id="373" r:id="rId12"/>
    <p:sldId id="372" r:id="rId13"/>
    <p:sldId id="35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979"/>
    <a:srgbClr val="B30D78"/>
    <a:srgbClr val="BE82B5"/>
    <a:srgbClr val="3B1B40"/>
    <a:srgbClr val="93FF59"/>
    <a:srgbClr val="FF8C00"/>
    <a:srgbClr val="CC4452"/>
    <a:srgbClr val="FB9079"/>
    <a:srgbClr val="FFA894"/>
    <a:srgbClr val="C38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A8B5F-FD72-472D-917C-7C9FE719591A}" v="3" dt="2021-02-05T16:53:09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a2420d86-c959-463f-a209-2fea3ef854c2" providerId="ADAL" clId="{DFDCD0C2-651F-48EB-9014-B477B62D2459}"/>
    <pc:docChg chg="undo custSel addSld delSld modSld">
      <pc:chgData name="Ricardo Neves" userId="a2420d86-c959-463f-a209-2fea3ef854c2" providerId="ADAL" clId="{DFDCD0C2-651F-48EB-9014-B477B62D2459}" dt="2020-06-16T22:04:11.547" v="1426" actId="29295"/>
      <pc:docMkLst>
        <pc:docMk/>
      </pc:docMkLst>
      <pc:sldChg chg="del">
        <pc:chgData name="Ricardo Neves" userId="a2420d86-c959-463f-a209-2fea3ef854c2" providerId="ADAL" clId="{DFDCD0C2-651F-48EB-9014-B477B62D2459}" dt="2020-06-16T18:33:09.500" v="106" actId="2696"/>
        <pc:sldMkLst>
          <pc:docMk/>
          <pc:sldMk cId="717889628" sldId="257"/>
        </pc:sldMkLst>
      </pc:sldChg>
      <pc:sldChg chg="modSp mod">
        <pc:chgData name="Ricardo Neves" userId="a2420d86-c959-463f-a209-2fea3ef854c2" providerId="ADAL" clId="{DFDCD0C2-651F-48EB-9014-B477B62D2459}" dt="2020-06-16T18:23:49.406" v="11" actId="1076"/>
        <pc:sldMkLst>
          <pc:docMk/>
          <pc:sldMk cId="4151929289" sldId="258"/>
        </pc:sldMkLst>
        <pc:picChg chg="mod">
          <ac:chgData name="Ricardo Neves" userId="a2420d86-c959-463f-a209-2fea3ef854c2" providerId="ADAL" clId="{DFDCD0C2-651F-48EB-9014-B477B62D2459}" dt="2020-06-16T18:23:49.406" v="11" actId="1076"/>
          <ac:picMkLst>
            <pc:docMk/>
            <pc:sldMk cId="4151929289" sldId="258"/>
            <ac:picMk id="8" creationId="{A5E090AD-93C2-475C-A0D0-AF87962051DB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18:26:42.342" v="40" actId="1076"/>
        <pc:sldMkLst>
          <pc:docMk/>
          <pc:sldMk cId="2641072960" sldId="259"/>
        </pc:sldMkLst>
        <pc:spChg chg="del">
          <ac:chgData name="Ricardo Neves" userId="a2420d86-c959-463f-a209-2fea3ef854c2" providerId="ADAL" clId="{DFDCD0C2-651F-48EB-9014-B477B62D2459}" dt="2020-06-16T18:18:04.869" v="4" actId="478"/>
          <ac:spMkLst>
            <pc:docMk/>
            <pc:sldMk cId="2641072960" sldId="259"/>
            <ac:spMk id="2" creationId="{3A3F2859-808E-416B-9D41-6602B7BE1E3E}"/>
          </ac:spMkLst>
        </pc:spChg>
        <pc:spChg chg="del">
          <ac:chgData name="Ricardo Neves" userId="a2420d86-c959-463f-a209-2fea3ef854c2" providerId="ADAL" clId="{DFDCD0C2-651F-48EB-9014-B477B62D2459}" dt="2020-06-16T18:18:06.820" v="5" actId="478"/>
          <ac:spMkLst>
            <pc:docMk/>
            <pc:sldMk cId="2641072960" sldId="259"/>
            <ac:spMk id="3" creationId="{D4B3CF67-C160-42BA-8CA8-298958346234}"/>
          </ac:spMkLst>
        </pc:spChg>
        <pc:spChg chg="add mod">
          <ac:chgData name="Ricardo Neves" userId="a2420d86-c959-463f-a209-2fea3ef854c2" providerId="ADAL" clId="{DFDCD0C2-651F-48EB-9014-B477B62D2459}" dt="2020-06-16T18:26:06.718" v="32" actId="1076"/>
          <ac:spMkLst>
            <pc:docMk/>
            <pc:sldMk cId="2641072960" sldId="259"/>
            <ac:spMk id="6" creationId="{002528E8-444A-4D4A-8C6B-F7B84043245E}"/>
          </ac:spMkLst>
        </pc:spChg>
        <pc:spChg chg="add mod">
          <ac:chgData name="Ricardo Neves" userId="a2420d86-c959-463f-a209-2fea3ef854c2" providerId="ADAL" clId="{DFDCD0C2-651F-48EB-9014-B477B62D2459}" dt="2020-06-16T18:26:42.342" v="40" actId="1076"/>
          <ac:spMkLst>
            <pc:docMk/>
            <pc:sldMk cId="2641072960" sldId="259"/>
            <ac:spMk id="7" creationId="{AC2FF912-26CF-4038-AE4F-7781080F1F44}"/>
          </ac:spMkLst>
        </pc:spChg>
        <pc:picChg chg="add mod">
          <ac:chgData name="Ricardo Neves" userId="a2420d86-c959-463f-a209-2fea3ef854c2" providerId="ADAL" clId="{DFDCD0C2-651F-48EB-9014-B477B62D2459}" dt="2020-06-16T18:18:33.824" v="6"/>
          <ac:picMkLst>
            <pc:docMk/>
            <pc:sldMk cId="2641072960" sldId="259"/>
            <ac:picMk id="5" creationId="{1EDD3F1A-757D-43CC-B539-0C08E6541FEA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2:04:11.547" v="1426" actId="29295"/>
        <pc:sldMkLst>
          <pc:docMk/>
          <pc:sldMk cId="1937390665" sldId="260"/>
        </pc:sldMkLst>
        <pc:spChg chg="del">
          <ac:chgData name="Ricardo Neves" userId="a2420d86-c959-463f-a209-2fea3ef854c2" providerId="ADAL" clId="{DFDCD0C2-651F-48EB-9014-B477B62D2459}" dt="2020-06-16T18:18:48.309" v="8" actId="478"/>
          <ac:spMkLst>
            <pc:docMk/>
            <pc:sldMk cId="1937390665" sldId="260"/>
            <ac:spMk id="2" creationId="{51308E28-2EDA-4FF8-83E8-F3E04D9173E0}"/>
          </ac:spMkLst>
        </pc:spChg>
        <pc:spChg chg="del">
          <ac:chgData name="Ricardo Neves" userId="a2420d86-c959-463f-a209-2fea3ef854c2" providerId="ADAL" clId="{DFDCD0C2-651F-48EB-9014-B477B62D2459}" dt="2020-06-16T18:18:49.319" v="9" actId="478"/>
          <ac:spMkLst>
            <pc:docMk/>
            <pc:sldMk cId="1937390665" sldId="260"/>
            <ac:spMk id="3" creationId="{18388FCD-6066-4943-B235-E44479A2F0A6}"/>
          </ac:spMkLst>
        </pc:spChg>
        <pc:spChg chg="add mod ord">
          <ac:chgData name="Ricardo Neves" userId="a2420d86-c959-463f-a209-2fea3ef854c2" providerId="ADAL" clId="{DFDCD0C2-651F-48EB-9014-B477B62D2459}" dt="2020-06-16T19:23:14.336" v="853" actId="167"/>
          <ac:spMkLst>
            <pc:docMk/>
            <pc:sldMk cId="1937390665" sldId="260"/>
            <ac:spMk id="4" creationId="{3106C6AA-BA07-481B-91EF-BBA265255165}"/>
          </ac:spMkLst>
        </pc:spChg>
        <pc:spChg chg="add del mod or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5" creationId="{27C3D95B-6E8D-4A1D-9195-8593B0AF07DA}"/>
          </ac:spMkLst>
        </pc:spChg>
        <pc:spChg chg="add mod">
          <ac:chgData name="Ricardo Neves" userId="a2420d86-c959-463f-a209-2fea3ef854c2" providerId="ADAL" clId="{DFDCD0C2-651F-48EB-9014-B477B62D2459}" dt="2020-06-16T22:03:36.863" v="1412"/>
          <ac:spMkLst>
            <pc:docMk/>
            <pc:sldMk cId="1937390665" sldId="260"/>
            <ac:spMk id="7" creationId="{591FED34-0670-48D2-A363-9ECB25C41D8E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8" creationId="{FFF3DD7E-CF0D-4A6A-A381-FA28574A6DDF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9" creationId="{5CBDE36E-2527-4525-81FC-FDD3D107F262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10" creationId="{CDFAE120-BA82-4006-A63E-BDFECF21FE14}"/>
          </ac:spMkLst>
        </pc:spChg>
        <pc:spChg chg="add del mod">
          <ac:chgData name="Ricardo Neves" userId="a2420d86-c959-463f-a209-2fea3ef854c2" providerId="ADAL" clId="{DFDCD0C2-651F-48EB-9014-B477B62D2459}" dt="2020-06-16T18:27:06.723" v="45" actId="478"/>
          <ac:spMkLst>
            <pc:docMk/>
            <pc:sldMk cId="1937390665" sldId="260"/>
            <ac:spMk id="11" creationId="{184FBECA-F7F0-418E-9221-0118011A06C1}"/>
          </ac:spMkLst>
        </pc:spChg>
        <pc:spChg chg="add del mod">
          <ac:chgData name="Ricardo Neves" userId="a2420d86-c959-463f-a209-2fea3ef854c2" providerId="ADAL" clId="{DFDCD0C2-651F-48EB-9014-B477B62D2459}" dt="2020-06-16T21:50:37.085" v="1362" actId="478"/>
          <ac:spMkLst>
            <pc:docMk/>
            <pc:sldMk cId="1937390665" sldId="260"/>
            <ac:spMk id="12" creationId="{A57822E1-7115-4B6C-A64D-A92C1F9A7183}"/>
          </ac:spMkLst>
        </pc:spChg>
        <pc:spChg chg="add del mod">
          <ac:chgData name="Ricardo Neves" userId="a2420d86-c959-463f-a209-2fea3ef854c2" providerId="ADAL" clId="{DFDCD0C2-651F-48EB-9014-B477B62D2459}" dt="2020-06-16T21:50:28.577" v="1356" actId="478"/>
          <ac:spMkLst>
            <pc:docMk/>
            <pc:sldMk cId="1937390665" sldId="260"/>
            <ac:spMk id="13" creationId="{0C93C631-4844-4CB0-BB2A-23C696867EA8}"/>
          </ac:spMkLst>
        </pc:spChg>
        <pc:spChg chg="add del mod">
          <ac:chgData name="Ricardo Neves" userId="a2420d86-c959-463f-a209-2fea3ef854c2" providerId="ADAL" clId="{DFDCD0C2-651F-48EB-9014-B477B62D2459}" dt="2020-06-16T21:50:39.007" v="1363" actId="478"/>
          <ac:spMkLst>
            <pc:docMk/>
            <pc:sldMk cId="1937390665" sldId="260"/>
            <ac:spMk id="14" creationId="{72389830-CC93-41FE-B79A-E96F6AE86EF2}"/>
          </ac:spMkLst>
        </pc:spChg>
        <pc:spChg chg="add del mod">
          <ac:chgData name="Ricardo Neves" userId="a2420d86-c959-463f-a209-2fea3ef854c2" providerId="ADAL" clId="{DFDCD0C2-651F-48EB-9014-B477B62D2459}" dt="2020-06-16T21:50:30.501" v="1357" actId="478"/>
          <ac:spMkLst>
            <pc:docMk/>
            <pc:sldMk cId="1937390665" sldId="260"/>
            <ac:spMk id="15" creationId="{10835068-EBEA-459A-999A-8E014B1D85B4}"/>
          </ac:spMkLst>
        </pc:spChg>
        <pc:spChg chg="add del mod">
          <ac:chgData name="Ricardo Neves" userId="a2420d86-c959-463f-a209-2fea3ef854c2" providerId="ADAL" clId="{DFDCD0C2-651F-48EB-9014-B477B62D2459}" dt="2020-06-16T21:50:32.451" v="1358" actId="478"/>
          <ac:spMkLst>
            <pc:docMk/>
            <pc:sldMk cId="1937390665" sldId="260"/>
            <ac:spMk id="16" creationId="{53A0959A-33FA-4A28-8C24-81D3E8CB57DD}"/>
          </ac:spMkLst>
        </pc:spChg>
        <pc:spChg chg="add del mod">
          <ac:chgData name="Ricardo Neves" userId="a2420d86-c959-463f-a209-2fea3ef854c2" providerId="ADAL" clId="{DFDCD0C2-651F-48EB-9014-B477B62D2459}" dt="2020-06-16T21:50:33.358" v="1359" actId="478"/>
          <ac:spMkLst>
            <pc:docMk/>
            <pc:sldMk cId="1937390665" sldId="260"/>
            <ac:spMk id="17" creationId="{4CF7C9E9-16AD-4B0B-96AC-5CE5DDDA5DBC}"/>
          </ac:spMkLst>
        </pc:spChg>
        <pc:spChg chg="add del mod">
          <ac:chgData name="Ricardo Neves" userId="a2420d86-c959-463f-a209-2fea3ef854c2" providerId="ADAL" clId="{DFDCD0C2-651F-48EB-9014-B477B62D2459}" dt="2020-06-16T21:50:42.077" v="1365" actId="478"/>
          <ac:spMkLst>
            <pc:docMk/>
            <pc:sldMk cId="1937390665" sldId="260"/>
            <ac:spMk id="18" creationId="{E42DAEAE-329A-448F-9AC2-3E39199BDE27}"/>
          </ac:spMkLst>
        </pc:spChg>
        <pc:spChg chg="add del mod">
          <ac:chgData name="Ricardo Neves" userId="a2420d86-c959-463f-a209-2fea3ef854c2" providerId="ADAL" clId="{DFDCD0C2-651F-48EB-9014-B477B62D2459}" dt="2020-06-16T21:50:40.021" v="1364" actId="478"/>
          <ac:spMkLst>
            <pc:docMk/>
            <pc:sldMk cId="1937390665" sldId="260"/>
            <ac:spMk id="19" creationId="{959CD6C1-E28E-454C-910B-D37F20AE56E7}"/>
          </ac:spMkLst>
        </pc:spChg>
        <pc:spChg chg="add del mod">
          <ac:chgData name="Ricardo Neves" userId="a2420d86-c959-463f-a209-2fea3ef854c2" providerId="ADAL" clId="{DFDCD0C2-651F-48EB-9014-B477B62D2459}" dt="2020-06-16T21:50:34.691" v="1360" actId="478"/>
          <ac:spMkLst>
            <pc:docMk/>
            <pc:sldMk cId="1937390665" sldId="260"/>
            <ac:spMk id="20" creationId="{95CAF00D-404F-4CA4-B415-D01E0E8AEDF1}"/>
          </ac:spMkLst>
        </pc:spChg>
        <pc:spChg chg="add del mod">
          <ac:chgData name="Ricardo Neves" userId="a2420d86-c959-463f-a209-2fea3ef854c2" providerId="ADAL" clId="{DFDCD0C2-651F-48EB-9014-B477B62D2459}" dt="2020-06-16T21:50:35.634" v="1361" actId="478"/>
          <ac:spMkLst>
            <pc:docMk/>
            <pc:sldMk cId="1937390665" sldId="260"/>
            <ac:spMk id="21" creationId="{8CDA0072-D1A9-4677-BDF2-20E4F1831AE6}"/>
          </ac:spMkLst>
        </pc:spChg>
        <pc:spChg chg="add del mod">
          <ac:chgData name="Ricardo Neves" userId="a2420d86-c959-463f-a209-2fea3ef854c2" providerId="ADAL" clId="{DFDCD0C2-651F-48EB-9014-B477B62D2459}" dt="2020-06-16T18:31:22.510" v="94" actId="478"/>
          <ac:spMkLst>
            <pc:docMk/>
            <pc:sldMk cId="1937390665" sldId="260"/>
            <ac:spMk id="22" creationId="{DFF379F4-B33B-4AC5-AA7E-0EC8F1CB8DCB}"/>
          </ac:spMkLst>
        </pc:spChg>
        <pc:spChg chg="add del mod">
          <ac:chgData name="Ricardo Neves" userId="a2420d86-c959-463f-a209-2fea3ef854c2" providerId="ADAL" clId="{DFDCD0C2-651F-48EB-9014-B477B62D2459}" dt="2020-06-16T18:31:23.119" v="95" actId="478"/>
          <ac:spMkLst>
            <pc:docMk/>
            <pc:sldMk cId="1937390665" sldId="260"/>
            <ac:spMk id="23" creationId="{545B2B15-34DD-483C-A2D8-37C039A5DDB1}"/>
          </ac:spMkLst>
        </pc:spChg>
        <pc:spChg chg="add del mod">
          <ac:chgData name="Ricardo Neves" userId="a2420d86-c959-463f-a209-2fea3ef854c2" providerId="ADAL" clId="{DFDCD0C2-651F-48EB-9014-B477B62D2459}" dt="2020-06-16T19:29:47.514" v="1057" actId="478"/>
          <ac:spMkLst>
            <pc:docMk/>
            <pc:sldMk cId="1937390665" sldId="260"/>
            <ac:spMk id="24" creationId="{662BDC14-2318-4764-A7D3-01F02D5C242E}"/>
          </ac:spMkLst>
        </pc:spChg>
        <pc:spChg chg="add mod">
          <ac:chgData name="Ricardo Neves" userId="a2420d86-c959-463f-a209-2fea3ef854c2" providerId="ADAL" clId="{DFDCD0C2-651F-48EB-9014-B477B62D2459}" dt="2020-06-16T19:10:36.570" v="332" actId="207"/>
          <ac:spMkLst>
            <pc:docMk/>
            <pc:sldMk cId="1937390665" sldId="260"/>
            <ac:spMk id="25" creationId="{77765F54-D24C-4DC9-8CB3-23A7FD6C72EE}"/>
          </ac:spMkLst>
        </pc:spChg>
        <pc:spChg chg="add mod">
          <ac:chgData name="Ricardo Neves" userId="a2420d86-c959-463f-a209-2fea3ef854c2" providerId="ADAL" clId="{DFDCD0C2-651F-48EB-9014-B477B62D2459}" dt="2020-06-16T22:03:29.998" v="1404"/>
          <ac:spMkLst>
            <pc:docMk/>
            <pc:sldMk cId="1937390665" sldId="260"/>
            <ac:spMk id="26" creationId="{1CD96577-F868-4CD0-B0D4-1F4F10891256}"/>
          </ac:spMkLst>
        </pc:spChg>
        <pc:spChg chg="add mod">
          <ac:chgData name="Ricardo Neves" userId="a2420d86-c959-463f-a209-2fea3ef854c2" providerId="ADAL" clId="{DFDCD0C2-651F-48EB-9014-B477B62D2459}" dt="2020-06-16T22:03:32.687" v="1408"/>
          <ac:spMkLst>
            <pc:docMk/>
            <pc:sldMk cId="1937390665" sldId="260"/>
            <ac:spMk id="27" creationId="{2A630E78-4468-4803-A4F8-72AABE3C924F}"/>
          </ac:spMkLst>
        </pc:spChg>
        <pc:spChg chg="add del mod ord">
          <ac:chgData name="Ricardo Neves" userId="a2420d86-c959-463f-a209-2fea3ef854c2" providerId="ADAL" clId="{DFDCD0C2-651F-48EB-9014-B477B62D2459}" dt="2020-06-16T19:33:09.116" v="1073" actId="478"/>
          <ac:spMkLst>
            <pc:docMk/>
            <pc:sldMk cId="1937390665" sldId="260"/>
            <ac:spMk id="28" creationId="{21503618-5920-40D2-9E0E-D43A0A6E5C61}"/>
          </ac:spMkLst>
        </pc:spChg>
        <pc:spChg chg="add del mod">
          <ac:chgData name="Ricardo Neves" userId="a2420d86-c959-463f-a209-2fea3ef854c2" providerId="ADAL" clId="{DFDCD0C2-651F-48EB-9014-B477B62D2459}" dt="2020-06-16T19:33:10.469" v="1074" actId="478"/>
          <ac:spMkLst>
            <pc:docMk/>
            <pc:sldMk cId="1937390665" sldId="260"/>
            <ac:spMk id="29" creationId="{6457D5D9-0565-4A2A-A3AE-7F75FE626B19}"/>
          </ac:spMkLst>
        </pc:spChg>
        <pc:spChg chg="add mod">
          <ac:chgData name="Ricardo Neves" userId="a2420d86-c959-463f-a209-2fea3ef854c2" providerId="ADAL" clId="{DFDCD0C2-651F-48EB-9014-B477B62D2459}" dt="2020-06-16T19:30:57.872" v="1065" actId="1076"/>
          <ac:spMkLst>
            <pc:docMk/>
            <pc:sldMk cId="1937390665" sldId="260"/>
            <ac:spMk id="32" creationId="{7302A991-98E6-4C08-8B27-FCAFBCBCCFC5}"/>
          </ac:spMkLst>
        </pc:spChg>
        <pc:spChg chg="add del mod">
          <ac:chgData name="Ricardo Neves" userId="a2420d86-c959-463f-a209-2fea3ef854c2" providerId="ADAL" clId="{DFDCD0C2-651F-48EB-9014-B477B62D2459}" dt="2020-06-16T19:43:17.457" v="1167" actId="478"/>
          <ac:spMkLst>
            <pc:docMk/>
            <pc:sldMk cId="1937390665" sldId="260"/>
            <ac:spMk id="36" creationId="{FFFBD864-71BB-4893-B14C-A3B387FEA243}"/>
          </ac:spMkLst>
        </pc:spChg>
        <pc:spChg chg="add del mod">
          <ac:chgData name="Ricardo Neves" userId="a2420d86-c959-463f-a209-2fea3ef854c2" providerId="ADAL" clId="{DFDCD0C2-651F-48EB-9014-B477B62D2459}" dt="2020-06-16T19:43:16.081" v="1166" actId="478"/>
          <ac:spMkLst>
            <pc:docMk/>
            <pc:sldMk cId="1937390665" sldId="260"/>
            <ac:spMk id="37" creationId="{E0762A01-499D-49C1-BD91-C17658D9FA34}"/>
          </ac:spMkLst>
        </pc:spChg>
        <pc:spChg chg="add del mod">
          <ac:chgData name="Ricardo Neves" userId="a2420d86-c959-463f-a209-2fea3ef854c2" providerId="ADAL" clId="{DFDCD0C2-651F-48EB-9014-B477B62D2459}" dt="2020-06-16T19:43:18.178" v="1168" actId="478"/>
          <ac:spMkLst>
            <pc:docMk/>
            <pc:sldMk cId="1937390665" sldId="260"/>
            <ac:spMk id="38" creationId="{7378C58A-6C16-49BE-A698-ECEA36F610BC}"/>
          </ac:spMkLst>
        </pc:spChg>
        <pc:spChg chg="add del mo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47" creationId="{31F42C29-8F42-4E88-9895-F39CDE8C3632}"/>
          </ac:spMkLst>
        </pc:spChg>
        <pc:spChg chg="add del mod">
          <ac:chgData name="Ricardo Neves" userId="a2420d86-c959-463f-a209-2fea3ef854c2" providerId="ADAL" clId="{DFDCD0C2-651F-48EB-9014-B477B62D2459}" dt="2020-06-16T21:47:36.123" v="1247" actId="478"/>
          <ac:spMkLst>
            <pc:docMk/>
            <pc:sldMk cId="1937390665" sldId="260"/>
            <ac:spMk id="48" creationId="{D8A93628-5DDB-4A32-B02F-2DBFE5662095}"/>
          </ac:spMkLst>
        </pc:spChg>
        <pc:spChg chg="add del mod">
          <ac:chgData name="Ricardo Neves" userId="a2420d86-c959-463f-a209-2fea3ef854c2" providerId="ADAL" clId="{DFDCD0C2-651F-48EB-9014-B477B62D2459}" dt="2020-06-16T21:47:34.574" v="1244" actId="478"/>
          <ac:spMkLst>
            <pc:docMk/>
            <pc:sldMk cId="1937390665" sldId="260"/>
            <ac:spMk id="49" creationId="{C173EE93-C03A-4A75-BBCB-62695702A240}"/>
          </ac:spMkLst>
        </pc:spChg>
        <pc:spChg chg="add del mod">
          <ac:chgData name="Ricardo Neves" userId="a2420d86-c959-463f-a209-2fea3ef854c2" providerId="ADAL" clId="{DFDCD0C2-651F-48EB-9014-B477B62D2459}" dt="2020-06-16T21:47:35.035" v="1245" actId="478"/>
          <ac:spMkLst>
            <pc:docMk/>
            <pc:sldMk cId="1937390665" sldId="260"/>
            <ac:spMk id="50" creationId="{465EF8B8-3704-40FB-B039-805863EB53CA}"/>
          </ac:spMkLst>
        </pc:spChg>
        <pc:spChg chg="add del mod">
          <ac:chgData name="Ricardo Neves" userId="a2420d86-c959-463f-a209-2fea3ef854c2" providerId="ADAL" clId="{DFDCD0C2-651F-48EB-9014-B477B62D2459}" dt="2020-06-16T21:47:35.522" v="1246" actId="478"/>
          <ac:spMkLst>
            <pc:docMk/>
            <pc:sldMk cId="1937390665" sldId="260"/>
            <ac:spMk id="51" creationId="{6B032C71-E69C-46DC-940E-88FBD121C5CE}"/>
          </ac:spMkLst>
        </pc:spChg>
        <pc:spChg chg="mod">
          <ac:chgData name="Ricardo Neves" userId="a2420d86-c959-463f-a209-2fea3ef854c2" providerId="ADAL" clId="{DFDCD0C2-651F-48EB-9014-B477B62D2459}" dt="2020-06-16T21:46:24.430" v="1228"/>
          <ac:spMkLst>
            <pc:docMk/>
            <pc:sldMk cId="1937390665" sldId="260"/>
            <ac:spMk id="52" creationId="{A91BB10F-1914-4F5E-ABBC-79CE6A6630D8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3" creationId="{E4E152C9-D413-4E79-9A9E-78DAA7BB3BB5}"/>
          </ac:spMkLst>
        </pc:spChg>
        <pc:spChg chg="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4" creationId="{4B9A7C8B-8725-4EC0-85CA-ADB442288105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5" creationId="{57B3771B-3178-4304-938C-3E9CD0B24EA3}"/>
          </ac:spMkLst>
        </pc:spChg>
        <pc:spChg chg="del mod">
          <ac:chgData name="Ricardo Neves" userId="a2420d86-c959-463f-a209-2fea3ef854c2" providerId="ADAL" clId="{DFDCD0C2-651F-48EB-9014-B477B62D2459}" dt="2020-06-16T21:47:09.799" v="1238" actId="478"/>
          <ac:spMkLst>
            <pc:docMk/>
            <pc:sldMk cId="1937390665" sldId="260"/>
            <ac:spMk id="56" creationId="{A80FAE67-D8C6-44A6-B2B6-79A8FA76AB36}"/>
          </ac:spMkLst>
        </pc:spChg>
        <pc:spChg chg="mod">
          <ac:chgData name="Ricardo Neves" userId="a2420d86-c959-463f-a209-2fea3ef854c2" providerId="ADAL" clId="{DFDCD0C2-651F-48EB-9014-B477B62D2459}" dt="2020-06-16T21:48:39.935" v="1289" actId="207"/>
          <ac:spMkLst>
            <pc:docMk/>
            <pc:sldMk cId="1937390665" sldId="260"/>
            <ac:spMk id="57" creationId="{6D827A2C-6718-4910-A7DB-659B7291C8E6}"/>
          </ac:spMkLst>
        </pc:spChg>
        <pc:spChg chg="del mod">
          <ac:chgData name="Ricardo Neves" userId="a2420d86-c959-463f-a209-2fea3ef854c2" providerId="ADAL" clId="{DFDCD0C2-651F-48EB-9014-B477B62D2459}" dt="2020-06-16T21:47:08.641" v="1237" actId="478"/>
          <ac:spMkLst>
            <pc:docMk/>
            <pc:sldMk cId="1937390665" sldId="260"/>
            <ac:spMk id="58" creationId="{17FEC3AE-A460-4435-8756-3B484604E93E}"/>
          </ac:spMkLst>
        </pc:spChg>
        <pc:spChg chg="add del mod">
          <ac:chgData name="Ricardo Neves" userId="a2420d86-c959-463f-a209-2fea3ef854c2" providerId="ADAL" clId="{DFDCD0C2-651F-48EB-9014-B477B62D2459}" dt="2020-06-16T21:47:32.078" v="1243" actId="478"/>
          <ac:spMkLst>
            <pc:docMk/>
            <pc:sldMk cId="1937390665" sldId="260"/>
            <ac:spMk id="59" creationId="{79E46C81-9488-4563-B5D0-073A791098BE}"/>
          </ac:spMkLst>
        </pc:spChg>
        <pc:picChg chg="add del mod">
          <ac:chgData name="Ricardo Neves" userId="a2420d86-c959-463f-a209-2fea3ef854c2" providerId="ADAL" clId="{DFDCD0C2-651F-48EB-9014-B477B62D2459}" dt="2020-06-16T18:24:28.138" v="19" actId="478"/>
          <ac:picMkLst>
            <pc:docMk/>
            <pc:sldMk cId="1937390665" sldId="260"/>
            <ac:picMk id="6" creationId="{59E6A152-D3FD-42C0-B9AC-25632016AC0D}"/>
          </ac:picMkLst>
        </pc:picChg>
        <pc:picChg chg="add mod ord">
          <ac:chgData name="Ricardo Neves" userId="a2420d86-c959-463f-a209-2fea3ef854c2" providerId="ADAL" clId="{DFDCD0C2-651F-48EB-9014-B477B62D2459}" dt="2020-06-16T19:23:26.936" v="855" actId="14100"/>
          <ac:picMkLst>
            <pc:docMk/>
            <pc:sldMk cId="1937390665" sldId="260"/>
            <ac:picMk id="30" creationId="{6096CC37-7FED-4049-8F71-E52B290CFCFE}"/>
          </ac:picMkLst>
        </pc:picChg>
        <pc:picChg chg="add del mod">
          <ac:chgData name="Ricardo Neves" userId="a2420d86-c959-463f-a209-2fea3ef854c2" providerId="ADAL" clId="{DFDCD0C2-651F-48EB-9014-B477B62D2459}" dt="2020-06-16T19:31:42.652" v="1068" actId="478"/>
          <ac:picMkLst>
            <pc:docMk/>
            <pc:sldMk cId="1937390665" sldId="260"/>
            <ac:picMk id="31" creationId="{62B8AEC6-104D-4D43-9156-948C38422644}"/>
          </ac:picMkLst>
        </pc:picChg>
        <pc:picChg chg="add mod">
          <ac:chgData name="Ricardo Neves" userId="a2420d86-c959-463f-a209-2fea3ef854c2" providerId="ADAL" clId="{DFDCD0C2-651F-48EB-9014-B477B62D2459}" dt="2020-06-16T19:38:35.126" v="1104" actId="1076"/>
          <ac:picMkLst>
            <pc:docMk/>
            <pc:sldMk cId="1937390665" sldId="260"/>
            <ac:picMk id="34" creationId="{C51A98E8-E2D1-454D-A6EF-B09F6081A99F}"/>
          </ac:picMkLst>
        </pc:picChg>
        <pc:picChg chg="add del mod">
          <ac:chgData name="Ricardo Neves" userId="a2420d86-c959-463f-a209-2fea3ef854c2" providerId="ADAL" clId="{DFDCD0C2-651F-48EB-9014-B477B62D2459}" dt="2020-06-16T19:36:54.787" v="1095" actId="478"/>
          <ac:picMkLst>
            <pc:docMk/>
            <pc:sldMk cId="1937390665" sldId="260"/>
            <ac:picMk id="35" creationId="{E489EF34-D291-47AD-8C0A-5FC4386DE0DB}"/>
          </ac:picMkLst>
        </pc:picChg>
        <pc:picChg chg="add mod">
          <ac:chgData name="Ricardo Neves" userId="a2420d86-c959-463f-a209-2fea3ef854c2" providerId="ADAL" clId="{DFDCD0C2-651F-48EB-9014-B477B62D2459}" dt="2020-06-16T19:39:57.846" v="1130" actId="1076"/>
          <ac:picMkLst>
            <pc:docMk/>
            <pc:sldMk cId="1937390665" sldId="260"/>
            <ac:picMk id="40" creationId="{EDD11614-117A-4575-BECD-F2D3038E170E}"/>
          </ac:picMkLst>
        </pc:picChg>
        <pc:picChg chg="add mod">
          <ac:chgData name="Ricardo Neves" userId="a2420d86-c959-463f-a209-2fea3ef854c2" providerId="ADAL" clId="{DFDCD0C2-651F-48EB-9014-B477B62D2459}" dt="2020-06-16T19:40:03.782" v="1132" actId="1076"/>
          <ac:picMkLst>
            <pc:docMk/>
            <pc:sldMk cId="1937390665" sldId="260"/>
            <ac:picMk id="42" creationId="{190D063A-FF9E-47DE-BB60-05F0E82DFED4}"/>
          </ac:picMkLst>
        </pc:picChg>
        <pc:picChg chg="add mod">
          <ac:chgData name="Ricardo Neves" userId="a2420d86-c959-463f-a209-2fea3ef854c2" providerId="ADAL" clId="{DFDCD0C2-651F-48EB-9014-B477B62D2459}" dt="2020-06-16T22:04:00.782" v="1418" actId="29295"/>
          <ac:picMkLst>
            <pc:docMk/>
            <pc:sldMk cId="1937390665" sldId="260"/>
            <ac:picMk id="43" creationId="{22F8798F-E06A-49DB-923B-ED7B1C77EB01}"/>
          </ac:picMkLst>
        </pc:picChg>
        <pc:picChg chg="add mod">
          <ac:chgData name="Ricardo Neves" userId="a2420d86-c959-463f-a209-2fea3ef854c2" providerId="ADAL" clId="{DFDCD0C2-651F-48EB-9014-B477B62D2459}" dt="2020-06-16T22:04:08.719" v="1424" actId="29295"/>
          <ac:picMkLst>
            <pc:docMk/>
            <pc:sldMk cId="1937390665" sldId="260"/>
            <ac:picMk id="44" creationId="{E04A3EA3-5D04-4F99-AA13-C657F4E1E84A}"/>
          </ac:picMkLst>
        </pc:picChg>
        <pc:picChg chg="add mod">
          <ac:chgData name="Ricardo Neves" userId="a2420d86-c959-463f-a209-2fea3ef854c2" providerId="ADAL" clId="{DFDCD0C2-651F-48EB-9014-B477B62D2459}" dt="2020-06-16T22:04:11.547" v="1426" actId="29295"/>
          <ac:picMkLst>
            <pc:docMk/>
            <pc:sldMk cId="1937390665" sldId="260"/>
            <ac:picMk id="45" creationId="{B450DD58-62EC-43B0-B314-8ADAD7E953D6}"/>
          </ac:picMkLst>
        </pc:picChg>
        <pc:picChg chg="add del mod">
          <ac:chgData name="Ricardo Neves" userId="a2420d86-c959-463f-a209-2fea3ef854c2" providerId="ADAL" clId="{DFDCD0C2-651F-48EB-9014-B477B62D2459}" dt="2020-06-16T21:45:10.285" v="1222" actId="478"/>
          <ac:picMkLst>
            <pc:docMk/>
            <pc:sldMk cId="1937390665" sldId="260"/>
            <ac:picMk id="46" creationId="{6B6842BC-7509-4E9E-A7B0-35D22A87E916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1:53:35.772" v="1369" actId="207"/>
        <pc:sldMkLst>
          <pc:docMk/>
          <pc:sldMk cId="1412899883" sldId="261"/>
        </pc:sldMkLst>
        <pc:spChg chg="del">
          <ac:chgData name="Ricardo Neves" userId="a2420d86-c959-463f-a209-2fea3ef854c2" providerId="ADAL" clId="{DFDCD0C2-651F-48EB-9014-B477B62D2459}" dt="2020-06-16T18:33:14.137" v="108" actId="478"/>
          <ac:spMkLst>
            <pc:docMk/>
            <pc:sldMk cId="1412899883" sldId="261"/>
            <ac:spMk id="2" creationId="{18043B10-06A9-4CD0-8385-CD1E40557D3B}"/>
          </ac:spMkLst>
        </pc:spChg>
        <pc:spChg chg="del">
          <ac:chgData name="Ricardo Neves" userId="a2420d86-c959-463f-a209-2fea3ef854c2" providerId="ADAL" clId="{DFDCD0C2-651F-48EB-9014-B477B62D2459}" dt="2020-06-16T18:33:14.917" v="109" actId="478"/>
          <ac:spMkLst>
            <pc:docMk/>
            <pc:sldMk cId="1412899883" sldId="261"/>
            <ac:spMk id="3" creationId="{618159E3-2980-4062-99DE-432646760317}"/>
          </ac:spMkLst>
        </pc:spChg>
        <pc:spChg chg="add mod">
          <ac:chgData name="Ricardo Neves" userId="a2420d86-c959-463f-a209-2fea3ef854c2" providerId="ADAL" clId="{DFDCD0C2-651F-48EB-9014-B477B62D2459}" dt="2020-06-16T18:41:25.353" v="182" actId="14100"/>
          <ac:spMkLst>
            <pc:docMk/>
            <pc:sldMk cId="1412899883" sldId="261"/>
            <ac:spMk id="4" creationId="{57939EA2-7318-4827-8968-2A46B8A4EB27}"/>
          </ac:spMkLst>
        </pc:spChg>
        <pc:spChg chg="add mod">
          <ac:chgData name="Ricardo Neves" userId="a2420d86-c959-463f-a209-2fea3ef854c2" providerId="ADAL" clId="{DFDCD0C2-651F-48EB-9014-B477B62D2459}" dt="2020-06-16T18:36:03.100" v="123" actId="1076"/>
          <ac:spMkLst>
            <pc:docMk/>
            <pc:sldMk cId="1412899883" sldId="261"/>
            <ac:spMk id="5" creationId="{99D2DB4E-D815-41C6-8D9E-6B9788773643}"/>
          </ac:spMkLst>
        </pc:spChg>
        <pc:spChg chg="add mod">
          <ac:chgData name="Ricardo Neves" userId="a2420d86-c959-463f-a209-2fea3ef854c2" providerId="ADAL" clId="{DFDCD0C2-651F-48EB-9014-B477B62D2459}" dt="2020-06-16T18:36:20.442" v="126"/>
          <ac:spMkLst>
            <pc:docMk/>
            <pc:sldMk cId="1412899883" sldId="261"/>
            <ac:spMk id="6" creationId="{945977F7-266C-4B51-B5E2-51319807C7B2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7" creationId="{BE321816-5B35-4659-936B-30606D5A1534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8" creationId="{1D4CC952-E866-420B-A52D-6BE949B3F3C9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9" creationId="{91EC1BC9-DD93-4EF4-AAD6-141DD7DDCA17}"/>
          </ac:spMkLst>
        </pc:spChg>
        <pc:spChg chg="add del mod">
          <ac:chgData name="Ricardo Neves" userId="a2420d86-c959-463f-a209-2fea3ef854c2" providerId="ADAL" clId="{DFDCD0C2-651F-48EB-9014-B477B62D2459}" dt="2020-06-16T18:38:09.222" v="155" actId="207"/>
          <ac:spMkLst>
            <pc:docMk/>
            <pc:sldMk cId="1412899883" sldId="261"/>
            <ac:spMk id="10" creationId="{CB208260-EECF-4540-A875-53DD8E0224E8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11" creationId="{396F85C6-AF48-42D3-9842-30928027BE36}"/>
          </ac:spMkLst>
        </pc:spChg>
        <pc:spChg chg="add mod">
          <ac:chgData name="Ricardo Neves" userId="a2420d86-c959-463f-a209-2fea3ef854c2" providerId="ADAL" clId="{DFDCD0C2-651F-48EB-9014-B477B62D2459}" dt="2020-06-16T18:39:12.242" v="161"/>
          <ac:spMkLst>
            <pc:docMk/>
            <pc:sldMk cId="1412899883" sldId="261"/>
            <ac:spMk id="12" creationId="{EEC1E576-AE2F-4B0E-BE37-42DB6AA3D758}"/>
          </ac:spMkLst>
        </pc:spChg>
        <pc:spChg chg="add mod">
          <ac:chgData name="Ricardo Neves" userId="a2420d86-c959-463f-a209-2fea3ef854c2" providerId="ADAL" clId="{DFDCD0C2-651F-48EB-9014-B477B62D2459}" dt="2020-06-16T18:39:24.404" v="162"/>
          <ac:spMkLst>
            <pc:docMk/>
            <pc:sldMk cId="1412899883" sldId="261"/>
            <ac:spMk id="13" creationId="{85D8F795-C513-4600-AF33-2CB06159517D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4" creationId="{4385475A-1921-4B47-AB76-BEADA55CD3B1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5" creationId="{9F65834A-978F-43A2-9DB2-4CBD6CC0FE28}"/>
          </ac:spMkLst>
        </pc:spChg>
        <pc:spChg chg="add mod">
          <ac:chgData name="Ricardo Neves" userId="a2420d86-c959-463f-a209-2fea3ef854c2" providerId="ADAL" clId="{DFDCD0C2-651F-48EB-9014-B477B62D2459}" dt="2020-06-16T18:40:22.132" v="168" actId="207"/>
          <ac:spMkLst>
            <pc:docMk/>
            <pc:sldMk cId="1412899883" sldId="261"/>
            <ac:spMk id="16" creationId="{A740606C-5052-4EE9-AA80-25729F1CBD57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7" creationId="{82AA6B44-0E28-4168-B184-F8A935F4DD1C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18" creationId="{541D63CF-C452-4ADD-A938-A7D633CA47F2}"/>
          </ac:spMkLst>
        </pc:spChg>
        <pc:spChg chg="add mod">
          <ac:chgData name="Ricardo Neves" userId="a2420d86-c959-463f-a209-2fea3ef854c2" providerId="ADAL" clId="{DFDCD0C2-651F-48EB-9014-B477B62D2459}" dt="2020-06-16T21:53:35.772" v="1369" actId="207"/>
          <ac:spMkLst>
            <pc:docMk/>
            <pc:sldMk cId="1412899883" sldId="261"/>
            <ac:spMk id="22" creationId="{4A582CAF-C23C-43A3-AC8A-9A599B83290C}"/>
          </ac:spMkLst>
        </pc:spChg>
        <pc:picChg chg="add del mod">
          <ac:chgData name="Ricardo Neves" userId="a2420d86-c959-463f-a209-2fea3ef854c2" providerId="ADAL" clId="{DFDCD0C2-651F-48EB-9014-B477B62D2459}" dt="2020-06-16T18:42:23.739" v="194" actId="478"/>
          <ac:picMkLst>
            <pc:docMk/>
            <pc:sldMk cId="1412899883" sldId="261"/>
            <ac:picMk id="20" creationId="{0339EACB-AB63-4156-97E5-4A4C6A0C8EE6}"/>
          </ac:picMkLst>
        </pc:picChg>
        <pc:picChg chg="add mod">
          <ac:chgData name="Ricardo Neves" userId="a2420d86-c959-463f-a209-2fea3ef854c2" providerId="ADAL" clId="{DFDCD0C2-651F-48EB-9014-B477B62D2459}" dt="2020-06-16T18:43:12.594" v="210" actId="1076"/>
          <ac:picMkLst>
            <pc:docMk/>
            <pc:sldMk cId="1412899883" sldId="261"/>
            <ac:picMk id="21" creationId="{7A493904-B81F-4903-B6A2-6CB643292929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18:43:01.234" v="205" actId="21"/>
        <pc:sldMkLst>
          <pc:docMk/>
          <pc:sldMk cId="4291834335" sldId="262"/>
        </pc:sldMkLst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4" creationId="{57939EA2-7318-4827-8968-2A46B8A4EB2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5" creationId="{99D2DB4E-D815-41C6-8D9E-6B9788773643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6" creationId="{945977F7-266C-4B51-B5E2-51319807C7B2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7" creationId="{BE321816-5B35-4659-936B-30606D5A1534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8" creationId="{1D4CC952-E866-420B-A52D-6BE949B3F3C9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9" creationId="{91EC1BC9-DD93-4EF4-AAD6-141DD7DDCA1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0" creationId="{CB208260-EECF-4540-A875-53DD8E0224E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1" creationId="{396F85C6-AF48-42D3-9842-30928027BE36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2" creationId="{EEC1E576-AE2F-4B0E-BE37-42DB6AA3D75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3" creationId="{85D8F795-C513-4600-AF33-2CB06159517D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4" creationId="{4385475A-1921-4B47-AB76-BEADA55CD3B1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5" creationId="{9F65834A-978F-43A2-9DB2-4CBD6CC0FE2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6" creationId="{A740606C-5052-4EE9-AA80-25729F1CBD5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7" creationId="{82AA6B44-0E28-4168-B184-F8A935F4DD1C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8" creationId="{541D63CF-C452-4ADD-A938-A7D633CA47F2}"/>
          </ac:spMkLst>
        </pc:spChg>
        <pc:picChg chg="add mod">
          <ac:chgData name="Ricardo Neves" userId="a2420d86-c959-463f-a209-2fea3ef854c2" providerId="ADAL" clId="{DFDCD0C2-651F-48EB-9014-B477B62D2459}" dt="2020-06-16T18:42:36.120" v="200" actId="962"/>
          <ac:picMkLst>
            <pc:docMk/>
            <pc:sldMk cId="4291834335" sldId="262"/>
            <ac:picMk id="3" creationId="{6AB63CEB-ED7E-463F-9DF8-7221C2366909}"/>
          </ac:picMkLst>
        </pc:picChg>
        <pc:picChg chg="add del mod">
          <ac:chgData name="Ricardo Neves" userId="a2420d86-c959-463f-a209-2fea3ef854c2" providerId="ADAL" clId="{DFDCD0C2-651F-48EB-9014-B477B62D2459}" dt="2020-06-16T18:43:01.234" v="205" actId="21"/>
          <ac:picMkLst>
            <pc:docMk/>
            <pc:sldMk cId="4291834335" sldId="262"/>
            <ac:picMk id="20" creationId="{5284E0B6-379A-4119-BBDA-8A32176EEF7D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21:48:02.974" v="1259" actId="478"/>
        <pc:sldMkLst>
          <pc:docMk/>
          <pc:sldMk cId="161192686" sldId="263"/>
        </pc:sldMkLst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5" creationId="{27C3D95B-6E8D-4A1D-9195-8593B0AF07DA}"/>
          </ac:spMkLst>
        </pc:spChg>
        <pc:spChg chg="add del mod">
          <ac:chgData name="Ricardo Neves" userId="a2420d86-c959-463f-a209-2fea3ef854c2" providerId="ADAL" clId="{DFDCD0C2-651F-48EB-9014-B477B62D2459}" dt="2020-06-16T21:48:02.974" v="1259" actId="478"/>
          <ac:spMkLst>
            <pc:docMk/>
            <pc:sldMk cId="161192686" sldId="263"/>
            <ac:spMk id="31" creationId="{9FC6F43E-8EA4-49C5-BE9B-1E2720ED9647}"/>
          </ac:spMkLst>
        </pc:spChg>
        <pc:spChg chg="del mod">
          <ac:chgData name="Ricardo Neves" userId="a2420d86-c959-463f-a209-2fea3ef854c2" providerId="ADAL" clId="{DFDCD0C2-651F-48EB-9014-B477B62D2459}" dt="2020-06-16T21:47:57.070" v="1257" actId="478"/>
          <ac:spMkLst>
            <pc:docMk/>
            <pc:sldMk cId="161192686" sldId="263"/>
            <ac:spMk id="33" creationId="{F7D1E51A-CD42-43EA-ACBE-FCC17AF13E81}"/>
          </ac:spMkLst>
        </pc:spChg>
        <pc:spChg chg="mod">
          <ac:chgData name="Ricardo Neves" userId="a2420d86-c959-463f-a209-2fea3ef854c2" providerId="ADAL" clId="{DFDCD0C2-651F-48EB-9014-B477B62D2459}" dt="2020-06-16T21:48:00.486" v="1258" actId="20577"/>
          <ac:spMkLst>
            <pc:docMk/>
            <pc:sldMk cId="161192686" sldId="263"/>
            <ac:spMk id="35" creationId="{8906FFB2-F101-4A58-9485-8719B9B3B704}"/>
          </ac:spMkLst>
        </pc:spChg>
        <pc:spChg chg="del mod">
          <ac:chgData name="Ricardo Neves" userId="a2420d86-c959-463f-a209-2fea3ef854c2" providerId="ADAL" clId="{DFDCD0C2-651F-48EB-9014-B477B62D2459}" dt="2020-06-16T21:47:53.243" v="1255" actId="478"/>
          <ac:spMkLst>
            <pc:docMk/>
            <pc:sldMk cId="161192686" sldId="263"/>
            <ac:spMk id="36" creationId="{15ACE24B-CADA-4528-B546-4B1635EB1F36}"/>
          </ac:spMkLst>
        </pc:spChg>
        <pc:spChg chg="del">
          <ac:chgData name="Ricardo Neves" userId="a2420d86-c959-463f-a209-2fea3ef854c2" providerId="ADAL" clId="{DFDCD0C2-651F-48EB-9014-B477B62D2459}" dt="2020-06-16T21:47:45.088" v="1251" actId="478"/>
          <ac:spMkLst>
            <pc:docMk/>
            <pc:sldMk cId="161192686" sldId="263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7:46.236" v="1253" actId="478"/>
          <ac:spMkLst>
            <pc:docMk/>
            <pc:sldMk cId="161192686" sldId="263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7:44.463" v="1250" actId="478"/>
          <ac:spMkLst>
            <pc:docMk/>
            <pc:sldMk cId="161192686" sldId="263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7:45.690" v="1252" actId="478"/>
          <ac:spMkLst>
            <pc:docMk/>
            <pc:sldMk cId="161192686" sldId="263"/>
            <ac:spMk id="51" creationId="{6B032C71-E69C-46DC-940E-88FBD121C5CE}"/>
          </ac:spMkLst>
        </pc:spChg>
      </pc:sldChg>
      <pc:sldChg chg="add del">
        <pc:chgData name="Ricardo Neves" userId="a2420d86-c959-463f-a209-2fea3ef854c2" providerId="ADAL" clId="{DFDCD0C2-651F-48EB-9014-B477B62D2459}" dt="2020-06-16T19:26:54.042" v="985" actId="2696"/>
        <pc:sldMkLst>
          <pc:docMk/>
          <pc:sldMk cId="2144700219" sldId="263"/>
        </pc:sldMkLst>
      </pc:sldChg>
      <pc:sldChg chg="delSp modSp add mod">
        <pc:chgData name="Ricardo Neves" userId="a2420d86-c959-463f-a209-2fea3ef854c2" providerId="ADAL" clId="{DFDCD0C2-651F-48EB-9014-B477B62D2459}" dt="2020-06-16T21:49:06.702" v="1299" actId="20577"/>
        <pc:sldMkLst>
          <pc:docMk/>
          <pc:sldMk cId="4191338763" sldId="264"/>
        </pc:sldMkLst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05.595" v="1298" actId="478"/>
          <ac:spMkLst>
            <pc:docMk/>
            <pc:sldMk cId="4191338763" sldId="264"/>
            <ac:spMk id="31" creationId="{9050AAA7-6BDF-4F4F-8327-463F17DB1B30}"/>
          </ac:spMkLst>
        </pc:spChg>
        <pc:spChg chg="mod">
          <ac:chgData name="Ricardo Neves" userId="a2420d86-c959-463f-a209-2fea3ef854c2" providerId="ADAL" clId="{DFDCD0C2-651F-48EB-9014-B477B62D2459}" dt="2020-06-16T21:49:06.702" v="1299" actId="20577"/>
          <ac:spMkLst>
            <pc:docMk/>
            <pc:sldMk cId="4191338763" sldId="264"/>
            <ac:spMk id="33" creationId="{5BCA47C1-724C-4770-B074-D91989029D37}"/>
          </ac:spMkLst>
        </pc:spChg>
        <pc:spChg chg="del mod">
          <ac:chgData name="Ricardo Neves" userId="a2420d86-c959-463f-a209-2fea3ef854c2" providerId="ADAL" clId="{DFDCD0C2-651F-48EB-9014-B477B62D2459}" dt="2020-06-16T21:49:02.728" v="1296" actId="478"/>
          <ac:spMkLst>
            <pc:docMk/>
            <pc:sldMk cId="4191338763" sldId="264"/>
            <ac:spMk id="35" creationId="{90432F20-DEF9-4274-B641-8A8C9EE11307}"/>
          </ac:spMkLst>
        </pc:spChg>
        <pc:spChg chg="del">
          <ac:chgData name="Ricardo Neves" userId="a2420d86-c959-463f-a209-2fea3ef854c2" providerId="ADAL" clId="{DFDCD0C2-651F-48EB-9014-B477B62D2459}" dt="2020-06-16T21:48:48.921" v="1290" actId="478"/>
          <ac:spMkLst>
            <pc:docMk/>
            <pc:sldMk cId="4191338763" sldId="264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8:52.211" v="1293" actId="478"/>
          <ac:spMkLst>
            <pc:docMk/>
            <pc:sldMk cId="4191338763" sldId="264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8:50.381" v="1291" actId="478"/>
          <ac:spMkLst>
            <pc:docMk/>
            <pc:sldMk cId="4191338763" sldId="264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8:51.215" v="1292" actId="478"/>
          <ac:spMkLst>
            <pc:docMk/>
            <pc:sldMk cId="4191338763" sldId="264"/>
            <ac:spMk id="51" creationId="{6B032C71-E69C-46DC-940E-88FBD121C5CE}"/>
          </ac:spMkLst>
        </pc:spChg>
      </pc:sldChg>
      <pc:sldChg chg="delSp modSp add mod">
        <pc:chgData name="Ricardo Neves" userId="a2420d86-c959-463f-a209-2fea3ef854c2" providerId="ADAL" clId="{DFDCD0C2-651F-48EB-9014-B477B62D2459}" dt="2020-06-16T21:49:25.618" v="1307" actId="478"/>
        <pc:sldMkLst>
          <pc:docMk/>
          <pc:sldMk cId="2972607910" sldId="265"/>
        </pc:sldMkLst>
        <pc:spChg chg="del 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25.618" v="1307" actId="478"/>
          <ac:spMkLst>
            <pc:docMk/>
            <pc:sldMk cId="2972607910" sldId="265"/>
            <ac:spMk id="31" creationId="{C4784DA6-998F-4F85-B227-A5E3953F7A4C}"/>
          </ac:spMkLst>
        </pc:spChg>
        <pc:spChg chg="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33" creationId="{7FBD26DC-B033-4348-AD64-B9D0168B6FB2}"/>
          </ac:spMkLst>
        </pc:spChg>
        <pc:spChg chg="del mod">
          <ac:chgData name="Ricardo Neves" userId="a2420d86-c959-463f-a209-2fea3ef854c2" providerId="ADAL" clId="{DFDCD0C2-651F-48EB-9014-B477B62D2459}" dt="2020-06-16T21:49:24.595" v="1306" actId="478"/>
          <ac:spMkLst>
            <pc:docMk/>
            <pc:sldMk cId="2972607910" sldId="265"/>
            <ac:spMk id="35" creationId="{83753C1A-ABF7-4125-9AEA-9FF6F83605D8}"/>
          </ac:spMkLst>
        </pc:spChg>
        <pc:spChg chg="del">
          <ac:chgData name="Ricardo Neves" userId="a2420d86-c959-463f-a209-2fea3ef854c2" providerId="ADAL" clId="{DFDCD0C2-651F-48EB-9014-B477B62D2459}" dt="2020-06-16T21:49:11.732" v="1300" actId="478"/>
          <ac:spMkLst>
            <pc:docMk/>
            <pc:sldMk cId="2972607910" sldId="265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9:14.423" v="1303" actId="478"/>
          <ac:spMkLst>
            <pc:docMk/>
            <pc:sldMk cId="2972607910" sldId="265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12.243" v="1301" actId="478"/>
          <ac:spMkLst>
            <pc:docMk/>
            <pc:sldMk cId="2972607910" sldId="265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12.856" v="1302" actId="478"/>
          <ac:spMkLst>
            <pc:docMk/>
            <pc:sldMk cId="2972607910" sldId="265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1" creationId="{6B032C71-E69C-46DC-940E-88FBD121C5CE}"/>
          </ac:spMkLst>
        </pc:spChg>
      </pc:sldChg>
      <pc:sldChg chg="addSp delSp modSp add mod">
        <pc:chgData name="Ricardo Neves" userId="a2420d86-c959-463f-a209-2fea3ef854c2" providerId="ADAL" clId="{DFDCD0C2-651F-48EB-9014-B477B62D2459}" dt="2020-06-16T21:50:15.633" v="1355" actId="207"/>
        <pc:sldMkLst>
          <pc:docMk/>
          <pc:sldMk cId="1533287446" sldId="266"/>
        </pc:sldMkLst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5" creationId="{27C3D95B-6E8D-4A1D-9195-8593B0AF07DA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1" creationId="{9A61C751-A7C3-4653-8C9C-1EE9A5BF7A6C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3" creationId="{4FDE3891-6A31-4BA7-BE51-46B327886F50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5" creationId="{E06D3B7F-1C71-44BB-97AD-17C71E4DC090}"/>
          </ac:spMkLst>
        </pc:spChg>
        <pc:spChg chg="del mod">
          <ac:chgData name="Ricardo Neves" userId="a2420d86-c959-463f-a209-2fea3ef854c2" providerId="ADAL" clId="{DFDCD0C2-651F-48EB-9014-B477B62D2459}" dt="2020-06-16T21:49:54.902" v="1316" actId="478"/>
          <ac:spMkLst>
            <pc:docMk/>
            <pc:sldMk cId="1533287446" sldId="266"/>
            <ac:spMk id="36" creationId="{81BBC53B-7CAA-4078-832E-A72AED61E19D}"/>
          </ac:spMkLst>
        </pc:spChg>
        <pc:spChg chg="mod">
          <ac:chgData name="Ricardo Neves" userId="a2420d86-c959-463f-a209-2fea3ef854c2" providerId="ADAL" clId="{DFDCD0C2-651F-48EB-9014-B477B62D2459}" dt="2020-06-16T21:50:15.633" v="1355" actId="207"/>
          <ac:spMkLst>
            <pc:docMk/>
            <pc:sldMk cId="1533287446" sldId="266"/>
            <ac:spMk id="37" creationId="{85CA0AF7-8902-4342-B91B-D123B6BD333C}"/>
          </ac:spMkLst>
        </pc:spChg>
        <pc:spChg chg="del mod">
          <ac:chgData name="Ricardo Neves" userId="a2420d86-c959-463f-a209-2fea3ef854c2" providerId="ADAL" clId="{DFDCD0C2-651F-48EB-9014-B477B62D2459}" dt="2020-06-16T21:49:54.055" v="1315" actId="478"/>
          <ac:spMkLst>
            <pc:docMk/>
            <pc:sldMk cId="1533287446" sldId="266"/>
            <ac:spMk id="38" creationId="{3193263E-CE52-4038-849F-D8AFC117DA15}"/>
          </ac:spMkLst>
        </pc:spChg>
        <pc:spChg chg="add del mod">
          <ac:chgData name="Ricardo Neves" userId="a2420d86-c959-463f-a209-2fea3ef854c2" providerId="ADAL" clId="{DFDCD0C2-651F-48EB-9014-B477B62D2459}" dt="2020-06-16T21:50:03.413" v="1320" actId="478"/>
          <ac:spMkLst>
            <pc:docMk/>
            <pc:sldMk cId="1533287446" sldId="266"/>
            <ac:spMk id="39" creationId="{6CB23AF9-CC3C-4155-AF3E-0673708166D8}"/>
          </ac:spMkLst>
        </pc:spChg>
        <pc:spChg chg="del">
          <ac:chgData name="Ricardo Neves" userId="a2420d86-c959-463f-a209-2fea3ef854c2" providerId="ADAL" clId="{DFDCD0C2-651F-48EB-9014-B477B62D2459}" dt="2020-06-16T21:49:29.481" v="1308" actId="478"/>
          <ac:spMkLst>
            <pc:docMk/>
            <pc:sldMk cId="1533287446" sldId="266"/>
            <ac:spMk id="47" creationId="{31F42C29-8F42-4E88-9895-F39CDE8C3632}"/>
          </ac:spMkLst>
        </pc:spChg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30.043" v="1309" actId="478"/>
          <ac:spMkLst>
            <pc:docMk/>
            <pc:sldMk cId="1533287446" sldId="266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30.491" v="1310" actId="478"/>
          <ac:spMkLst>
            <pc:docMk/>
            <pc:sldMk cId="1533287446" sldId="266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30.842" v="1311" actId="478"/>
          <ac:spMkLst>
            <pc:docMk/>
            <pc:sldMk cId="1533287446" sldId="266"/>
            <ac:spMk id="51" creationId="{6B032C71-E69C-46DC-940E-88FBD121C5CE}"/>
          </ac:spMkLst>
        </pc:spChg>
      </pc:sldChg>
    </pc:docChg>
  </pc:docChgLst>
  <pc:docChgLst>
    <pc:chgData name="Ricardo Neves" userId="c57c9de82bfc8463" providerId="LiveId" clId="{DD3D527B-9ACB-4DFB-8021-47D6AD89198C}"/>
    <pc:docChg chg="undo custSel addSld modSld">
      <pc:chgData name="Ricardo Neves" userId="c57c9de82bfc8463" providerId="LiveId" clId="{DD3D527B-9ACB-4DFB-8021-47D6AD89198C}" dt="2020-05-29T13:03:20.311" v="1232" actId="478"/>
      <pc:docMkLst>
        <pc:docMk/>
      </pc:docMkLst>
      <pc:sldChg chg="addSp delSp modSp new mod">
        <pc:chgData name="Ricardo Neves" userId="c57c9de82bfc8463" providerId="LiveId" clId="{DD3D527B-9ACB-4DFB-8021-47D6AD89198C}" dt="2020-05-29T12:08:06.409" v="409" actId="478"/>
        <pc:sldMkLst>
          <pc:docMk/>
          <pc:sldMk cId="331609165" sldId="256"/>
        </pc:sldMkLst>
        <pc:spChg chg="del">
          <ac:chgData name="Ricardo Neves" userId="c57c9de82bfc8463" providerId="LiveId" clId="{DD3D527B-9ACB-4DFB-8021-47D6AD89198C}" dt="2020-05-27T20:03:10.351" v="1" actId="478"/>
          <ac:spMkLst>
            <pc:docMk/>
            <pc:sldMk cId="331609165" sldId="256"/>
            <ac:spMk id="2" creationId="{DBBBA9D7-4D09-450D-80B5-EF561464867C}"/>
          </ac:spMkLst>
        </pc:spChg>
        <pc:spChg chg="del">
          <ac:chgData name="Ricardo Neves" userId="c57c9de82bfc8463" providerId="LiveId" clId="{DD3D527B-9ACB-4DFB-8021-47D6AD89198C}" dt="2020-05-27T20:03:13.266" v="2" actId="478"/>
          <ac:spMkLst>
            <pc:docMk/>
            <pc:sldMk cId="331609165" sldId="256"/>
            <ac:spMk id="3" creationId="{592AEDAD-E38A-49D3-9C1A-316AA67843EF}"/>
          </ac:spMkLst>
        </pc:spChg>
        <pc:spChg chg="add del mod">
          <ac:chgData name="Ricardo Neves" userId="c57c9de82bfc8463" providerId="LiveId" clId="{DD3D527B-9ACB-4DFB-8021-47D6AD89198C}" dt="2020-05-29T12:08:06.409" v="409" actId="478"/>
          <ac:spMkLst>
            <pc:docMk/>
            <pc:sldMk cId="331609165" sldId="256"/>
            <ac:spMk id="3" creationId="{65CA6B62-7C99-4F04-9BA8-46AA46E73757}"/>
          </ac:spMkLst>
        </pc:spChg>
        <pc:picChg chg="add mod modCrop">
          <ac:chgData name="Ricardo Neves" userId="c57c9de82bfc8463" providerId="LiveId" clId="{DD3D527B-9ACB-4DFB-8021-47D6AD89198C}" dt="2020-05-27T20:05:32.863" v="20" actId="732"/>
          <ac:picMkLst>
            <pc:docMk/>
            <pc:sldMk cId="331609165" sldId="256"/>
            <ac:picMk id="5" creationId="{0A82394C-4041-4B6B-9069-CBFDA0170068}"/>
          </ac:picMkLst>
        </pc:picChg>
      </pc:sldChg>
      <pc:sldChg chg="addSp delSp modSp new mod">
        <pc:chgData name="Ricardo Neves" userId="c57c9de82bfc8463" providerId="LiveId" clId="{DD3D527B-9ACB-4DFB-8021-47D6AD89198C}" dt="2020-05-29T13:02:45.227" v="1229" actId="478"/>
        <pc:sldMkLst>
          <pc:docMk/>
          <pc:sldMk cId="717889628" sldId="257"/>
        </pc:sldMkLst>
        <pc:spChg chg="del">
          <ac:chgData name="Ricardo Neves" userId="c57c9de82bfc8463" providerId="LiveId" clId="{DD3D527B-9ACB-4DFB-8021-47D6AD89198C}" dt="2020-05-27T20:03:23.980" v="4" actId="478"/>
          <ac:spMkLst>
            <pc:docMk/>
            <pc:sldMk cId="717889628" sldId="257"/>
            <ac:spMk id="2" creationId="{2FE284A3-7409-4E76-A4D8-7BE9DDA3B0F5}"/>
          </ac:spMkLst>
        </pc:spChg>
        <pc:spChg chg="add del mod">
          <ac:chgData name="Ricardo Neves" userId="c57c9de82bfc8463" providerId="LiveId" clId="{DD3D527B-9ACB-4DFB-8021-47D6AD89198C}" dt="2020-05-29T13:02:45.227" v="1229" actId="478"/>
          <ac:spMkLst>
            <pc:docMk/>
            <pc:sldMk cId="717889628" sldId="257"/>
            <ac:spMk id="2" creationId="{6948D747-0B93-4D9A-A40C-D24245925C96}"/>
          </ac:spMkLst>
        </pc:spChg>
        <pc:spChg chg="del">
          <ac:chgData name="Ricardo Neves" userId="c57c9de82bfc8463" providerId="LiveId" clId="{DD3D527B-9ACB-4DFB-8021-47D6AD89198C}" dt="2020-05-27T20:03:24.987" v="5" actId="478"/>
          <ac:spMkLst>
            <pc:docMk/>
            <pc:sldMk cId="717889628" sldId="257"/>
            <ac:spMk id="3" creationId="{26B6EE81-DC86-4059-A530-45732E382139}"/>
          </ac:spMkLst>
        </pc:spChg>
        <pc:spChg chg="add mod">
          <ac:chgData name="Ricardo Neves" userId="c57c9de82bfc8463" providerId="LiveId" clId="{DD3D527B-9ACB-4DFB-8021-47D6AD89198C}" dt="2020-05-29T12:15:53.194" v="438" actId="14100"/>
          <ac:spMkLst>
            <pc:docMk/>
            <pc:sldMk cId="717889628" sldId="257"/>
            <ac:spMk id="3" creationId="{A76D453A-5618-4EED-8D7C-9C02641CF869}"/>
          </ac:spMkLst>
        </pc:spChg>
        <pc:spChg chg="add mod">
          <ac:chgData name="Ricardo Neves" userId="c57c9de82bfc8463" providerId="LiveId" clId="{DD3D527B-9ACB-4DFB-8021-47D6AD89198C}" dt="2020-05-29T12:32:33.177" v="706" actId="108"/>
          <ac:spMkLst>
            <pc:docMk/>
            <pc:sldMk cId="717889628" sldId="257"/>
            <ac:spMk id="4" creationId="{76D552AA-AAAA-4D6A-9D3D-7CFB4FCFB168}"/>
          </ac:spMkLst>
        </pc:spChg>
        <pc:spChg chg="add mod">
          <ac:chgData name="Ricardo Neves" userId="c57c9de82bfc8463" providerId="LiveId" clId="{DD3D527B-9ACB-4DFB-8021-47D6AD89198C}" dt="2020-05-29T12:19:08.714" v="531" actId="207"/>
          <ac:spMkLst>
            <pc:docMk/>
            <pc:sldMk cId="717889628" sldId="257"/>
            <ac:spMk id="6" creationId="{D3907CCD-D724-44DB-BB50-D1E66B8B71AA}"/>
          </ac:spMkLst>
        </pc:spChg>
        <pc:spChg chg="add del mod">
          <ac:chgData name="Ricardo Neves" userId="c57c9de82bfc8463" providerId="LiveId" clId="{DD3D527B-9ACB-4DFB-8021-47D6AD89198C}" dt="2020-05-29T12:16:01.234" v="440" actId="478"/>
          <ac:spMkLst>
            <pc:docMk/>
            <pc:sldMk cId="717889628" sldId="257"/>
            <ac:spMk id="8" creationId="{451D5E59-4F92-409D-B3F2-6B362DF8EB06}"/>
          </ac:spMkLst>
        </pc:spChg>
        <pc:spChg chg="add mod">
          <ac:chgData name="Ricardo Neves" userId="c57c9de82bfc8463" providerId="LiveId" clId="{DD3D527B-9ACB-4DFB-8021-47D6AD89198C}" dt="2020-05-29T12:16:05.818" v="442" actId="1076"/>
          <ac:spMkLst>
            <pc:docMk/>
            <pc:sldMk cId="717889628" sldId="257"/>
            <ac:spMk id="9" creationId="{8FABB0C2-D8C7-4801-AD2C-6AF372291DDC}"/>
          </ac:spMkLst>
        </pc:spChg>
        <pc:spChg chg="add mod">
          <ac:chgData name="Ricardo Neves" userId="c57c9de82bfc8463" providerId="LiveId" clId="{DD3D527B-9ACB-4DFB-8021-47D6AD89198C}" dt="2020-05-29T12:21:51.970" v="533" actId="1076"/>
          <ac:spMkLst>
            <pc:docMk/>
            <pc:sldMk cId="717889628" sldId="257"/>
            <ac:spMk id="10" creationId="{E4EB24C2-85FB-48CA-9C9B-DB8E8DF9BAD2}"/>
          </ac:spMkLst>
        </pc:spChg>
        <pc:spChg chg="add mod">
          <ac:chgData name="Ricardo Neves" userId="c57c9de82bfc8463" providerId="LiveId" clId="{DD3D527B-9ACB-4DFB-8021-47D6AD89198C}" dt="2020-05-29T12:22:16.249" v="536" actId="1076"/>
          <ac:spMkLst>
            <pc:docMk/>
            <pc:sldMk cId="717889628" sldId="257"/>
            <ac:spMk id="11" creationId="{8A7DA4FD-9E1C-4218-96F0-9A277F002FE4}"/>
          </ac:spMkLst>
        </pc:spChg>
        <pc:spChg chg="add mod">
          <ac:chgData name="Ricardo Neves" userId="c57c9de82bfc8463" providerId="LiveId" clId="{DD3D527B-9ACB-4DFB-8021-47D6AD89198C}" dt="2020-05-29T12:25:04.136" v="562" actId="1076"/>
          <ac:spMkLst>
            <pc:docMk/>
            <pc:sldMk cId="717889628" sldId="257"/>
            <ac:spMk id="12" creationId="{33AA51A4-91AF-4792-B96B-3976A7D75AA1}"/>
          </ac:spMkLst>
        </pc:spChg>
        <pc:spChg chg="add mod">
          <ac:chgData name="Ricardo Neves" userId="c57c9de82bfc8463" providerId="LiveId" clId="{DD3D527B-9ACB-4DFB-8021-47D6AD89198C}" dt="2020-05-29T12:22:30.106" v="540" actId="1076"/>
          <ac:spMkLst>
            <pc:docMk/>
            <pc:sldMk cId="717889628" sldId="257"/>
            <ac:spMk id="13" creationId="{B17588EA-C188-4D0D-98F6-69AAA0681FF9}"/>
          </ac:spMkLst>
        </pc:spChg>
        <pc:spChg chg="add mod">
          <ac:chgData name="Ricardo Neves" userId="c57c9de82bfc8463" providerId="LiveId" clId="{DD3D527B-9ACB-4DFB-8021-47D6AD89198C}" dt="2020-05-29T12:23:03.457" v="542" actId="1076"/>
          <ac:spMkLst>
            <pc:docMk/>
            <pc:sldMk cId="717889628" sldId="257"/>
            <ac:spMk id="14" creationId="{B065BDAB-2991-4D6E-B172-0965E8A2D444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5" creationId="{9A8D1ED2-6A44-4BBF-A16F-F84CABDAC6F6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6" creationId="{FEB54817-CC4A-43C8-955C-5027FF3846D2}"/>
          </ac:spMkLst>
        </pc:spChg>
        <pc:spChg chg="add del mod">
          <ac:chgData name="Ricardo Neves" userId="c57c9de82bfc8463" providerId="LiveId" clId="{DD3D527B-9ACB-4DFB-8021-47D6AD89198C}" dt="2020-05-29T12:24:07.945" v="549"/>
          <ac:spMkLst>
            <pc:docMk/>
            <pc:sldMk cId="717889628" sldId="257"/>
            <ac:spMk id="17" creationId="{8303B442-C0D1-47BE-A757-B8CF90E20FD9}"/>
          </ac:spMkLst>
        </pc:spChg>
        <pc:spChg chg="add mod">
          <ac:chgData name="Ricardo Neves" userId="c57c9de82bfc8463" providerId="LiveId" clId="{DD3D527B-9ACB-4DFB-8021-47D6AD89198C}" dt="2020-05-29T12:25:17.304" v="564"/>
          <ac:spMkLst>
            <pc:docMk/>
            <pc:sldMk cId="717889628" sldId="257"/>
            <ac:spMk id="18" creationId="{9B05F18B-2FB4-4D4C-9A34-7CB5DD0FFA0A}"/>
          </ac:spMkLst>
        </pc:spChg>
        <pc:spChg chg="add mod">
          <ac:chgData name="Ricardo Neves" userId="c57c9de82bfc8463" providerId="LiveId" clId="{DD3D527B-9ACB-4DFB-8021-47D6AD89198C}" dt="2020-05-29T12:25:19.769" v="565"/>
          <ac:spMkLst>
            <pc:docMk/>
            <pc:sldMk cId="717889628" sldId="257"/>
            <ac:spMk id="19" creationId="{05B5AE50-2612-45B9-8335-33CA1BF9AB2A}"/>
          </ac:spMkLst>
        </pc:spChg>
        <pc:spChg chg="add mod">
          <ac:chgData name="Ricardo Neves" userId="c57c9de82bfc8463" providerId="LiveId" clId="{DD3D527B-9ACB-4DFB-8021-47D6AD89198C}" dt="2020-05-29T12:26:38.919" v="577"/>
          <ac:spMkLst>
            <pc:docMk/>
            <pc:sldMk cId="717889628" sldId="257"/>
            <ac:spMk id="20" creationId="{CEC8C10E-6ABF-4CCE-B00E-ACDF24EE35B0}"/>
          </ac:spMkLst>
        </pc:spChg>
        <pc:spChg chg="add mod">
          <ac:chgData name="Ricardo Neves" userId="c57c9de82bfc8463" providerId="LiveId" clId="{DD3D527B-9ACB-4DFB-8021-47D6AD89198C}" dt="2020-05-29T12:26:41.905" v="578"/>
          <ac:spMkLst>
            <pc:docMk/>
            <pc:sldMk cId="717889628" sldId="257"/>
            <ac:spMk id="21" creationId="{052EF82D-4ED5-4A64-A427-B6AF194052FD}"/>
          </ac:spMkLst>
        </pc:spChg>
        <pc:spChg chg="add mod">
          <ac:chgData name="Ricardo Neves" userId="c57c9de82bfc8463" providerId="LiveId" clId="{DD3D527B-9ACB-4DFB-8021-47D6AD89198C}" dt="2020-05-29T12:26:18.173" v="574" actId="408"/>
          <ac:spMkLst>
            <pc:docMk/>
            <pc:sldMk cId="717889628" sldId="257"/>
            <ac:spMk id="22" creationId="{8AF2339C-9F3A-4FB1-8E1B-22D503535B88}"/>
          </ac:spMkLst>
        </pc:spChg>
        <pc:picChg chg="add mod">
          <ac:chgData name="Ricardo Neves" userId="c57c9de82bfc8463" providerId="LiveId" clId="{DD3D527B-9ACB-4DFB-8021-47D6AD89198C}" dt="2020-05-27T20:03:40.940" v="10" actId="962"/>
          <ac:picMkLst>
            <pc:docMk/>
            <pc:sldMk cId="717889628" sldId="257"/>
            <ac:picMk id="5" creationId="{A1088D64-5570-44D2-9043-F4156C2BCBFC}"/>
          </ac:picMkLst>
        </pc:picChg>
        <pc:picChg chg="add del mod">
          <ac:chgData name="Ricardo Neves" userId="c57c9de82bfc8463" providerId="LiveId" clId="{DD3D527B-9ACB-4DFB-8021-47D6AD89198C}" dt="2020-05-29T12:07:27.001" v="401" actId="478"/>
          <ac:picMkLst>
            <pc:docMk/>
            <pc:sldMk cId="717889628" sldId="257"/>
            <ac:picMk id="7" creationId="{8E6BBD56-5CA7-406D-A537-C028473FC39F}"/>
          </ac:picMkLst>
        </pc:picChg>
        <pc:picChg chg="add del mod">
          <ac:chgData name="Ricardo Neves" userId="c57c9de82bfc8463" providerId="LiveId" clId="{DD3D527B-9ACB-4DFB-8021-47D6AD89198C}" dt="2020-05-29T13:02:30.823" v="1227" actId="478"/>
          <ac:picMkLst>
            <pc:docMk/>
            <pc:sldMk cId="717889628" sldId="257"/>
            <ac:picMk id="23" creationId="{AAA42A8E-9F29-49E5-BFE1-ABF2184CF2EE}"/>
          </ac:picMkLst>
        </pc:picChg>
      </pc:sldChg>
      <pc:sldChg chg="addSp delSp modSp add mod">
        <pc:chgData name="Ricardo Neves" userId="c57c9de82bfc8463" providerId="LiveId" clId="{DD3D527B-9ACB-4DFB-8021-47D6AD89198C}" dt="2020-05-29T13:03:20.311" v="1232" actId="478"/>
        <pc:sldMkLst>
          <pc:docMk/>
          <pc:sldMk cId="4151929289" sldId="258"/>
        </pc:sldMkLst>
        <pc:spChg chg="mod">
          <ac:chgData name="Ricardo Neves" userId="c57c9de82bfc8463" providerId="LiveId" clId="{DD3D527B-9ACB-4DFB-8021-47D6AD89198C}" dt="2020-05-29T12:56:15.942" v="1031" actId="207"/>
          <ac:spMkLst>
            <pc:docMk/>
            <pc:sldMk cId="4151929289" sldId="258"/>
            <ac:spMk id="2" creationId="{6948D747-0B93-4D9A-A40C-D24245925C96}"/>
          </ac:spMkLst>
        </pc:spChg>
        <pc:spChg chg="mod">
          <ac:chgData name="Ricardo Neves" userId="c57c9de82bfc8463" providerId="LiveId" clId="{DD3D527B-9ACB-4DFB-8021-47D6AD89198C}" dt="2020-05-29T12:57:11.663" v="1037" actId="207"/>
          <ac:spMkLst>
            <pc:docMk/>
            <pc:sldMk cId="4151929289" sldId="258"/>
            <ac:spMk id="4" creationId="{76D552AA-AAAA-4D6A-9D3D-7CFB4FCFB168}"/>
          </ac:spMkLst>
        </pc:spChg>
        <pc:spChg chg="mod">
          <ac:chgData name="Ricardo Neves" userId="c57c9de82bfc8463" providerId="LiveId" clId="{DD3D527B-9ACB-4DFB-8021-47D6AD89198C}" dt="2020-05-29T12:55:38.959" v="1026" actId="207"/>
          <ac:spMkLst>
            <pc:docMk/>
            <pc:sldMk cId="4151929289" sldId="258"/>
            <ac:spMk id="6" creationId="{D3907CCD-D724-44DB-BB50-D1E66B8B71AA}"/>
          </ac:spMkLst>
        </pc:spChg>
        <pc:spChg chg="add mod ord">
          <ac:chgData name="Ricardo Neves" userId="c57c9de82bfc8463" providerId="LiveId" clId="{DD3D527B-9ACB-4DFB-8021-47D6AD89198C}" dt="2020-05-29T12:58:32.776" v="1226" actId="207"/>
          <ac:spMkLst>
            <pc:docMk/>
            <pc:sldMk cId="4151929289" sldId="258"/>
            <ac:spMk id="17" creationId="{431C4E07-4DDF-41E9-BBA6-E7ECA251CE1A}"/>
          </ac:spMkLst>
        </pc:spChg>
        <pc:picChg chg="del">
          <ac:chgData name="Ricardo Neves" userId="c57c9de82bfc8463" providerId="LiveId" clId="{DD3D527B-9ACB-4DFB-8021-47D6AD89198C}" dt="2020-05-29T12:51:53.289" v="710" actId="478"/>
          <ac:picMkLst>
            <pc:docMk/>
            <pc:sldMk cId="4151929289" sldId="258"/>
            <ac:picMk id="5" creationId="{A1088D64-5570-44D2-9043-F4156C2BCBFC}"/>
          </ac:picMkLst>
        </pc:picChg>
        <pc:picChg chg="add mod ord">
          <ac:chgData name="Ricardo Neves" userId="c57c9de82bfc8463" providerId="LiveId" clId="{DD3D527B-9ACB-4DFB-8021-47D6AD89198C}" dt="2020-05-29T12:52:35.880" v="717" actId="14100"/>
          <ac:picMkLst>
            <pc:docMk/>
            <pc:sldMk cId="4151929289" sldId="258"/>
            <ac:picMk id="8" creationId="{A5E090AD-93C2-475C-A0D0-AF87962051DB}"/>
          </ac:picMkLst>
        </pc:picChg>
        <pc:picChg chg="del mod">
          <ac:chgData name="Ricardo Neves" userId="c57c9de82bfc8463" providerId="LiveId" clId="{DD3D527B-9ACB-4DFB-8021-47D6AD89198C}" dt="2020-05-29T13:03:20.311" v="1232" actId="478"/>
          <ac:picMkLst>
            <pc:docMk/>
            <pc:sldMk cId="4151929289" sldId="258"/>
            <ac:picMk id="23" creationId="{AAA42A8E-9F29-49E5-BFE1-ABF2184CF2EE}"/>
          </ac:picMkLst>
        </pc:picChg>
      </pc:sldChg>
    </pc:docChg>
  </pc:docChgLst>
  <pc:docChgLst>
    <pc:chgData name="Thellen Santiago" userId="a0d5b5984b45af0d" providerId="LiveId" clId="{EEB1B0E6-0097-40BA-9E73-C3C698811FF2}"/>
    <pc:docChg chg="custSel modSld">
      <pc:chgData name="Thellen Santiago" userId="a0d5b5984b45af0d" providerId="LiveId" clId="{EEB1B0E6-0097-40BA-9E73-C3C698811FF2}" dt="2021-02-03T23:06:57.255" v="0" actId="478"/>
      <pc:docMkLst>
        <pc:docMk/>
      </pc:docMkLst>
      <pc:sldChg chg="delSp mod">
        <pc:chgData name="Thellen Santiago" userId="a0d5b5984b45af0d" providerId="LiveId" clId="{EEB1B0E6-0097-40BA-9E73-C3C698811FF2}" dt="2021-02-03T23:06:57.255" v="0" actId="478"/>
        <pc:sldMkLst>
          <pc:docMk/>
          <pc:sldMk cId="1105339820" sldId="356"/>
        </pc:sldMkLst>
        <pc:picChg chg="del">
          <ac:chgData name="Thellen Santiago" userId="a0d5b5984b45af0d" providerId="LiveId" clId="{EEB1B0E6-0097-40BA-9E73-C3C698811FF2}" dt="2021-02-03T23:06:57.255" v="0" actId="478"/>
          <ac:picMkLst>
            <pc:docMk/>
            <pc:sldMk cId="1105339820" sldId="356"/>
            <ac:picMk id="57" creationId="{6BA27BA2-0221-4CDE-8085-1DB120F018E4}"/>
          </ac:picMkLst>
        </pc:picChg>
      </pc:sldChg>
    </pc:docChg>
  </pc:docChgLst>
  <pc:docChgLst>
    <pc:chgData name="Thellen Santiago" userId="a0d5b5984b45af0d" providerId="LiveId" clId="{946A8B5F-FD72-472D-917C-7C9FE719591A}"/>
    <pc:docChg chg="undo custSel addSld delSld modSld sldOrd">
      <pc:chgData name="Thellen Santiago" userId="a0d5b5984b45af0d" providerId="LiveId" clId="{946A8B5F-FD72-472D-917C-7C9FE719591A}" dt="2021-02-13T18:37:19.838" v="1348" actId="47"/>
      <pc:docMkLst>
        <pc:docMk/>
      </pc:docMkLst>
      <pc:sldChg chg="addSp delSp modSp mod setBg">
        <pc:chgData name="Thellen Santiago" userId="a0d5b5984b45af0d" providerId="LiveId" clId="{946A8B5F-FD72-472D-917C-7C9FE719591A}" dt="2021-02-05T18:21:49.125" v="1340" actId="1076"/>
        <pc:sldMkLst>
          <pc:docMk/>
          <pc:sldMk cId="1123817705" sldId="324"/>
        </pc:sldMkLst>
        <pc:spChg chg="add mod">
          <ac:chgData name="Thellen Santiago" userId="a0d5b5984b45af0d" providerId="LiveId" clId="{946A8B5F-FD72-472D-917C-7C9FE719591A}" dt="2021-02-05T18:21:40.938" v="1339" actId="404"/>
          <ac:spMkLst>
            <pc:docMk/>
            <pc:sldMk cId="1123817705" sldId="324"/>
            <ac:spMk id="2" creationId="{25FFCA11-FBD1-4AF8-A1C1-386701909F25}"/>
          </ac:spMkLst>
        </pc:spChg>
        <pc:spChg chg="add del mod">
          <ac:chgData name="Thellen Santiago" userId="a0d5b5984b45af0d" providerId="LiveId" clId="{946A8B5F-FD72-472D-917C-7C9FE719591A}" dt="2021-02-05T16:53:14.235" v="34"/>
          <ac:spMkLst>
            <pc:docMk/>
            <pc:sldMk cId="1123817705" sldId="324"/>
            <ac:spMk id="3" creationId="{54670AF1-4EE5-4F81-AD56-89BC5F2B63F3}"/>
          </ac:spMkLst>
        </pc:spChg>
        <pc:spChg chg="add del mod">
          <ac:chgData name="Thellen Santiago" userId="a0d5b5984b45af0d" providerId="LiveId" clId="{946A8B5F-FD72-472D-917C-7C9FE719591A}" dt="2021-02-05T18:21:14.158" v="1336" actId="478"/>
          <ac:spMkLst>
            <pc:docMk/>
            <pc:sldMk cId="1123817705" sldId="324"/>
            <ac:spMk id="4" creationId="{A20AD51A-1224-429A-A87E-936A15E2B0AD}"/>
          </ac:spMkLst>
        </pc:spChg>
        <pc:spChg chg="add mod">
          <ac:chgData name="Thellen Santiago" userId="a0d5b5984b45af0d" providerId="LiveId" clId="{946A8B5F-FD72-472D-917C-7C9FE719591A}" dt="2021-02-05T18:21:14.626" v="1337"/>
          <ac:spMkLst>
            <pc:docMk/>
            <pc:sldMk cId="1123817705" sldId="324"/>
            <ac:spMk id="8" creationId="{939CDAE9-BBED-45E7-9C48-7D9EC05CE86F}"/>
          </ac:spMkLst>
        </pc:spChg>
        <pc:spChg chg="add del">
          <ac:chgData name="Thellen Santiago" userId="a0d5b5984b45af0d" providerId="LiveId" clId="{946A8B5F-FD72-472D-917C-7C9FE719591A}" dt="2021-02-05T16:53:56.189" v="36" actId="26606"/>
          <ac:spMkLst>
            <pc:docMk/>
            <pc:sldMk cId="1123817705" sldId="324"/>
            <ac:spMk id="11" creationId="{A4AC5506-6312-4701-8D3C-40187889A947}"/>
          </ac:spMkLst>
        </pc:spChg>
        <pc:picChg chg="del">
          <ac:chgData name="Thellen Santiago" userId="a0d5b5984b45af0d" providerId="LiveId" clId="{946A8B5F-FD72-472D-917C-7C9FE719591A}" dt="2021-02-05T16:45:24.695" v="0" actId="478"/>
          <ac:picMkLst>
            <pc:docMk/>
            <pc:sldMk cId="1123817705" sldId="324"/>
            <ac:picMk id="5" creationId="{BFF5DBDB-157E-4E45-8F13-88553EFF6159}"/>
          </ac:picMkLst>
        </pc:picChg>
        <pc:picChg chg="add mod">
          <ac:chgData name="Thellen Santiago" userId="a0d5b5984b45af0d" providerId="LiveId" clId="{946A8B5F-FD72-472D-917C-7C9FE719591A}" dt="2021-02-05T18:21:49.125" v="1340" actId="1076"/>
          <ac:picMkLst>
            <pc:docMk/>
            <pc:sldMk cId="1123817705" sldId="324"/>
            <ac:picMk id="6" creationId="{F7F5BAAE-FE8E-42B6-AF53-552A8DE55FFE}"/>
          </ac:picMkLst>
        </pc:picChg>
      </pc:sldChg>
      <pc:sldChg chg="addSp modSp mod">
        <pc:chgData name="Thellen Santiago" userId="a0d5b5984b45af0d" providerId="LiveId" clId="{946A8B5F-FD72-472D-917C-7C9FE719591A}" dt="2021-02-05T18:20:19.907" v="1324" actId="1076"/>
        <pc:sldMkLst>
          <pc:docMk/>
          <pc:sldMk cId="1105339820" sldId="356"/>
        </pc:sldMkLst>
        <pc:spChg chg="mod">
          <ac:chgData name="Thellen Santiago" userId="a0d5b5984b45af0d" providerId="LiveId" clId="{946A8B5F-FD72-472D-917C-7C9FE719591A}" dt="2021-02-05T17:00:34.851" v="65" actId="207"/>
          <ac:spMkLst>
            <pc:docMk/>
            <pc:sldMk cId="1105339820" sldId="356"/>
            <ac:spMk id="15" creationId="{F1715B04-B53A-4080-A4A7-50311C15131E}"/>
          </ac:spMkLst>
        </pc:spChg>
        <pc:spChg chg="mod">
          <ac:chgData name="Thellen Santiago" userId="a0d5b5984b45af0d" providerId="LiveId" clId="{946A8B5F-FD72-472D-917C-7C9FE719591A}" dt="2021-02-05T17:31:04.204" v="1160" actId="2085"/>
          <ac:spMkLst>
            <pc:docMk/>
            <pc:sldMk cId="1105339820" sldId="356"/>
            <ac:spMk id="16" creationId="{8EBFF656-EC00-4582-BD50-7A2CF7F04CE2}"/>
          </ac:spMkLst>
        </pc:spChg>
        <pc:spChg chg="mod">
          <ac:chgData name="Thellen Santiago" userId="a0d5b5984b45af0d" providerId="LiveId" clId="{946A8B5F-FD72-472D-917C-7C9FE719591A}" dt="2021-02-05T17:32:09.035" v="1167" actId="207"/>
          <ac:spMkLst>
            <pc:docMk/>
            <pc:sldMk cId="1105339820" sldId="356"/>
            <ac:spMk id="18" creationId="{6334780F-D311-45C4-A244-F2C56BC3BFE2}"/>
          </ac:spMkLst>
        </pc:spChg>
        <pc:spChg chg="mod">
          <ac:chgData name="Thellen Santiago" userId="a0d5b5984b45af0d" providerId="LiveId" clId="{946A8B5F-FD72-472D-917C-7C9FE719591A}" dt="2021-02-05T17:32:01.254" v="1166" actId="207"/>
          <ac:spMkLst>
            <pc:docMk/>
            <pc:sldMk cId="1105339820" sldId="356"/>
            <ac:spMk id="20" creationId="{6CDA2BAB-C9F7-4727-AA8F-0AD28180C2ED}"/>
          </ac:spMkLst>
        </pc:spChg>
        <pc:spChg chg="mod">
          <ac:chgData name="Thellen Santiago" userId="a0d5b5984b45af0d" providerId="LiveId" clId="{946A8B5F-FD72-472D-917C-7C9FE719591A}" dt="2021-02-05T17:32:01.254" v="1166" actId="207"/>
          <ac:spMkLst>
            <pc:docMk/>
            <pc:sldMk cId="1105339820" sldId="356"/>
            <ac:spMk id="21" creationId="{4C61A5F7-6E60-4E06-AAA6-4FF90E46884F}"/>
          </ac:spMkLst>
        </pc:spChg>
        <pc:spChg chg="mod">
          <ac:chgData name="Thellen Santiago" userId="a0d5b5984b45af0d" providerId="LiveId" clId="{946A8B5F-FD72-472D-917C-7C9FE719591A}" dt="2021-02-05T17:32:01.254" v="1166" actId="207"/>
          <ac:spMkLst>
            <pc:docMk/>
            <pc:sldMk cId="1105339820" sldId="356"/>
            <ac:spMk id="22" creationId="{DF6E60F6-15E5-4488-BA32-8690B114C2B1}"/>
          </ac:spMkLst>
        </pc:spChg>
        <pc:spChg chg="mod">
          <ac:chgData name="Thellen Santiago" userId="a0d5b5984b45af0d" providerId="LiveId" clId="{946A8B5F-FD72-472D-917C-7C9FE719591A}" dt="2021-02-05T17:31:29.547" v="1161" actId="207"/>
          <ac:spMkLst>
            <pc:docMk/>
            <pc:sldMk cId="1105339820" sldId="356"/>
            <ac:spMk id="24" creationId="{6599C19F-38B7-46E3-98A8-0221824DAD45}"/>
          </ac:spMkLst>
        </pc:spChg>
        <pc:spChg chg="mod">
          <ac:chgData name="Thellen Santiago" userId="a0d5b5984b45af0d" providerId="LiveId" clId="{946A8B5F-FD72-472D-917C-7C9FE719591A}" dt="2021-02-05T17:31:04.204" v="1160" actId="2085"/>
          <ac:spMkLst>
            <pc:docMk/>
            <pc:sldMk cId="1105339820" sldId="356"/>
            <ac:spMk id="25" creationId="{A83493B2-E297-4110-83B7-016AA3C01F4D}"/>
          </ac:spMkLst>
        </pc:spChg>
        <pc:spChg chg="mod">
          <ac:chgData name="Thellen Santiago" userId="a0d5b5984b45af0d" providerId="LiveId" clId="{946A8B5F-FD72-472D-917C-7C9FE719591A}" dt="2021-02-05T17:31:56.362" v="1165" actId="207"/>
          <ac:spMkLst>
            <pc:docMk/>
            <pc:sldMk cId="1105339820" sldId="356"/>
            <ac:spMk id="27" creationId="{75E8E036-54BE-4792-A91B-F34D64C31CA8}"/>
          </ac:spMkLst>
        </pc:spChg>
        <pc:spChg chg="mod">
          <ac:chgData name="Thellen Santiago" userId="a0d5b5984b45af0d" providerId="LiveId" clId="{946A8B5F-FD72-472D-917C-7C9FE719591A}" dt="2021-02-05T17:31:50.586" v="1164" actId="207"/>
          <ac:spMkLst>
            <pc:docMk/>
            <pc:sldMk cId="1105339820" sldId="356"/>
            <ac:spMk id="28" creationId="{3B083BF9-9DFC-44B0-AA50-0EE447F70942}"/>
          </ac:spMkLst>
        </pc:spChg>
        <pc:spChg chg="mod">
          <ac:chgData name="Thellen Santiago" userId="a0d5b5984b45af0d" providerId="LiveId" clId="{946A8B5F-FD72-472D-917C-7C9FE719591A}" dt="2021-02-05T16:57:49.529" v="42" actId="207"/>
          <ac:spMkLst>
            <pc:docMk/>
            <pc:sldMk cId="1105339820" sldId="356"/>
            <ac:spMk id="36" creationId="{53964D13-D199-41E4-A3C7-DC9A188A4880}"/>
          </ac:spMkLst>
        </pc:spChg>
        <pc:spChg chg="add mod">
          <ac:chgData name="Thellen Santiago" userId="a0d5b5984b45af0d" providerId="LiveId" clId="{946A8B5F-FD72-472D-917C-7C9FE719591A}" dt="2021-02-05T18:20:19.907" v="1324" actId="1076"/>
          <ac:spMkLst>
            <pc:docMk/>
            <pc:sldMk cId="1105339820" sldId="356"/>
            <ac:spMk id="38" creationId="{B913765C-621E-4046-95FB-DCBB6263CB61}"/>
          </ac:spMkLst>
        </pc:spChg>
        <pc:spChg chg="mod">
          <ac:chgData name="Thellen Santiago" userId="a0d5b5984b45af0d" providerId="LiveId" clId="{946A8B5F-FD72-472D-917C-7C9FE719591A}" dt="2021-02-05T17:31:50.586" v="1164" actId="207"/>
          <ac:spMkLst>
            <pc:docMk/>
            <pc:sldMk cId="1105339820" sldId="356"/>
            <ac:spMk id="39" creationId="{A14D1919-C578-444E-B752-740AFB068790}"/>
          </ac:spMkLst>
        </pc:spChg>
        <pc:spChg chg="mod">
          <ac:chgData name="Thellen Santiago" userId="a0d5b5984b45af0d" providerId="LiveId" clId="{946A8B5F-FD72-472D-917C-7C9FE719591A}" dt="2021-02-05T17:32:01.254" v="1166" actId="207"/>
          <ac:spMkLst>
            <pc:docMk/>
            <pc:sldMk cId="1105339820" sldId="356"/>
            <ac:spMk id="40" creationId="{3DEA5C88-B94B-46FB-A201-3CB9717CF1B0}"/>
          </ac:spMkLst>
        </pc:spChg>
        <pc:grpChg chg="mod">
          <ac:chgData name="Thellen Santiago" userId="a0d5b5984b45af0d" providerId="LiveId" clId="{946A8B5F-FD72-472D-917C-7C9FE719591A}" dt="2021-02-05T17:30:38.692" v="1158" actId="207"/>
          <ac:grpSpMkLst>
            <pc:docMk/>
            <pc:sldMk cId="1105339820" sldId="356"/>
            <ac:grpSpMk id="6" creationId="{487592DE-10E4-4B71-BCF4-4F3285CA0D42}"/>
          </ac:grpSpMkLst>
        </pc:grpChg>
        <pc:grpChg chg="mod">
          <ac:chgData name="Thellen Santiago" userId="a0d5b5984b45af0d" providerId="LiveId" clId="{946A8B5F-FD72-472D-917C-7C9FE719591A}" dt="2021-02-05T17:31:50.586" v="1164" actId="207"/>
          <ac:grpSpMkLst>
            <pc:docMk/>
            <pc:sldMk cId="1105339820" sldId="356"/>
            <ac:grpSpMk id="7" creationId="{5E11ECD7-C5C8-4B16-8390-8E6D66D49C89}"/>
          </ac:grpSpMkLst>
        </pc:grpChg>
        <pc:grpChg chg="mod">
          <ac:chgData name="Thellen Santiago" userId="a0d5b5984b45af0d" providerId="LiveId" clId="{946A8B5F-FD72-472D-917C-7C9FE719591A}" dt="2021-02-05T17:32:01.254" v="1166" actId="207"/>
          <ac:grpSpMkLst>
            <pc:docMk/>
            <pc:sldMk cId="1105339820" sldId="356"/>
            <ac:grpSpMk id="8" creationId="{B71641D9-CEEC-4F7A-A00D-0EA3FE0DB682}"/>
          </ac:grpSpMkLst>
        </pc:grpChg>
        <pc:grpChg chg="mod">
          <ac:chgData name="Thellen Santiago" userId="a0d5b5984b45af0d" providerId="LiveId" clId="{946A8B5F-FD72-472D-917C-7C9FE719591A}" dt="2021-02-05T17:32:01.254" v="1166" actId="207"/>
          <ac:grpSpMkLst>
            <pc:docMk/>
            <pc:sldMk cId="1105339820" sldId="356"/>
            <ac:grpSpMk id="17" creationId="{5DCC2BAC-7CED-4584-83E4-CC65E672E37B}"/>
          </ac:grpSpMkLst>
        </pc:grpChg>
        <pc:grpChg chg="mod">
          <ac:chgData name="Thellen Santiago" userId="a0d5b5984b45af0d" providerId="LiveId" clId="{946A8B5F-FD72-472D-917C-7C9FE719591A}" dt="2021-02-05T17:32:01.254" v="1166" actId="207"/>
          <ac:grpSpMkLst>
            <pc:docMk/>
            <pc:sldMk cId="1105339820" sldId="356"/>
            <ac:grpSpMk id="19" creationId="{01060681-DD83-43F6-8B08-E8D51C58E6E9}"/>
          </ac:grpSpMkLst>
        </pc:grpChg>
        <pc:grpChg chg="mod">
          <ac:chgData name="Thellen Santiago" userId="a0d5b5984b45af0d" providerId="LiveId" clId="{946A8B5F-FD72-472D-917C-7C9FE719591A}" dt="2021-02-05T17:30:38.692" v="1158" actId="207"/>
          <ac:grpSpMkLst>
            <pc:docMk/>
            <pc:sldMk cId="1105339820" sldId="356"/>
            <ac:grpSpMk id="23" creationId="{05BD7B18-0286-47DC-9715-9687772B2070}"/>
          </ac:grpSpMkLst>
        </pc:grpChg>
        <pc:grpChg chg="mod">
          <ac:chgData name="Thellen Santiago" userId="a0d5b5984b45af0d" providerId="LiveId" clId="{946A8B5F-FD72-472D-917C-7C9FE719591A}" dt="2021-02-05T17:31:50.586" v="1164" actId="207"/>
          <ac:grpSpMkLst>
            <pc:docMk/>
            <pc:sldMk cId="1105339820" sldId="356"/>
            <ac:grpSpMk id="26" creationId="{132D1F1C-646D-4862-AD33-05A884EC7DCF}"/>
          </ac:grpSpMkLst>
        </pc:grpChg>
      </pc:sldChg>
      <pc:sldChg chg="addSp delSp modSp mod">
        <pc:chgData name="Thellen Santiago" userId="a0d5b5984b45af0d" providerId="LiveId" clId="{946A8B5F-FD72-472D-917C-7C9FE719591A}" dt="2021-02-05T18:20:26.925" v="1326" actId="1076"/>
        <pc:sldMkLst>
          <pc:docMk/>
          <pc:sldMk cId="2931317437" sldId="357"/>
        </pc:sldMkLst>
        <pc:spChg chg="mod">
          <ac:chgData name="Thellen Santiago" userId="a0d5b5984b45af0d" providerId="LiveId" clId="{946A8B5F-FD72-472D-917C-7C9FE719591A}" dt="2021-02-05T17:00:26.675" v="64" actId="207"/>
          <ac:spMkLst>
            <pc:docMk/>
            <pc:sldMk cId="2931317437" sldId="357"/>
            <ac:spMk id="12" creationId="{571ADE74-2FAA-4DB8-B11F-104019B20C30}"/>
          </ac:spMkLst>
        </pc:spChg>
        <pc:spChg chg="mod">
          <ac:chgData name="Thellen Santiago" userId="a0d5b5984b45af0d" providerId="LiveId" clId="{946A8B5F-FD72-472D-917C-7C9FE719591A}" dt="2021-02-05T17:42:33.772" v="1168" actId="207"/>
          <ac:spMkLst>
            <pc:docMk/>
            <pc:sldMk cId="2931317437" sldId="357"/>
            <ac:spMk id="14" creationId="{2A60728E-681E-463C-8103-D461BA610D6A}"/>
          </ac:spMkLst>
        </pc:spChg>
        <pc:spChg chg="mod">
          <ac:chgData name="Thellen Santiago" userId="a0d5b5984b45af0d" providerId="LiveId" clId="{946A8B5F-FD72-472D-917C-7C9FE719591A}" dt="2021-02-05T17:42:40.365" v="1171" actId="207"/>
          <ac:spMkLst>
            <pc:docMk/>
            <pc:sldMk cId="2931317437" sldId="357"/>
            <ac:spMk id="15" creationId="{0EC60A73-33BD-4380-90DB-45F91CE97DF5}"/>
          </ac:spMkLst>
        </pc:spChg>
        <pc:spChg chg="mod">
          <ac:chgData name="Thellen Santiago" userId="a0d5b5984b45af0d" providerId="LiveId" clId="{946A8B5F-FD72-472D-917C-7C9FE719591A}" dt="2021-02-05T18:02:04.900" v="1220" actId="1076"/>
          <ac:spMkLst>
            <pc:docMk/>
            <pc:sldMk cId="2931317437" sldId="357"/>
            <ac:spMk id="16" creationId="{2658B799-AF76-4574-8B3C-543239BA8BA6}"/>
          </ac:spMkLst>
        </pc:spChg>
        <pc:spChg chg="mod">
          <ac:chgData name="Thellen Santiago" userId="a0d5b5984b45af0d" providerId="LiveId" clId="{946A8B5F-FD72-472D-917C-7C9FE719591A}" dt="2021-02-05T17:42:42.303" v="1172" actId="207"/>
          <ac:spMkLst>
            <pc:docMk/>
            <pc:sldMk cId="2931317437" sldId="357"/>
            <ac:spMk id="19" creationId="{D36EB423-CDF6-49C1-A8D3-A6010D457D93}"/>
          </ac:spMkLst>
        </pc:spChg>
        <pc:spChg chg="mod">
          <ac:chgData name="Thellen Santiago" userId="a0d5b5984b45af0d" providerId="LiveId" clId="{946A8B5F-FD72-472D-917C-7C9FE719591A}" dt="2021-02-05T18:02:59.610" v="1226" actId="1076"/>
          <ac:spMkLst>
            <pc:docMk/>
            <pc:sldMk cId="2931317437" sldId="357"/>
            <ac:spMk id="20" creationId="{17E04A01-14C3-4046-AB7C-E60DA24025FF}"/>
          </ac:spMkLst>
        </pc:spChg>
        <pc:spChg chg="mod">
          <ac:chgData name="Thellen Santiago" userId="a0d5b5984b45af0d" providerId="LiveId" clId="{946A8B5F-FD72-472D-917C-7C9FE719591A}" dt="2021-02-05T18:01:10.089" v="1208" actId="207"/>
          <ac:spMkLst>
            <pc:docMk/>
            <pc:sldMk cId="2931317437" sldId="357"/>
            <ac:spMk id="21" creationId="{1EE4A569-6AA9-40ED-8194-F794204A090F}"/>
          </ac:spMkLst>
        </pc:spChg>
        <pc:spChg chg="mod">
          <ac:chgData name="Thellen Santiago" userId="a0d5b5984b45af0d" providerId="LiveId" clId="{946A8B5F-FD72-472D-917C-7C9FE719591A}" dt="2021-02-05T17:51:05.220" v="1180" actId="207"/>
          <ac:spMkLst>
            <pc:docMk/>
            <pc:sldMk cId="2931317437" sldId="357"/>
            <ac:spMk id="23" creationId="{A4E643CC-E20F-4DFC-AD65-B2DDCF2BCD00}"/>
          </ac:spMkLst>
        </pc:spChg>
        <pc:spChg chg="mod">
          <ac:chgData name="Thellen Santiago" userId="a0d5b5984b45af0d" providerId="LiveId" clId="{946A8B5F-FD72-472D-917C-7C9FE719591A}" dt="2021-02-05T17:50:46.785" v="1179" actId="207"/>
          <ac:spMkLst>
            <pc:docMk/>
            <pc:sldMk cId="2931317437" sldId="357"/>
            <ac:spMk id="24" creationId="{B3082C63-3C0B-45BD-8903-35C8FA415732}"/>
          </ac:spMkLst>
        </pc:spChg>
        <pc:spChg chg="mod">
          <ac:chgData name="Thellen Santiago" userId="a0d5b5984b45af0d" providerId="LiveId" clId="{946A8B5F-FD72-472D-917C-7C9FE719591A}" dt="2021-02-05T18:02:15.196" v="1223" actId="1076"/>
          <ac:spMkLst>
            <pc:docMk/>
            <pc:sldMk cId="2931317437" sldId="357"/>
            <ac:spMk id="26" creationId="{EE54602E-684B-44E1-BDA5-9F48617C15C7}"/>
          </ac:spMkLst>
        </pc:spChg>
        <pc:spChg chg="mod">
          <ac:chgData name="Thellen Santiago" userId="a0d5b5984b45af0d" providerId="LiveId" clId="{946A8B5F-FD72-472D-917C-7C9FE719591A}" dt="2021-02-05T18:02:20.024" v="1224" actId="1076"/>
          <ac:spMkLst>
            <pc:docMk/>
            <pc:sldMk cId="2931317437" sldId="357"/>
            <ac:spMk id="27" creationId="{CF8EB288-01F8-43F1-9E0B-D112675812DD}"/>
          </ac:spMkLst>
        </pc:spChg>
        <pc:spChg chg="mod">
          <ac:chgData name="Thellen Santiago" userId="a0d5b5984b45af0d" providerId="LiveId" clId="{946A8B5F-FD72-472D-917C-7C9FE719591A}" dt="2021-02-05T18:04:56.454" v="1232" actId="207"/>
          <ac:spMkLst>
            <pc:docMk/>
            <pc:sldMk cId="2931317437" sldId="357"/>
            <ac:spMk id="29" creationId="{ED5E6FCC-19E9-4AFC-AA07-8B8758EEDD58}"/>
          </ac:spMkLst>
        </pc:spChg>
        <pc:spChg chg="mod">
          <ac:chgData name="Thellen Santiago" userId="a0d5b5984b45af0d" providerId="LiveId" clId="{946A8B5F-FD72-472D-917C-7C9FE719591A}" dt="2021-02-05T18:05:06.305" v="1235" actId="207"/>
          <ac:spMkLst>
            <pc:docMk/>
            <pc:sldMk cId="2931317437" sldId="357"/>
            <ac:spMk id="31" creationId="{6AE7B038-03BE-476E-996A-68B0623C5868}"/>
          </ac:spMkLst>
        </pc:spChg>
        <pc:spChg chg="mod">
          <ac:chgData name="Thellen Santiago" userId="a0d5b5984b45af0d" providerId="LiveId" clId="{946A8B5F-FD72-472D-917C-7C9FE719591A}" dt="2021-02-05T18:05:00.865" v="1233" actId="207"/>
          <ac:spMkLst>
            <pc:docMk/>
            <pc:sldMk cId="2931317437" sldId="357"/>
            <ac:spMk id="32" creationId="{A23AE285-FC88-4E6B-B3F3-B88F59CD4CA4}"/>
          </ac:spMkLst>
        </pc:spChg>
        <pc:spChg chg="mod">
          <ac:chgData name="Thellen Santiago" userId="a0d5b5984b45af0d" providerId="LiveId" clId="{946A8B5F-FD72-472D-917C-7C9FE719591A}" dt="2021-02-05T18:04:02.866" v="1230" actId="207"/>
          <ac:spMkLst>
            <pc:docMk/>
            <pc:sldMk cId="2931317437" sldId="357"/>
            <ac:spMk id="34" creationId="{FF33DDEF-A36D-41CD-B947-7D1BD970DBFB}"/>
          </ac:spMkLst>
        </pc:spChg>
        <pc:spChg chg="mod">
          <ac:chgData name="Thellen Santiago" userId="a0d5b5984b45af0d" providerId="LiveId" clId="{946A8B5F-FD72-472D-917C-7C9FE719591A}" dt="2021-02-05T18:04:07.682" v="1231" actId="207"/>
          <ac:spMkLst>
            <pc:docMk/>
            <pc:sldMk cId="2931317437" sldId="357"/>
            <ac:spMk id="35" creationId="{517D372D-5B46-4378-865D-E7AAF67FED81}"/>
          </ac:spMkLst>
        </pc:spChg>
        <pc:spChg chg="mod">
          <ac:chgData name="Thellen Santiago" userId="a0d5b5984b45af0d" providerId="LiveId" clId="{946A8B5F-FD72-472D-917C-7C9FE719591A}" dt="2021-02-05T17:53:49.654" v="1199" actId="207"/>
          <ac:spMkLst>
            <pc:docMk/>
            <pc:sldMk cId="2931317437" sldId="357"/>
            <ac:spMk id="37" creationId="{C56A4D47-AE0B-44D3-B2DC-A3B6790289B5}"/>
          </ac:spMkLst>
        </pc:spChg>
        <pc:spChg chg="mod">
          <ac:chgData name="Thellen Santiago" userId="a0d5b5984b45af0d" providerId="LiveId" clId="{946A8B5F-FD72-472D-917C-7C9FE719591A}" dt="2021-02-05T17:53:43.764" v="1197" actId="207"/>
          <ac:spMkLst>
            <pc:docMk/>
            <pc:sldMk cId="2931317437" sldId="357"/>
            <ac:spMk id="39" creationId="{6F28B811-27D7-4D96-B3B7-205B15E7E8C8}"/>
          </ac:spMkLst>
        </pc:spChg>
        <pc:spChg chg="mod">
          <ac:chgData name="Thellen Santiago" userId="a0d5b5984b45af0d" providerId="LiveId" clId="{946A8B5F-FD72-472D-917C-7C9FE719591A}" dt="2021-02-05T17:54:01.281" v="1201" actId="207"/>
          <ac:spMkLst>
            <pc:docMk/>
            <pc:sldMk cId="2931317437" sldId="357"/>
            <ac:spMk id="40" creationId="{43E1870A-8182-40F5-9CFF-88B8B59C5D39}"/>
          </ac:spMkLst>
        </pc:spChg>
        <pc:spChg chg="mod">
          <ac:chgData name="Thellen Santiago" userId="a0d5b5984b45af0d" providerId="LiveId" clId="{946A8B5F-FD72-472D-917C-7C9FE719591A}" dt="2021-02-05T17:53:52.232" v="1200" actId="207"/>
          <ac:spMkLst>
            <pc:docMk/>
            <pc:sldMk cId="2931317437" sldId="357"/>
            <ac:spMk id="41" creationId="{593A0F81-8346-44BA-AF84-079AB8DEADDE}"/>
          </ac:spMkLst>
        </pc:spChg>
        <pc:spChg chg="mod">
          <ac:chgData name="Thellen Santiago" userId="a0d5b5984b45af0d" providerId="LiveId" clId="{946A8B5F-FD72-472D-917C-7C9FE719591A}" dt="2021-02-05T17:00:23.691" v="63" actId="207"/>
          <ac:spMkLst>
            <pc:docMk/>
            <pc:sldMk cId="2931317437" sldId="357"/>
            <ac:spMk id="42" creationId="{2E87629E-8708-4CE4-86D0-C9A09B44B5F4}"/>
          </ac:spMkLst>
        </pc:spChg>
        <pc:spChg chg="add mod">
          <ac:chgData name="Thellen Santiago" userId="a0d5b5984b45af0d" providerId="LiveId" clId="{946A8B5F-FD72-472D-917C-7C9FE719591A}" dt="2021-02-05T17:51:18.126" v="1181"/>
          <ac:spMkLst>
            <pc:docMk/>
            <pc:sldMk cId="2931317437" sldId="357"/>
            <ac:spMk id="48" creationId="{0894C689-26BC-448F-A02B-630A7BC8A680}"/>
          </ac:spMkLst>
        </pc:spChg>
        <pc:spChg chg="mod">
          <ac:chgData name="Thellen Santiago" userId="a0d5b5984b45af0d" providerId="LiveId" clId="{946A8B5F-FD72-472D-917C-7C9FE719591A}" dt="2021-02-05T16:58:05.403" v="43" actId="207"/>
          <ac:spMkLst>
            <pc:docMk/>
            <pc:sldMk cId="2931317437" sldId="357"/>
            <ac:spMk id="50" creationId="{B0A28A90-DEDE-49B2-89FF-75398F11C0D6}"/>
          </ac:spMkLst>
        </pc:spChg>
        <pc:spChg chg="add mod">
          <ac:chgData name="Thellen Santiago" userId="a0d5b5984b45af0d" providerId="LiveId" clId="{946A8B5F-FD72-472D-917C-7C9FE719591A}" dt="2021-02-05T17:51:27.032" v="1182"/>
          <ac:spMkLst>
            <pc:docMk/>
            <pc:sldMk cId="2931317437" sldId="357"/>
            <ac:spMk id="52" creationId="{46886036-11AD-4242-965F-13A1DCE38A85}"/>
          </ac:spMkLst>
        </pc:spChg>
        <pc:spChg chg="add del mod">
          <ac:chgData name="Thellen Santiago" userId="a0d5b5984b45af0d" providerId="LiveId" clId="{946A8B5F-FD72-472D-917C-7C9FE719591A}" dt="2021-02-05T17:52:13.048" v="1184"/>
          <ac:spMkLst>
            <pc:docMk/>
            <pc:sldMk cId="2931317437" sldId="357"/>
            <ac:spMk id="53" creationId="{B068B043-A42A-438D-9D85-5969B6ED4929}"/>
          </ac:spMkLst>
        </pc:spChg>
        <pc:spChg chg="add del mod">
          <ac:chgData name="Thellen Santiago" userId="a0d5b5984b45af0d" providerId="LiveId" clId="{946A8B5F-FD72-472D-917C-7C9FE719591A}" dt="2021-02-05T17:52:51.172" v="1189"/>
          <ac:spMkLst>
            <pc:docMk/>
            <pc:sldMk cId="2931317437" sldId="357"/>
            <ac:spMk id="54" creationId="{5838DD90-636A-4774-9B17-0FCED35F0ED5}"/>
          </ac:spMkLst>
        </pc:spChg>
        <pc:spChg chg="add mod">
          <ac:chgData name="Thellen Santiago" userId="a0d5b5984b45af0d" providerId="LiveId" clId="{946A8B5F-FD72-472D-917C-7C9FE719591A}" dt="2021-02-05T18:20:26.925" v="1326" actId="1076"/>
          <ac:spMkLst>
            <pc:docMk/>
            <pc:sldMk cId="2931317437" sldId="357"/>
            <ac:spMk id="55" creationId="{0C1F6B69-D916-4562-B7BB-D42F3B298B79}"/>
          </ac:spMkLst>
        </pc:spChg>
        <pc:grpChg chg="mod">
          <ac:chgData name="Thellen Santiago" userId="a0d5b5984b45af0d" providerId="LiveId" clId="{946A8B5F-FD72-472D-917C-7C9FE719591A}" dt="2021-02-05T17:50:46.785" v="1179" actId="207"/>
          <ac:grpSpMkLst>
            <pc:docMk/>
            <pc:sldMk cId="2931317437" sldId="357"/>
            <ac:grpSpMk id="22" creationId="{3276DBC0-9E56-4D77-830E-0BBCD744EAB1}"/>
          </ac:grpSpMkLst>
        </pc:grpChg>
        <pc:grpChg chg="mod">
          <ac:chgData name="Thellen Santiago" userId="a0d5b5984b45af0d" providerId="LiveId" clId="{946A8B5F-FD72-472D-917C-7C9FE719591A}" dt="2021-02-05T18:01:37.510" v="1215" actId="207"/>
          <ac:grpSpMkLst>
            <pc:docMk/>
            <pc:sldMk cId="2931317437" sldId="357"/>
            <ac:grpSpMk id="25" creationId="{C2174296-7055-44B8-8011-CF35D62C87B9}"/>
          </ac:grpSpMkLst>
        </pc:grpChg>
        <pc:grpChg chg="mod">
          <ac:chgData name="Thellen Santiago" userId="a0d5b5984b45af0d" providerId="LiveId" clId="{946A8B5F-FD72-472D-917C-7C9FE719591A}" dt="2021-02-05T18:04:56.454" v="1232" actId="207"/>
          <ac:grpSpMkLst>
            <pc:docMk/>
            <pc:sldMk cId="2931317437" sldId="357"/>
            <ac:grpSpMk id="28" creationId="{450C7184-A388-452E-B181-59397AD4FEC3}"/>
          </ac:grpSpMkLst>
        </pc:grpChg>
        <pc:grpChg chg="mod">
          <ac:chgData name="Thellen Santiago" userId="a0d5b5984b45af0d" providerId="LiveId" clId="{946A8B5F-FD72-472D-917C-7C9FE719591A}" dt="2021-02-05T18:04:56.454" v="1232" actId="207"/>
          <ac:grpSpMkLst>
            <pc:docMk/>
            <pc:sldMk cId="2931317437" sldId="357"/>
            <ac:grpSpMk id="30" creationId="{089E4975-42CF-4D23-BA88-57DCB73AE31C}"/>
          </ac:grpSpMkLst>
        </pc:grpChg>
        <pc:grpChg chg="mod">
          <ac:chgData name="Thellen Santiago" userId="a0d5b5984b45af0d" providerId="LiveId" clId="{946A8B5F-FD72-472D-917C-7C9FE719591A}" dt="2021-02-05T18:04:02.866" v="1230" actId="207"/>
          <ac:grpSpMkLst>
            <pc:docMk/>
            <pc:sldMk cId="2931317437" sldId="357"/>
            <ac:grpSpMk id="33" creationId="{71DF984A-6A2D-4442-BA3A-66EB32CFB42A}"/>
          </ac:grpSpMkLst>
        </pc:grpChg>
        <pc:grpChg chg="mod">
          <ac:chgData name="Thellen Santiago" userId="a0d5b5984b45af0d" providerId="LiveId" clId="{946A8B5F-FD72-472D-917C-7C9FE719591A}" dt="2021-02-05T17:52:25.501" v="1187" actId="207"/>
          <ac:grpSpMkLst>
            <pc:docMk/>
            <pc:sldMk cId="2931317437" sldId="357"/>
            <ac:grpSpMk id="36" creationId="{92AF10F4-7E53-4A75-8CFD-8DE3A1D0AE61}"/>
          </ac:grpSpMkLst>
        </pc:grpChg>
        <pc:grpChg chg="mod">
          <ac:chgData name="Thellen Santiago" userId="a0d5b5984b45af0d" providerId="LiveId" clId="{946A8B5F-FD72-472D-917C-7C9FE719591A}" dt="2021-02-05T17:52:25.501" v="1187" actId="207"/>
          <ac:grpSpMkLst>
            <pc:docMk/>
            <pc:sldMk cId="2931317437" sldId="357"/>
            <ac:grpSpMk id="38" creationId="{63B0AFAE-1315-48C2-81F0-C38FA1EADE46}"/>
          </ac:grpSpMkLst>
        </pc:grpChg>
        <pc:picChg chg="del">
          <ac:chgData name="Thellen Santiago" userId="a0d5b5984b45af0d" providerId="LiveId" clId="{946A8B5F-FD72-472D-917C-7C9FE719591A}" dt="2021-02-05T16:58:17.503" v="44" actId="478"/>
          <ac:picMkLst>
            <pc:docMk/>
            <pc:sldMk cId="2931317437" sldId="357"/>
            <ac:picMk id="47" creationId="{0D6E6CAD-0F90-468C-80DC-E2E765DEEAE6}"/>
          </ac:picMkLst>
        </pc:picChg>
      </pc:sldChg>
      <pc:sldChg chg="addSp delSp modSp mod">
        <pc:chgData name="Thellen Santiago" userId="a0d5b5984b45af0d" providerId="LiveId" clId="{946A8B5F-FD72-472D-917C-7C9FE719591A}" dt="2021-02-05T22:55:17.380" v="1347" actId="1076"/>
        <pc:sldMkLst>
          <pc:docMk/>
          <pc:sldMk cId="1981561177" sldId="358"/>
        </pc:sldMkLst>
        <pc:spChg chg="mod">
          <ac:chgData name="Thellen Santiago" userId="a0d5b5984b45af0d" providerId="LiveId" clId="{946A8B5F-FD72-472D-917C-7C9FE719591A}" dt="2021-02-05T16:59:27.195" v="53" actId="207"/>
          <ac:spMkLst>
            <pc:docMk/>
            <pc:sldMk cId="1981561177" sldId="358"/>
            <ac:spMk id="13" creationId="{4C9C21A7-3DD2-427A-BCC0-1F089E0D2846}"/>
          </ac:spMkLst>
        </pc:spChg>
        <pc:spChg chg="mod">
          <ac:chgData name="Thellen Santiago" userId="a0d5b5984b45af0d" providerId="LiveId" clId="{946A8B5F-FD72-472D-917C-7C9FE719591A}" dt="2021-02-05T18:06:21.543" v="1236" actId="207"/>
          <ac:spMkLst>
            <pc:docMk/>
            <pc:sldMk cId="1981561177" sldId="358"/>
            <ac:spMk id="15" creationId="{1046736B-03F3-45EF-B937-81B32E5A5A3A}"/>
          </ac:spMkLst>
        </pc:spChg>
        <pc:spChg chg="mod">
          <ac:chgData name="Thellen Santiago" userId="a0d5b5984b45af0d" providerId="LiveId" clId="{946A8B5F-FD72-472D-917C-7C9FE719591A}" dt="2021-02-05T18:06:27.215" v="1239" actId="207"/>
          <ac:spMkLst>
            <pc:docMk/>
            <pc:sldMk cId="1981561177" sldId="358"/>
            <ac:spMk id="16" creationId="{7A55BA27-CA2A-40B5-89B6-6EB8187D360E}"/>
          </ac:spMkLst>
        </pc:spChg>
        <pc:spChg chg="mod">
          <ac:chgData name="Thellen Santiago" userId="a0d5b5984b45af0d" providerId="LiveId" clId="{946A8B5F-FD72-472D-917C-7C9FE719591A}" dt="2021-02-05T18:06:28.996" v="1240" actId="207"/>
          <ac:spMkLst>
            <pc:docMk/>
            <pc:sldMk cId="1981561177" sldId="358"/>
            <ac:spMk id="20" creationId="{BE0EC998-92A1-41BA-894D-9097E47F5826}"/>
          </ac:spMkLst>
        </pc:spChg>
        <pc:spChg chg="mod">
          <ac:chgData name="Thellen Santiago" userId="a0d5b5984b45af0d" providerId="LiveId" clId="{946A8B5F-FD72-472D-917C-7C9FE719591A}" dt="2021-02-05T18:06:25.340" v="1238" actId="207"/>
          <ac:spMkLst>
            <pc:docMk/>
            <pc:sldMk cId="1981561177" sldId="358"/>
            <ac:spMk id="21" creationId="{0D564039-4FA8-4605-B23F-3CE0B40BD588}"/>
          </ac:spMkLst>
        </pc:spChg>
        <pc:spChg chg="mod">
          <ac:chgData name="Thellen Santiago" userId="a0d5b5984b45af0d" providerId="LiveId" clId="{946A8B5F-FD72-472D-917C-7C9FE719591A}" dt="2021-02-05T18:06:23.527" v="1237" actId="207"/>
          <ac:spMkLst>
            <pc:docMk/>
            <pc:sldMk cId="1981561177" sldId="358"/>
            <ac:spMk id="22" creationId="{9BE84318-9153-4E39-BCF8-84DC4D012A2D}"/>
          </ac:spMkLst>
        </pc:spChg>
        <pc:spChg chg="mod">
          <ac:chgData name="Thellen Santiago" userId="a0d5b5984b45af0d" providerId="LiveId" clId="{946A8B5F-FD72-472D-917C-7C9FE719591A}" dt="2021-02-05T18:08:01.787" v="1252" actId="207"/>
          <ac:spMkLst>
            <pc:docMk/>
            <pc:sldMk cId="1981561177" sldId="358"/>
            <ac:spMk id="24" creationId="{9FC9A80C-6EAE-41E3-8166-7026CB6BFB5E}"/>
          </ac:spMkLst>
        </pc:spChg>
        <pc:spChg chg="mod">
          <ac:chgData name="Thellen Santiago" userId="a0d5b5984b45af0d" providerId="LiveId" clId="{946A8B5F-FD72-472D-917C-7C9FE719591A}" dt="2021-02-05T18:08:07.177" v="1253" actId="207"/>
          <ac:spMkLst>
            <pc:docMk/>
            <pc:sldMk cId="1981561177" sldId="358"/>
            <ac:spMk id="25" creationId="{74593B2F-0192-4350-A999-AFC2DE80CC3B}"/>
          </ac:spMkLst>
        </pc:spChg>
        <pc:spChg chg="mod">
          <ac:chgData name="Thellen Santiago" userId="a0d5b5984b45af0d" providerId="LiveId" clId="{946A8B5F-FD72-472D-917C-7C9FE719591A}" dt="2021-02-05T16:59:04.361" v="48" actId="207"/>
          <ac:spMkLst>
            <pc:docMk/>
            <pc:sldMk cId="1981561177" sldId="358"/>
            <ac:spMk id="43" creationId="{39D2C92C-675F-416E-BF00-EE508750B365}"/>
          </ac:spMkLst>
        </pc:spChg>
        <pc:spChg chg="mod">
          <ac:chgData name="Thellen Santiago" userId="a0d5b5984b45af0d" providerId="LiveId" clId="{946A8B5F-FD72-472D-917C-7C9FE719591A}" dt="2021-02-05T16:59:01.783" v="47" actId="207"/>
          <ac:spMkLst>
            <pc:docMk/>
            <pc:sldMk cId="1981561177" sldId="358"/>
            <ac:spMk id="44" creationId="{04B2A329-ED92-4161-97F0-F2C46CED572F}"/>
          </ac:spMkLst>
        </pc:spChg>
        <pc:spChg chg="mod">
          <ac:chgData name="Thellen Santiago" userId="a0d5b5984b45af0d" providerId="LiveId" clId="{946A8B5F-FD72-472D-917C-7C9FE719591A}" dt="2021-02-05T18:06:42.370" v="1241"/>
          <ac:spMkLst>
            <pc:docMk/>
            <pc:sldMk cId="1981561177" sldId="358"/>
            <ac:spMk id="51" creationId="{8FA15D69-B983-466C-99D9-7AA05759708D}"/>
          </ac:spMkLst>
        </pc:spChg>
        <pc:spChg chg="mod">
          <ac:chgData name="Thellen Santiago" userId="a0d5b5984b45af0d" providerId="LiveId" clId="{946A8B5F-FD72-472D-917C-7C9FE719591A}" dt="2021-02-05T16:58:53.680" v="45" actId="207"/>
          <ac:spMkLst>
            <pc:docMk/>
            <pc:sldMk cId="1981561177" sldId="358"/>
            <ac:spMk id="53" creationId="{62F64B50-0055-4ADF-B15F-84196DE7417D}"/>
          </ac:spMkLst>
        </pc:spChg>
        <pc:spChg chg="mod">
          <ac:chgData name="Thellen Santiago" userId="a0d5b5984b45af0d" providerId="LiveId" clId="{946A8B5F-FD72-472D-917C-7C9FE719591A}" dt="2021-02-05T18:06:42.370" v="1241"/>
          <ac:spMkLst>
            <pc:docMk/>
            <pc:sldMk cId="1981561177" sldId="358"/>
            <ac:spMk id="61" creationId="{8584AF87-1CCD-4D43-92C2-B441C6AF02E2}"/>
          </ac:spMkLst>
        </pc:spChg>
        <pc:spChg chg="mod">
          <ac:chgData name="Thellen Santiago" userId="a0d5b5984b45af0d" providerId="LiveId" clId="{946A8B5F-FD72-472D-917C-7C9FE719591A}" dt="2021-02-05T22:54:36.502" v="1346" actId="1076"/>
          <ac:spMkLst>
            <pc:docMk/>
            <pc:sldMk cId="1981561177" sldId="358"/>
            <ac:spMk id="62" creationId="{B8D95BF5-F652-47DB-B919-726112DBE814}"/>
          </ac:spMkLst>
        </pc:spChg>
        <pc:spChg chg="mod">
          <ac:chgData name="Thellen Santiago" userId="a0d5b5984b45af0d" providerId="LiveId" clId="{946A8B5F-FD72-472D-917C-7C9FE719591A}" dt="2021-02-05T18:07:01.854" v="1246"/>
          <ac:spMkLst>
            <pc:docMk/>
            <pc:sldMk cId="1981561177" sldId="358"/>
            <ac:spMk id="64" creationId="{ECF13675-5866-4261-8799-86C0F5A8B905}"/>
          </ac:spMkLst>
        </pc:spChg>
        <pc:spChg chg="mod">
          <ac:chgData name="Thellen Santiago" userId="a0d5b5984b45af0d" providerId="LiveId" clId="{946A8B5F-FD72-472D-917C-7C9FE719591A}" dt="2021-02-05T18:07:01.854" v="1246"/>
          <ac:spMkLst>
            <pc:docMk/>
            <pc:sldMk cId="1981561177" sldId="358"/>
            <ac:spMk id="65" creationId="{9BCC32F0-B063-4A9D-B4C9-93F78467D905}"/>
          </ac:spMkLst>
        </pc:spChg>
        <pc:spChg chg="mod">
          <ac:chgData name="Thellen Santiago" userId="a0d5b5984b45af0d" providerId="LiveId" clId="{946A8B5F-FD72-472D-917C-7C9FE719591A}" dt="2021-02-05T18:07:12.947" v="1248"/>
          <ac:spMkLst>
            <pc:docMk/>
            <pc:sldMk cId="1981561177" sldId="358"/>
            <ac:spMk id="67" creationId="{09A8A99B-943C-4528-8185-BFF315DE5A44}"/>
          </ac:spMkLst>
        </pc:spChg>
        <pc:spChg chg="mod">
          <ac:chgData name="Thellen Santiago" userId="a0d5b5984b45af0d" providerId="LiveId" clId="{946A8B5F-FD72-472D-917C-7C9FE719591A}" dt="2021-02-05T18:07:12.947" v="1248"/>
          <ac:spMkLst>
            <pc:docMk/>
            <pc:sldMk cId="1981561177" sldId="358"/>
            <ac:spMk id="68" creationId="{8DF73EB9-27F2-4252-8089-63A5452098CA}"/>
          </ac:spMkLst>
        </pc:spChg>
        <pc:spChg chg="add del mod">
          <ac:chgData name="Thellen Santiago" userId="a0d5b5984b45af0d" providerId="LiveId" clId="{946A8B5F-FD72-472D-917C-7C9FE719591A}" dt="2021-02-05T18:07:35.678" v="1251"/>
          <ac:spMkLst>
            <pc:docMk/>
            <pc:sldMk cId="1981561177" sldId="358"/>
            <ac:spMk id="69" creationId="{76A7CA6D-69F8-474A-A5A5-0E00C556C1EA}"/>
          </ac:spMkLst>
        </pc:spChg>
        <pc:spChg chg="add mod">
          <ac:chgData name="Thellen Santiago" userId="a0d5b5984b45af0d" providerId="LiveId" clId="{946A8B5F-FD72-472D-917C-7C9FE719591A}" dt="2021-02-05T18:20:38.206" v="1328" actId="1076"/>
          <ac:spMkLst>
            <pc:docMk/>
            <pc:sldMk cId="1981561177" sldId="358"/>
            <ac:spMk id="70" creationId="{C3E94D40-F529-4369-B741-8F30BFBC2A40}"/>
          </ac:spMkLst>
        </pc:spChg>
        <pc:grpChg chg="mod">
          <ac:chgData name="Thellen Santiago" userId="a0d5b5984b45af0d" providerId="LiveId" clId="{946A8B5F-FD72-472D-917C-7C9FE719591A}" dt="2021-02-05T18:08:01.787" v="1252" actId="207"/>
          <ac:grpSpMkLst>
            <pc:docMk/>
            <pc:sldMk cId="1981561177" sldId="358"/>
            <ac:grpSpMk id="23" creationId="{D49245E6-6C54-4CED-8634-0A107928EE71}"/>
          </ac:grpSpMkLst>
        </pc:grpChg>
        <pc:grpChg chg="del">
          <ac:chgData name="Thellen Santiago" userId="a0d5b5984b45af0d" providerId="LiveId" clId="{946A8B5F-FD72-472D-917C-7C9FE719591A}" dt="2021-02-05T18:07:12.619" v="1247" actId="478"/>
          <ac:grpSpMkLst>
            <pc:docMk/>
            <pc:sldMk cId="1981561177" sldId="358"/>
            <ac:grpSpMk id="26" creationId="{124748E8-E05E-4885-9351-44790F6F62E3}"/>
          </ac:grpSpMkLst>
        </pc:grpChg>
        <pc:grpChg chg="del">
          <ac:chgData name="Thellen Santiago" userId="a0d5b5984b45af0d" providerId="LiveId" clId="{946A8B5F-FD72-472D-917C-7C9FE719591A}" dt="2021-02-05T18:06:46.355" v="1243" actId="478"/>
          <ac:grpSpMkLst>
            <pc:docMk/>
            <pc:sldMk cId="1981561177" sldId="358"/>
            <ac:grpSpMk id="29" creationId="{77DDA937-43D4-4B46-99E1-3B9BA0D5DA00}"/>
          </ac:grpSpMkLst>
        </pc:grpChg>
        <pc:grpChg chg="del">
          <ac:chgData name="Thellen Santiago" userId="a0d5b5984b45af0d" providerId="LiveId" clId="{946A8B5F-FD72-472D-917C-7C9FE719591A}" dt="2021-02-05T18:07:01.245" v="1245" actId="478"/>
          <ac:grpSpMkLst>
            <pc:docMk/>
            <pc:sldMk cId="1981561177" sldId="358"/>
            <ac:grpSpMk id="34" creationId="{7A8224F1-72F4-47A7-BE57-1579D995A99B}"/>
          </ac:grpSpMkLst>
        </pc:grpChg>
        <pc:grpChg chg="add mod">
          <ac:chgData name="Thellen Santiago" userId="a0d5b5984b45af0d" providerId="LiveId" clId="{946A8B5F-FD72-472D-917C-7C9FE719591A}" dt="2021-02-05T22:55:17.380" v="1347" actId="1076"/>
          <ac:grpSpMkLst>
            <pc:docMk/>
            <pc:sldMk cId="1981561177" sldId="358"/>
            <ac:grpSpMk id="47" creationId="{C45B6493-4C69-4819-AF1E-010C0B8F9470}"/>
          </ac:grpSpMkLst>
        </pc:grpChg>
        <pc:grpChg chg="mod">
          <ac:chgData name="Thellen Santiago" userId="a0d5b5984b45af0d" providerId="LiveId" clId="{946A8B5F-FD72-472D-917C-7C9FE719591A}" dt="2021-02-05T18:06:42.370" v="1241"/>
          <ac:grpSpMkLst>
            <pc:docMk/>
            <pc:sldMk cId="1981561177" sldId="358"/>
            <ac:grpSpMk id="60" creationId="{DD510498-02F5-4FB1-9DD6-82803F933947}"/>
          </ac:grpSpMkLst>
        </pc:grpChg>
        <pc:grpChg chg="add mod">
          <ac:chgData name="Thellen Santiago" userId="a0d5b5984b45af0d" providerId="LiveId" clId="{946A8B5F-FD72-472D-917C-7C9FE719591A}" dt="2021-02-05T18:07:01.854" v="1246"/>
          <ac:grpSpMkLst>
            <pc:docMk/>
            <pc:sldMk cId="1981561177" sldId="358"/>
            <ac:grpSpMk id="63" creationId="{8B770F2D-BDE5-4B3B-ACC5-9270E2F004EF}"/>
          </ac:grpSpMkLst>
        </pc:grpChg>
        <pc:grpChg chg="add mod">
          <ac:chgData name="Thellen Santiago" userId="a0d5b5984b45af0d" providerId="LiveId" clId="{946A8B5F-FD72-472D-917C-7C9FE719591A}" dt="2021-02-05T18:07:17.350" v="1249" actId="1076"/>
          <ac:grpSpMkLst>
            <pc:docMk/>
            <pc:sldMk cId="1981561177" sldId="358"/>
            <ac:grpSpMk id="66" creationId="{6A51FFFC-186D-4A0A-873A-BBF0890B100B}"/>
          </ac:grpSpMkLst>
        </pc:grpChg>
        <pc:picChg chg="del">
          <ac:chgData name="Thellen Santiago" userId="a0d5b5984b45af0d" providerId="LiveId" clId="{946A8B5F-FD72-472D-917C-7C9FE719591A}" dt="2021-02-05T16:58:58.018" v="46" actId="478"/>
          <ac:picMkLst>
            <pc:docMk/>
            <pc:sldMk cId="1981561177" sldId="358"/>
            <ac:picMk id="59" creationId="{C68C484D-4A53-427D-AF9A-80DA1A0FB575}"/>
          </ac:picMkLst>
        </pc:picChg>
      </pc:sldChg>
      <pc:sldChg chg="addSp modSp mod">
        <pc:chgData name="Thellen Santiago" userId="a0d5b5984b45af0d" providerId="LiveId" clId="{946A8B5F-FD72-472D-917C-7C9FE719591A}" dt="2021-02-05T18:21:00.283" v="1335" actId="1076"/>
        <pc:sldMkLst>
          <pc:docMk/>
          <pc:sldMk cId="3904440867" sldId="359"/>
        </pc:sldMkLst>
        <pc:spChg chg="mod">
          <ac:chgData name="Thellen Santiago" userId="a0d5b5984b45af0d" providerId="LiveId" clId="{946A8B5F-FD72-472D-917C-7C9FE719591A}" dt="2021-02-05T17:00:08.595" v="62" actId="207"/>
          <ac:spMkLst>
            <pc:docMk/>
            <pc:sldMk cId="3904440867" sldId="359"/>
            <ac:spMk id="6" creationId="{A9F351A6-D748-4136-9F7D-0EDB58B5178B}"/>
          </ac:spMkLst>
        </pc:spChg>
        <pc:spChg chg="mod">
          <ac:chgData name="Thellen Santiago" userId="a0d5b5984b45af0d" providerId="LiveId" clId="{946A8B5F-FD72-472D-917C-7C9FE719591A}" dt="2021-02-05T17:00:06.101" v="61" actId="207"/>
          <ac:spMkLst>
            <pc:docMk/>
            <pc:sldMk cId="3904440867" sldId="359"/>
            <ac:spMk id="7" creationId="{DBA35511-ABB9-4E31-9F2A-83B439501B9B}"/>
          </ac:spMkLst>
        </pc:spChg>
        <pc:spChg chg="add mod">
          <ac:chgData name="Thellen Santiago" userId="a0d5b5984b45af0d" providerId="LiveId" clId="{946A8B5F-FD72-472D-917C-7C9FE719591A}" dt="2021-02-05T18:21:00.283" v="1335" actId="1076"/>
          <ac:spMkLst>
            <pc:docMk/>
            <pc:sldMk cId="3904440867" sldId="359"/>
            <ac:spMk id="8" creationId="{3CCFD460-A84A-4D8F-BC7C-FCE5D13A6856}"/>
          </ac:spMkLst>
        </pc:spChg>
      </pc:sldChg>
      <pc:sldChg chg="del">
        <pc:chgData name="Thellen Santiago" userId="a0d5b5984b45af0d" providerId="LiveId" clId="{946A8B5F-FD72-472D-917C-7C9FE719591A}" dt="2021-02-13T18:37:19.838" v="1348" actId="47"/>
        <pc:sldMkLst>
          <pc:docMk/>
          <pc:sldMk cId="4208332061" sldId="360"/>
        </pc:sldMkLst>
      </pc:sldChg>
      <pc:sldChg chg="del">
        <pc:chgData name="Thellen Santiago" userId="a0d5b5984b45af0d" providerId="LiveId" clId="{946A8B5F-FD72-472D-917C-7C9FE719591A}" dt="2021-02-13T18:37:19.838" v="1348" actId="47"/>
        <pc:sldMkLst>
          <pc:docMk/>
          <pc:sldMk cId="1373403421" sldId="361"/>
        </pc:sldMkLst>
      </pc:sldChg>
      <pc:sldChg chg="del">
        <pc:chgData name="Thellen Santiago" userId="a0d5b5984b45af0d" providerId="LiveId" clId="{946A8B5F-FD72-472D-917C-7C9FE719591A}" dt="2021-02-13T18:37:19.838" v="1348" actId="47"/>
        <pc:sldMkLst>
          <pc:docMk/>
          <pc:sldMk cId="65964175" sldId="362"/>
        </pc:sldMkLst>
      </pc:sldChg>
      <pc:sldChg chg="del">
        <pc:chgData name="Thellen Santiago" userId="a0d5b5984b45af0d" providerId="LiveId" clId="{946A8B5F-FD72-472D-917C-7C9FE719591A}" dt="2021-02-13T18:37:19.838" v="1348" actId="47"/>
        <pc:sldMkLst>
          <pc:docMk/>
          <pc:sldMk cId="1160936392" sldId="363"/>
        </pc:sldMkLst>
      </pc:sldChg>
      <pc:sldChg chg="del">
        <pc:chgData name="Thellen Santiago" userId="a0d5b5984b45af0d" providerId="LiveId" clId="{946A8B5F-FD72-472D-917C-7C9FE719591A}" dt="2021-02-13T18:37:19.838" v="1348" actId="47"/>
        <pc:sldMkLst>
          <pc:docMk/>
          <pc:sldMk cId="2696080211" sldId="364"/>
        </pc:sldMkLst>
      </pc:sldChg>
      <pc:sldChg chg="del">
        <pc:chgData name="Thellen Santiago" userId="a0d5b5984b45af0d" providerId="LiveId" clId="{946A8B5F-FD72-472D-917C-7C9FE719591A}" dt="2021-02-13T18:37:19.838" v="1348" actId="47"/>
        <pc:sldMkLst>
          <pc:docMk/>
          <pc:sldMk cId="1035859391" sldId="365"/>
        </pc:sldMkLst>
      </pc:sldChg>
      <pc:sldChg chg="del">
        <pc:chgData name="Thellen Santiago" userId="a0d5b5984b45af0d" providerId="LiveId" clId="{946A8B5F-FD72-472D-917C-7C9FE719591A}" dt="2021-02-13T18:37:19.838" v="1348" actId="47"/>
        <pc:sldMkLst>
          <pc:docMk/>
          <pc:sldMk cId="375648292" sldId="366"/>
        </pc:sldMkLst>
      </pc:sldChg>
      <pc:sldChg chg="del">
        <pc:chgData name="Thellen Santiago" userId="a0d5b5984b45af0d" providerId="LiveId" clId="{946A8B5F-FD72-472D-917C-7C9FE719591A}" dt="2021-02-13T18:37:19.838" v="1348" actId="47"/>
        <pc:sldMkLst>
          <pc:docMk/>
          <pc:sldMk cId="977655594" sldId="367"/>
        </pc:sldMkLst>
      </pc:sldChg>
      <pc:sldChg chg="del">
        <pc:chgData name="Thellen Santiago" userId="a0d5b5984b45af0d" providerId="LiveId" clId="{946A8B5F-FD72-472D-917C-7C9FE719591A}" dt="2021-02-13T18:37:19.838" v="1348" actId="47"/>
        <pc:sldMkLst>
          <pc:docMk/>
          <pc:sldMk cId="4239599971" sldId="368"/>
        </pc:sldMkLst>
      </pc:sldChg>
      <pc:sldChg chg="del">
        <pc:chgData name="Thellen Santiago" userId="a0d5b5984b45af0d" providerId="LiveId" clId="{946A8B5F-FD72-472D-917C-7C9FE719591A}" dt="2021-02-13T18:37:19.838" v="1348" actId="47"/>
        <pc:sldMkLst>
          <pc:docMk/>
          <pc:sldMk cId="471441599" sldId="369"/>
        </pc:sldMkLst>
      </pc:sldChg>
      <pc:sldChg chg="addSp delSp modSp mod">
        <pc:chgData name="Thellen Santiago" userId="a0d5b5984b45af0d" providerId="LiveId" clId="{946A8B5F-FD72-472D-917C-7C9FE719591A}" dt="2021-02-05T18:20:45.002" v="1330"/>
        <pc:sldMkLst>
          <pc:docMk/>
          <pc:sldMk cId="1997209829" sldId="370"/>
        </pc:sldMkLst>
        <pc:spChg chg="mod">
          <ac:chgData name="Thellen Santiago" userId="a0d5b5984b45af0d" providerId="LiveId" clId="{946A8B5F-FD72-472D-917C-7C9FE719591A}" dt="2021-02-05T16:59:16.290" v="51" actId="207"/>
          <ac:spMkLst>
            <pc:docMk/>
            <pc:sldMk cId="1997209829" sldId="370"/>
            <ac:spMk id="13" creationId="{3323DC4D-D499-4850-8B1C-6D4DFA694C75}"/>
          </ac:spMkLst>
        </pc:spChg>
        <pc:spChg chg="mod">
          <ac:chgData name="Thellen Santiago" userId="a0d5b5984b45af0d" providerId="LiveId" clId="{946A8B5F-FD72-472D-917C-7C9FE719591A}" dt="2021-02-05T16:59:20.155" v="52" actId="207"/>
          <ac:spMkLst>
            <pc:docMk/>
            <pc:sldMk cId="1997209829" sldId="370"/>
            <ac:spMk id="15" creationId="{F1715B04-B53A-4080-A4A7-50311C15131E}"/>
          </ac:spMkLst>
        </pc:spChg>
        <pc:spChg chg="mod">
          <ac:chgData name="Thellen Santiago" userId="a0d5b5984b45af0d" providerId="LiveId" clId="{946A8B5F-FD72-472D-917C-7C9FE719591A}" dt="2021-02-05T16:59:10.100" v="49" actId="207"/>
          <ac:spMkLst>
            <pc:docMk/>
            <pc:sldMk cId="1997209829" sldId="370"/>
            <ac:spMk id="36" creationId="{53964D13-D199-41E4-A3C7-DC9A188A4880}"/>
          </ac:spMkLst>
        </pc:spChg>
        <pc:spChg chg="mod">
          <ac:chgData name="Thellen Santiago" userId="a0d5b5984b45af0d" providerId="LiveId" clId="{946A8B5F-FD72-472D-917C-7C9FE719591A}" dt="2021-02-05T18:08:33.848" v="1255"/>
          <ac:spMkLst>
            <pc:docMk/>
            <pc:sldMk cId="1997209829" sldId="370"/>
            <ac:spMk id="42" creationId="{A4B9565C-5239-4046-85A5-E51A19DFA198}"/>
          </ac:spMkLst>
        </pc:spChg>
        <pc:spChg chg="mod">
          <ac:chgData name="Thellen Santiago" userId="a0d5b5984b45af0d" providerId="LiveId" clId="{946A8B5F-FD72-472D-917C-7C9FE719591A}" dt="2021-02-05T18:08:33.848" v="1255"/>
          <ac:spMkLst>
            <pc:docMk/>
            <pc:sldMk cId="1997209829" sldId="370"/>
            <ac:spMk id="52" creationId="{9B4AA09C-9698-4012-BA78-BAB929F6A93C}"/>
          </ac:spMkLst>
        </pc:spChg>
        <pc:spChg chg="mod">
          <ac:chgData name="Thellen Santiago" userId="a0d5b5984b45af0d" providerId="LiveId" clId="{946A8B5F-FD72-472D-917C-7C9FE719591A}" dt="2021-02-05T18:08:33.848" v="1255"/>
          <ac:spMkLst>
            <pc:docMk/>
            <pc:sldMk cId="1997209829" sldId="370"/>
            <ac:spMk id="54" creationId="{D5C58516-2E1E-4C07-A773-8D1AA38F7FCB}"/>
          </ac:spMkLst>
        </pc:spChg>
        <pc:spChg chg="mod">
          <ac:chgData name="Thellen Santiago" userId="a0d5b5984b45af0d" providerId="LiveId" clId="{946A8B5F-FD72-472D-917C-7C9FE719591A}" dt="2021-02-05T18:08:39.098" v="1259"/>
          <ac:spMkLst>
            <pc:docMk/>
            <pc:sldMk cId="1997209829" sldId="370"/>
            <ac:spMk id="58" creationId="{FD0F8D37-4EB9-4184-B698-4AC04D9B47D8}"/>
          </ac:spMkLst>
        </pc:spChg>
        <pc:spChg chg="mod">
          <ac:chgData name="Thellen Santiago" userId="a0d5b5984b45af0d" providerId="LiveId" clId="{946A8B5F-FD72-472D-917C-7C9FE719591A}" dt="2021-02-05T18:08:39.098" v="1259"/>
          <ac:spMkLst>
            <pc:docMk/>
            <pc:sldMk cId="1997209829" sldId="370"/>
            <ac:spMk id="60" creationId="{63BB4D81-1D75-4F30-B64F-7802DD3EEC78}"/>
          </ac:spMkLst>
        </pc:spChg>
        <pc:spChg chg="mod">
          <ac:chgData name="Thellen Santiago" userId="a0d5b5984b45af0d" providerId="LiveId" clId="{946A8B5F-FD72-472D-917C-7C9FE719591A}" dt="2021-02-05T18:08:39.098" v="1259"/>
          <ac:spMkLst>
            <pc:docMk/>
            <pc:sldMk cId="1997209829" sldId="370"/>
            <ac:spMk id="61" creationId="{D53AD860-10D2-4272-920E-B35B87096AFC}"/>
          </ac:spMkLst>
        </pc:spChg>
        <pc:spChg chg="mod">
          <ac:chgData name="Thellen Santiago" userId="a0d5b5984b45af0d" providerId="LiveId" clId="{946A8B5F-FD72-472D-917C-7C9FE719591A}" dt="2021-02-05T18:08:44.645" v="1261"/>
          <ac:spMkLst>
            <pc:docMk/>
            <pc:sldMk cId="1997209829" sldId="370"/>
            <ac:spMk id="63" creationId="{B3ECEDD0-BBA4-4663-8FD9-6A41EE1DB3CF}"/>
          </ac:spMkLst>
        </pc:spChg>
        <pc:spChg chg="mod">
          <ac:chgData name="Thellen Santiago" userId="a0d5b5984b45af0d" providerId="LiveId" clId="{946A8B5F-FD72-472D-917C-7C9FE719591A}" dt="2021-02-05T18:08:44.645" v="1261"/>
          <ac:spMkLst>
            <pc:docMk/>
            <pc:sldMk cId="1997209829" sldId="370"/>
            <ac:spMk id="65" creationId="{7CD2EA3A-1F64-4775-8E22-F7D12E008FE9}"/>
          </ac:spMkLst>
        </pc:spChg>
        <pc:spChg chg="mod">
          <ac:chgData name="Thellen Santiago" userId="a0d5b5984b45af0d" providerId="LiveId" clId="{946A8B5F-FD72-472D-917C-7C9FE719591A}" dt="2021-02-05T18:08:44.645" v="1261"/>
          <ac:spMkLst>
            <pc:docMk/>
            <pc:sldMk cId="1997209829" sldId="370"/>
            <ac:spMk id="66" creationId="{93DC6984-DCF5-4FD6-849D-35DD54F650DC}"/>
          </ac:spMkLst>
        </pc:spChg>
        <pc:spChg chg="mod">
          <ac:chgData name="Thellen Santiago" userId="a0d5b5984b45af0d" providerId="LiveId" clId="{946A8B5F-FD72-472D-917C-7C9FE719591A}" dt="2021-02-05T18:08:51.629" v="1263"/>
          <ac:spMkLst>
            <pc:docMk/>
            <pc:sldMk cId="1997209829" sldId="370"/>
            <ac:spMk id="68" creationId="{67A80635-2779-4B25-B32F-339E3AC5EE8C}"/>
          </ac:spMkLst>
        </pc:spChg>
        <pc:spChg chg="mod">
          <ac:chgData name="Thellen Santiago" userId="a0d5b5984b45af0d" providerId="LiveId" clId="{946A8B5F-FD72-472D-917C-7C9FE719591A}" dt="2021-02-05T18:08:51.629" v="1263"/>
          <ac:spMkLst>
            <pc:docMk/>
            <pc:sldMk cId="1997209829" sldId="370"/>
            <ac:spMk id="70" creationId="{EC926EC6-2A6E-47DB-9C45-2D1031CEE46B}"/>
          </ac:spMkLst>
        </pc:spChg>
        <pc:spChg chg="mod">
          <ac:chgData name="Thellen Santiago" userId="a0d5b5984b45af0d" providerId="LiveId" clId="{946A8B5F-FD72-472D-917C-7C9FE719591A}" dt="2021-02-05T18:08:51.629" v="1263"/>
          <ac:spMkLst>
            <pc:docMk/>
            <pc:sldMk cId="1997209829" sldId="370"/>
            <ac:spMk id="72" creationId="{35FB0F45-B5EF-4DD0-94F0-2C8AA598CC4E}"/>
          </ac:spMkLst>
        </pc:spChg>
        <pc:spChg chg="mod">
          <ac:chgData name="Thellen Santiago" userId="a0d5b5984b45af0d" providerId="LiveId" clId="{946A8B5F-FD72-472D-917C-7C9FE719591A}" dt="2021-02-05T18:08:51.629" v="1263"/>
          <ac:spMkLst>
            <pc:docMk/>
            <pc:sldMk cId="1997209829" sldId="370"/>
            <ac:spMk id="73" creationId="{A19D02ED-A446-40D6-83B0-A33F8228A34C}"/>
          </ac:spMkLst>
        </pc:spChg>
        <pc:spChg chg="mod">
          <ac:chgData name="Thellen Santiago" userId="a0d5b5984b45af0d" providerId="LiveId" clId="{946A8B5F-FD72-472D-917C-7C9FE719591A}" dt="2021-02-05T18:08:51.629" v="1263"/>
          <ac:spMkLst>
            <pc:docMk/>
            <pc:sldMk cId="1997209829" sldId="370"/>
            <ac:spMk id="74" creationId="{F55F6D9B-1AFE-48EA-8AAF-D4880BA9FBE9}"/>
          </ac:spMkLst>
        </pc:spChg>
        <pc:spChg chg="add mod">
          <ac:chgData name="Thellen Santiago" userId="a0d5b5984b45af0d" providerId="LiveId" clId="{946A8B5F-FD72-472D-917C-7C9FE719591A}" dt="2021-02-05T18:20:45.002" v="1330"/>
          <ac:spMkLst>
            <pc:docMk/>
            <pc:sldMk cId="1997209829" sldId="370"/>
            <ac:spMk id="75" creationId="{30DCFC12-29EB-4233-8C23-A4FFBAA2B7C5}"/>
          </ac:spMkLst>
        </pc:spChg>
        <pc:grpChg chg="add del">
          <ac:chgData name="Thellen Santiago" userId="a0d5b5984b45af0d" providerId="LiveId" clId="{946A8B5F-FD72-472D-917C-7C9FE719591A}" dt="2021-02-05T18:08:38.817" v="1258" actId="478"/>
          <ac:grpSpMkLst>
            <pc:docMk/>
            <pc:sldMk cId="1997209829" sldId="370"/>
            <ac:grpSpMk id="6" creationId="{487592DE-10E4-4B71-BCF4-4F3285CA0D42}"/>
          </ac:grpSpMkLst>
        </pc:grpChg>
        <pc:grpChg chg="del">
          <ac:chgData name="Thellen Santiago" userId="a0d5b5984b45af0d" providerId="LiveId" clId="{946A8B5F-FD72-472D-917C-7C9FE719591A}" dt="2021-02-05T18:08:44.301" v="1260" actId="478"/>
          <ac:grpSpMkLst>
            <pc:docMk/>
            <pc:sldMk cId="1997209829" sldId="370"/>
            <ac:grpSpMk id="7" creationId="{5E11ECD7-C5C8-4B16-8390-8E6D66D49C89}"/>
          </ac:grpSpMkLst>
        </pc:grpChg>
        <pc:grpChg chg="del">
          <ac:chgData name="Thellen Santiago" userId="a0d5b5984b45af0d" providerId="LiveId" clId="{946A8B5F-FD72-472D-917C-7C9FE719591A}" dt="2021-02-05T18:08:51.363" v="1262" actId="478"/>
          <ac:grpSpMkLst>
            <pc:docMk/>
            <pc:sldMk cId="1997209829" sldId="370"/>
            <ac:grpSpMk id="8" creationId="{B71641D9-CEEC-4F7A-A00D-0EA3FE0DB682}"/>
          </ac:grpSpMkLst>
        </pc:grpChg>
        <pc:grpChg chg="add del mod">
          <ac:chgData name="Thellen Santiago" userId="a0d5b5984b45af0d" providerId="LiveId" clId="{946A8B5F-FD72-472D-917C-7C9FE719591A}" dt="2021-02-05T18:08:35.848" v="1256"/>
          <ac:grpSpMkLst>
            <pc:docMk/>
            <pc:sldMk cId="1997209829" sldId="370"/>
            <ac:grpSpMk id="38" creationId="{4F6E6489-7F3E-4474-94CC-A12F01CC3576}"/>
          </ac:grpSpMkLst>
        </pc:grpChg>
        <pc:grpChg chg="mod">
          <ac:chgData name="Thellen Santiago" userId="a0d5b5984b45af0d" providerId="LiveId" clId="{946A8B5F-FD72-472D-917C-7C9FE719591A}" dt="2021-02-05T18:08:33.848" v="1255"/>
          <ac:grpSpMkLst>
            <pc:docMk/>
            <pc:sldMk cId="1997209829" sldId="370"/>
            <ac:grpSpMk id="50" creationId="{995E9F31-0C84-42DF-9E70-50197F2596E2}"/>
          </ac:grpSpMkLst>
        </pc:grpChg>
        <pc:grpChg chg="add mod">
          <ac:chgData name="Thellen Santiago" userId="a0d5b5984b45af0d" providerId="LiveId" clId="{946A8B5F-FD72-472D-917C-7C9FE719591A}" dt="2021-02-05T18:08:39.098" v="1259"/>
          <ac:grpSpMkLst>
            <pc:docMk/>
            <pc:sldMk cId="1997209829" sldId="370"/>
            <ac:grpSpMk id="56" creationId="{FFA6A573-3549-4187-83E2-54B62A971E8F}"/>
          </ac:grpSpMkLst>
        </pc:grpChg>
        <pc:grpChg chg="mod">
          <ac:chgData name="Thellen Santiago" userId="a0d5b5984b45af0d" providerId="LiveId" clId="{946A8B5F-FD72-472D-917C-7C9FE719591A}" dt="2021-02-05T18:08:39.098" v="1259"/>
          <ac:grpSpMkLst>
            <pc:docMk/>
            <pc:sldMk cId="1997209829" sldId="370"/>
            <ac:grpSpMk id="59" creationId="{7A950B12-6130-4EA7-89E6-65FB65791B96}"/>
          </ac:grpSpMkLst>
        </pc:grpChg>
        <pc:grpChg chg="add mod">
          <ac:chgData name="Thellen Santiago" userId="a0d5b5984b45af0d" providerId="LiveId" clId="{946A8B5F-FD72-472D-917C-7C9FE719591A}" dt="2021-02-05T18:08:44.645" v="1261"/>
          <ac:grpSpMkLst>
            <pc:docMk/>
            <pc:sldMk cId="1997209829" sldId="370"/>
            <ac:grpSpMk id="62" creationId="{A646BE2A-41BE-466A-B6F7-5F79B0712AFC}"/>
          </ac:grpSpMkLst>
        </pc:grpChg>
        <pc:grpChg chg="mod">
          <ac:chgData name="Thellen Santiago" userId="a0d5b5984b45af0d" providerId="LiveId" clId="{946A8B5F-FD72-472D-917C-7C9FE719591A}" dt="2021-02-05T18:08:44.645" v="1261"/>
          <ac:grpSpMkLst>
            <pc:docMk/>
            <pc:sldMk cId="1997209829" sldId="370"/>
            <ac:grpSpMk id="64" creationId="{B3BF153D-4D6C-401B-802E-1BA3B9702751}"/>
          </ac:grpSpMkLst>
        </pc:grpChg>
        <pc:grpChg chg="add mod">
          <ac:chgData name="Thellen Santiago" userId="a0d5b5984b45af0d" providerId="LiveId" clId="{946A8B5F-FD72-472D-917C-7C9FE719591A}" dt="2021-02-05T18:08:51.629" v="1263"/>
          <ac:grpSpMkLst>
            <pc:docMk/>
            <pc:sldMk cId="1997209829" sldId="370"/>
            <ac:grpSpMk id="67" creationId="{B40C20C2-D884-43AA-A50F-0AFC14C4C1E7}"/>
          </ac:grpSpMkLst>
        </pc:grpChg>
        <pc:grpChg chg="mod">
          <ac:chgData name="Thellen Santiago" userId="a0d5b5984b45af0d" providerId="LiveId" clId="{946A8B5F-FD72-472D-917C-7C9FE719591A}" dt="2021-02-05T18:08:51.629" v="1263"/>
          <ac:grpSpMkLst>
            <pc:docMk/>
            <pc:sldMk cId="1997209829" sldId="370"/>
            <ac:grpSpMk id="69" creationId="{F4B55AD8-2A95-4283-AC78-B6B2814E2446}"/>
          </ac:grpSpMkLst>
        </pc:grpChg>
        <pc:grpChg chg="mod">
          <ac:chgData name="Thellen Santiago" userId="a0d5b5984b45af0d" providerId="LiveId" clId="{946A8B5F-FD72-472D-917C-7C9FE719591A}" dt="2021-02-05T18:08:51.629" v="1263"/>
          <ac:grpSpMkLst>
            <pc:docMk/>
            <pc:sldMk cId="1997209829" sldId="370"/>
            <ac:grpSpMk id="71" creationId="{02170C99-6E5A-43BF-A993-975C0251C192}"/>
          </ac:grpSpMkLst>
        </pc:grpChg>
        <pc:picChg chg="del">
          <ac:chgData name="Thellen Santiago" userId="a0d5b5984b45af0d" providerId="LiveId" clId="{946A8B5F-FD72-472D-917C-7C9FE719591A}" dt="2021-02-05T18:20:44.737" v="1329" actId="478"/>
          <ac:picMkLst>
            <pc:docMk/>
            <pc:sldMk cId="1997209829" sldId="370"/>
            <ac:picMk id="57" creationId="{6BA27BA2-0221-4CDE-8085-1DB120F018E4}"/>
          </ac:picMkLst>
        </pc:picChg>
      </pc:sldChg>
      <pc:sldChg chg="delSp modSp del mod">
        <pc:chgData name="Thellen Santiago" userId="a0d5b5984b45af0d" providerId="LiveId" clId="{946A8B5F-FD72-472D-917C-7C9FE719591A}" dt="2021-02-05T18:09:49.346" v="1268" actId="47"/>
        <pc:sldMkLst>
          <pc:docMk/>
          <pc:sldMk cId="46999633" sldId="371"/>
        </pc:sldMkLst>
        <pc:spChg chg="mod">
          <ac:chgData name="Thellen Santiago" userId="a0d5b5984b45af0d" providerId="LiveId" clId="{946A8B5F-FD72-472D-917C-7C9FE719591A}" dt="2021-02-05T16:59:42.339" v="54" actId="207"/>
          <ac:spMkLst>
            <pc:docMk/>
            <pc:sldMk cId="46999633" sldId="371"/>
            <ac:spMk id="12" creationId="{571ADE74-2FAA-4DB8-B11F-104019B20C30}"/>
          </ac:spMkLst>
        </pc:spChg>
        <pc:spChg chg="mod">
          <ac:chgData name="Thellen Santiago" userId="a0d5b5984b45af0d" providerId="LiveId" clId="{946A8B5F-FD72-472D-917C-7C9FE719591A}" dt="2021-02-05T16:59:48.547" v="56" actId="207"/>
          <ac:spMkLst>
            <pc:docMk/>
            <pc:sldMk cId="46999633" sldId="371"/>
            <ac:spMk id="42" creationId="{2E87629E-8708-4CE4-86D0-C9A09B44B5F4}"/>
          </ac:spMkLst>
        </pc:spChg>
        <pc:spChg chg="mod">
          <ac:chgData name="Thellen Santiago" userId="a0d5b5984b45af0d" providerId="LiveId" clId="{946A8B5F-FD72-472D-917C-7C9FE719591A}" dt="2021-02-05T16:59:44.443" v="55" actId="207"/>
          <ac:spMkLst>
            <pc:docMk/>
            <pc:sldMk cId="46999633" sldId="371"/>
            <ac:spMk id="50" creationId="{B0A28A90-DEDE-49B2-89FF-75398F11C0D6}"/>
          </ac:spMkLst>
        </pc:spChg>
        <pc:picChg chg="del">
          <ac:chgData name="Thellen Santiago" userId="a0d5b5984b45af0d" providerId="LiveId" clId="{946A8B5F-FD72-472D-917C-7C9FE719591A}" dt="2021-02-05T18:09:12.112" v="1264" actId="478"/>
          <ac:picMkLst>
            <pc:docMk/>
            <pc:sldMk cId="46999633" sldId="371"/>
            <ac:picMk id="47" creationId="{0D6E6CAD-0F90-468C-80DC-E2E765DEEAE6}"/>
          </ac:picMkLst>
        </pc:picChg>
      </pc:sldChg>
      <pc:sldChg chg="addSp delSp modSp mod">
        <pc:chgData name="Thellen Santiago" userId="a0d5b5984b45af0d" providerId="LiveId" clId="{946A8B5F-FD72-472D-917C-7C9FE719591A}" dt="2021-02-05T18:20:52.018" v="1333"/>
        <pc:sldMkLst>
          <pc:docMk/>
          <pc:sldMk cId="1155029055" sldId="372"/>
        </pc:sldMkLst>
        <pc:spChg chg="mod">
          <ac:chgData name="Thellen Santiago" userId="a0d5b5984b45af0d" providerId="LiveId" clId="{946A8B5F-FD72-472D-917C-7C9FE719591A}" dt="2021-02-05T16:59:58.900" v="59" actId="207"/>
          <ac:spMkLst>
            <pc:docMk/>
            <pc:sldMk cId="1155029055" sldId="372"/>
            <ac:spMk id="13" creationId="{4C9C21A7-3DD2-427A-BCC0-1F089E0D2846}"/>
          </ac:spMkLst>
        </pc:spChg>
        <pc:spChg chg="add del">
          <ac:chgData name="Thellen Santiago" userId="a0d5b5984b45af0d" providerId="LiveId" clId="{946A8B5F-FD72-472D-917C-7C9FE719591A}" dt="2021-02-05T18:14:06.887" v="1276" actId="478"/>
          <ac:spMkLst>
            <pc:docMk/>
            <pc:sldMk cId="1155029055" sldId="372"/>
            <ac:spMk id="15" creationId="{1046736B-03F3-45EF-B937-81B32E5A5A3A}"/>
          </ac:spMkLst>
        </pc:spChg>
        <pc:spChg chg="del">
          <ac:chgData name="Thellen Santiago" userId="a0d5b5984b45af0d" providerId="LiveId" clId="{946A8B5F-FD72-472D-917C-7C9FE719591A}" dt="2021-02-05T18:15:07.651" v="1286" actId="478"/>
          <ac:spMkLst>
            <pc:docMk/>
            <pc:sldMk cId="1155029055" sldId="372"/>
            <ac:spMk id="16" creationId="{7A55BA27-CA2A-40B5-89B6-6EB8187D360E}"/>
          </ac:spMkLst>
        </pc:spChg>
        <pc:spChg chg="del">
          <ac:chgData name="Thellen Santiago" userId="a0d5b5984b45af0d" providerId="LiveId" clId="{946A8B5F-FD72-472D-917C-7C9FE719591A}" dt="2021-02-05T18:15:26.853" v="1289" actId="478"/>
          <ac:spMkLst>
            <pc:docMk/>
            <pc:sldMk cId="1155029055" sldId="372"/>
            <ac:spMk id="20" creationId="{BE0EC998-92A1-41BA-894D-9097E47F5826}"/>
          </ac:spMkLst>
        </pc:spChg>
        <pc:spChg chg="del">
          <ac:chgData name="Thellen Santiago" userId="a0d5b5984b45af0d" providerId="LiveId" clId="{946A8B5F-FD72-472D-917C-7C9FE719591A}" dt="2021-02-05T18:14:50.089" v="1283" actId="478"/>
          <ac:spMkLst>
            <pc:docMk/>
            <pc:sldMk cId="1155029055" sldId="372"/>
            <ac:spMk id="21" creationId="{0D564039-4FA8-4605-B23F-3CE0B40BD588}"/>
          </ac:spMkLst>
        </pc:spChg>
        <pc:spChg chg="del">
          <ac:chgData name="Thellen Santiago" userId="a0d5b5984b45af0d" providerId="LiveId" clId="{946A8B5F-FD72-472D-917C-7C9FE719591A}" dt="2021-02-05T18:14:43.464" v="1280" actId="478"/>
          <ac:spMkLst>
            <pc:docMk/>
            <pc:sldMk cId="1155029055" sldId="372"/>
            <ac:spMk id="22" creationId="{9BE84318-9153-4E39-BCF8-84DC4D012A2D}"/>
          </ac:spMkLst>
        </pc:spChg>
        <pc:spChg chg="add del mod">
          <ac:chgData name="Thellen Santiago" userId="a0d5b5984b45af0d" providerId="LiveId" clId="{946A8B5F-FD72-472D-917C-7C9FE719591A}" dt="2021-02-05T18:10:27.594" v="1271"/>
          <ac:spMkLst>
            <pc:docMk/>
            <pc:sldMk cId="1155029055" sldId="372"/>
            <ac:spMk id="41" creationId="{0E263E20-6F5D-4DD8-AF33-B992026662D2}"/>
          </ac:spMkLst>
        </pc:spChg>
        <pc:spChg chg="add del mod">
          <ac:chgData name="Thellen Santiago" userId="a0d5b5984b45af0d" providerId="LiveId" clId="{946A8B5F-FD72-472D-917C-7C9FE719591A}" dt="2021-02-05T18:10:27.594" v="1271"/>
          <ac:spMkLst>
            <pc:docMk/>
            <pc:sldMk cId="1155029055" sldId="372"/>
            <ac:spMk id="42" creationId="{9DD3628F-2923-4F68-BB13-270278CF12D0}"/>
          </ac:spMkLst>
        </pc:spChg>
        <pc:spChg chg="mod">
          <ac:chgData name="Thellen Santiago" userId="a0d5b5984b45af0d" providerId="LiveId" clId="{946A8B5F-FD72-472D-917C-7C9FE719591A}" dt="2021-02-05T16:59:53.963" v="57" actId="207"/>
          <ac:spMkLst>
            <pc:docMk/>
            <pc:sldMk cId="1155029055" sldId="372"/>
            <ac:spMk id="43" creationId="{39D2C92C-675F-416E-BF00-EE508750B365}"/>
          </ac:spMkLst>
        </pc:spChg>
        <pc:spChg chg="mod">
          <ac:chgData name="Thellen Santiago" userId="a0d5b5984b45af0d" providerId="LiveId" clId="{946A8B5F-FD72-472D-917C-7C9FE719591A}" dt="2021-02-05T16:59:55.803" v="58" actId="207"/>
          <ac:spMkLst>
            <pc:docMk/>
            <pc:sldMk cId="1155029055" sldId="372"/>
            <ac:spMk id="44" creationId="{04B2A329-ED92-4161-97F0-F2C46CED572F}"/>
          </ac:spMkLst>
        </pc:spChg>
        <pc:spChg chg="add del mod">
          <ac:chgData name="Thellen Santiago" userId="a0d5b5984b45af0d" providerId="LiveId" clId="{946A8B5F-FD72-472D-917C-7C9FE719591A}" dt="2021-02-05T18:10:27.594" v="1271"/>
          <ac:spMkLst>
            <pc:docMk/>
            <pc:sldMk cId="1155029055" sldId="372"/>
            <ac:spMk id="45" creationId="{7857DD8B-DB26-4919-9D46-0DFDC54B0478}"/>
          </ac:spMkLst>
        </pc:spChg>
        <pc:spChg chg="add del mod">
          <ac:chgData name="Thellen Santiago" userId="a0d5b5984b45af0d" providerId="LiveId" clId="{946A8B5F-FD72-472D-917C-7C9FE719591A}" dt="2021-02-05T18:10:27.594" v="1271"/>
          <ac:spMkLst>
            <pc:docMk/>
            <pc:sldMk cId="1155029055" sldId="372"/>
            <ac:spMk id="46" creationId="{7A6DDBA5-A02C-4265-918B-2171B3C73CFF}"/>
          </ac:spMkLst>
        </pc:spChg>
        <pc:spChg chg="add del mod">
          <ac:chgData name="Thellen Santiago" userId="a0d5b5984b45af0d" providerId="LiveId" clId="{946A8B5F-FD72-472D-917C-7C9FE719591A}" dt="2021-02-05T18:10:27.594" v="1271"/>
          <ac:spMkLst>
            <pc:docMk/>
            <pc:sldMk cId="1155029055" sldId="372"/>
            <ac:spMk id="47" creationId="{0C031963-E2E1-409E-AEED-9E2074AB0A85}"/>
          </ac:spMkLst>
        </pc:spChg>
        <pc:spChg chg="add del mod">
          <ac:chgData name="Thellen Santiago" userId="a0d5b5984b45af0d" providerId="LiveId" clId="{946A8B5F-FD72-472D-917C-7C9FE719591A}" dt="2021-02-05T18:13:44.778" v="1274"/>
          <ac:spMkLst>
            <pc:docMk/>
            <pc:sldMk cId="1155029055" sldId="372"/>
            <ac:spMk id="48" creationId="{9BA42405-3D55-43A5-B42F-0194A66AFFF1}"/>
          </ac:spMkLst>
        </pc:spChg>
        <pc:spChg chg="add mod">
          <ac:chgData name="Thellen Santiago" userId="a0d5b5984b45af0d" providerId="LiveId" clId="{946A8B5F-FD72-472D-917C-7C9FE719591A}" dt="2021-02-05T18:14:11.262" v="1278"/>
          <ac:spMkLst>
            <pc:docMk/>
            <pc:sldMk cId="1155029055" sldId="372"/>
            <ac:spMk id="49" creationId="{5B259656-4292-4933-9961-6572530C8993}"/>
          </ac:spMkLst>
        </pc:spChg>
        <pc:spChg chg="add mod">
          <ac:chgData name="Thellen Santiago" userId="a0d5b5984b45af0d" providerId="LiveId" clId="{946A8B5F-FD72-472D-917C-7C9FE719591A}" dt="2021-02-05T18:14:11.262" v="1278"/>
          <ac:spMkLst>
            <pc:docMk/>
            <pc:sldMk cId="1155029055" sldId="372"/>
            <ac:spMk id="50" creationId="{29EAE4B3-53D7-42C0-A5D5-85EB7C8DCE44}"/>
          </ac:spMkLst>
        </pc:spChg>
        <pc:spChg chg="add mod">
          <ac:chgData name="Thellen Santiago" userId="a0d5b5984b45af0d" providerId="LiveId" clId="{946A8B5F-FD72-472D-917C-7C9FE719591A}" dt="2021-02-05T18:14:11.262" v="1278"/>
          <ac:spMkLst>
            <pc:docMk/>
            <pc:sldMk cId="1155029055" sldId="372"/>
            <ac:spMk id="51" creationId="{731015F5-1FD2-460E-8F4F-B576FFB467D3}"/>
          </ac:spMkLst>
        </pc:spChg>
        <pc:spChg chg="mod">
          <ac:chgData name="Thellen Santiago" userId="a0d5b5984b45af0d" providerId="LiveId" clId="{946A8B5F-FD72-472D-917C-7C9FE719591A}" dt="2021-02-05T17:00:01.403" v="60" actId="207"/>
          <ac:spMkLst>
            <pc:docMk/>
            <pc:sldMk cId="1155029055" sldId="372"/>
            <ac:spMk id="53" creationId="{62F64B50-0055-4ADF-B15F-84196DE7417D}"/>
          </ac:spMkLst>
        </pc:spChg>
        <pc:spChg chg="add mod">
          <ac:chgData name="Thellen Santiago" userId="a0d5b5984b45af0d" providerId="LiveId" clId="{946A8B5F-FD72-472D-917C-7C9FE719591A}" dt="2021-02-05T18:14:45.823" v="1282"/>
          <ac:spMkLst>
            <pc:docMk/>
            <pc:sldMk cId="1155029055" sldId="372"/>
            <ac:spMk id="60" creationId="{72FEEEB4-6718-42C7-94CF-A2598DFC93BE}"/>
          </ac:spMkLst>
        </pc:spChg>
        <pc:spChg chg="mod">
          <ac:chgData name="Thellen Santiago" userId="a0d5b5984b45af0d" providerId="LiveId" clId="{946A8B5F-FD72-472D-917C-7C9FE719591A}" dt="2021-02-05T18:14:45.823" v="1282"/>
          <ac:spMkLst>
            <pc:docMk/>
            <pc:sldMk cId="1155029055" sldId="372"/>
            <ac:spMk id="62" creationId="{CD080D0A-0F74-4098-92A7-EBC1EDE99515}"/>
          </ac:spMkLst>
        </pc:spChg>
        <pc:spChg chg="mod">
          <ac:chgData name="Thellen Santiago" userId="a0d5b5984b45af0d" providerId="LiveId" clId="{946A8B5F-FD72-472D-917C-7C9FE719591A}" dt="2021-02-05T18:14:45.823" v="1282"/>
          <ac:spMkLst>
            <pc:docMk/>
            <pc:sldMk cId="1155029055" sldId="372"/>
            <ac:spMk id="63" creationId="{5EE6FEA4-E783-4B61-B61C-CDB4CAF59219}"/>
          </ac:spMkLst>
        </pc:spChg>
        <pc:spChg chg="add mod">
          <ac:chgData name="Thellen Santiago" userId="a0d5b5984b45af0d" providerId="LiveId" clId="{946A8B5F-FD72-472D-917C-7C9FE719591A}" dt="2021-02-05T18:15:03.698" v="1285"/>
          <ac:spMkLst>
            <pc:docMk/>
            <pc:sldMk cId="1155029055" sldId="372"/>
            <ac:spMk id="64" creationId="{AA3912D0-11EC-42D9-A375-C274A05B200A}"/>
          </ac:spMkLst>
        </pc:spChg>
        <pc:spChg chg="mod">
          <ac:chgData name="Thellen Santiago" userId="a0d5b5984b45af0d" providerId="LiveId" clId="{946A8B5F-FD72-472D-917C-7C9FE719591A}" dt="2021-02-05T18:15:03.698" v="1285"/>
          <ac:spMkLst>
            <pc:docMk/>
            <pc:sldMk cId="1155029055" sldId="372"/>
            <ac:spMk id="66" creationId="{1CF4A58F-D035-49AE-AB41-31898D163099}"/>
          </ac:spMkLst>
        </pc:spChg>
        <pc:spChg chg="mod">
          <ac:chgData name="Thellen Santiago" userId="a0d5b5984b45af0d" providerId="LiveId" clId="{946A8B5F-FD72-472D-917C-7C9FE719591A}" dt="2021-02-05T18:15:03.698" v="1285"/>
          <ac:spMkLst>
            <pc:docMk/>
            <pc:sldMk cId="1155029055" sldId="372"/>
            <ac:spMk id="68" creationId="{7A290592-7642-4405-B05D-649497C0F004}"/>
          </ac:spMkLst>
        </pc:spChg>
        <pc:spChg chg="mod">
          <ac:chgData name="Thellen Santiago" userId="a0d5b5984b45af0d" providerId="LiveId" clId="{946A8B5F-FD72-472D-917C-7C9FE719591A}" dt="2021-02-05T18:15:03.698" v="1285"/>
          <ac:spMkLst>
            <pc:docMk/>
            <pc:sldMk cId="1155029055" sldId="372"/>
            <ac:spMk id="69" creationId="{948EEF0E-2AB0-4A97-BEAA-BF766E8BE40B}"/>
          </ac:spMkLst>
        </pc:spChg>
        <pc:spChg chg="add mod">
          <ac:chgData name="Thellen Santiago" userId="a0d5b5984b45af0d" providerId="LiveId" clId="{946A8B5F-FD72-472D-917C-7C9FE719591A}" dt="2021-02-05T18:15:16.510" v="1288"/>
          <ac:spMkLst>
            <pc:docMk/>
            <pc:sldMk cId="1155029055" sldId="372"/>
            <ac:spMk id="70" creationId="{AB0AA607-5C68-4C70-BCE6-0DA3ABDA048F}"/>
          </ac:spMkLst>
        </pc:spChg>
        <pc:spChg chg="mod">
          <ac:chgData name="Thellen Santiago" userId="a0d5b5984b45af0d" providerId="LiveId" clId="{946A8B5F-FD72-472D-917C-7C9FE719591A}" dt="2021-02-05T18:15:16.510" v="1288"/>
          <ac:spMkLst>
            <pc:docMk/>
            <pc:sldMk cId="1155029055" sldId="372"/>
            <ac:spMk id="72" creationId="{983EB171-3AAB-49C9-AEC3-A300A30565E1}"/>
          </ac:spMkLst>
        </pc:spChg>
        <pc:spChg chg="mod">
          <ac:chgData name="Thellen Santiago" userId="a0d5b5984b45af0d" providerId="LiveId" clId="{946A8B5F-FD72-472D-917C-7C9FE719591A}" dt="2021-02-05T18:15:16.510" v="1288"/>
          <ac:spMkLst>
            <pc:docMk/>
            <pc:sldMk cId="1155029055" sldId="372"/>
            <ac:spMk id="73" creationId="{2E6C777C-55AE-4326-A5B5-64692212069C}"/>
          </ac:spMkLst>
        </pc:spChg>
        <pc:spChg chg="add mod">
          <ac:chgData name="Thellen Santiago" userId="a0d5b5984b45af0d" providerId="LiveId" clId="{946A8B5F-FD72-472D-917C-7C9FE719591A}" dt="2021-02-05T18:15:27.103" v="1290"/>
          <ac:spMkLst>
            <pc:docMk/>
            <pc:sldMk cId="1155029055" sldId="372"/>
            <ac:spMk id="74" creationId="{8655934B-DD45-493A-AF50-371E4C3B9C43}"/>
          </ac:spMkLst>
        </pc:spChg>
        <pc:spChg chg="add mod">
          <ac:chgData name="Thellen Santiago" userId="a0d5b5984b45af0d" providerId="LiveId" clId="{946A8B5F-FD72-472D-917C-7C9FE719591A}" dt="2021-02-05T18:20:52.018" v="1333"/>
          <ac:spMkLst>
            <pc:docMk/>
            <pc:sldMk cId="1155029055" sldId="372"/>
            <ac:spMk id="75" creationId="{F6B63680-424C-4036-9FF3-DF3EADCE0641}"/>
          </ac:spMkLst>
        </pc:spChg>
        <pc:grpChg chg="del">
          <ac:chgData name="Thellen Santiago" userId="a0d5b5984b45af0d" providerId="LiveId" clId="{946A8B5F-FD72-472D-917C-7C9FE719591A}" dt="2021-02-05T18:14:09.403" v="1277" actId="478"/>
          <ac:grpSpMkLst>
            <pc:docMk/>
            <pc:sldMk cId="1155029055" sldId="372"/>
            <ac:grpSpMk id="23" creationId="{D49245E6-6C54-4CED-8634-0A107928EE71}"/>
          </ac:grpSpMkLst>
        </pc:grpChg>
        <pc:grpChg chg="del">
          <ac:chgData name="Thellen Santiago" userId="a0d5b5984b45af0d" providerId="LiveId" clId="{946A8B5F-FD72-472D-917C-7C9FE719591A}" dt="2021-02-05T18:14:45.402" v="1281" actId="478"/>
          <ac:grpSpMkLst>
            <pc:docMk/>
            <pc:sldMk cId="1155029055" sldId="372"/>
            <ac:grpSpMk id="26" creationId="{124748E8-E05E-4885-9351-44790F6F62E3}"/>
          </ac:grpSpMkLst>
        </pc:grpChg>
        <pc:grpChg chg="del">
          <ac:chgData name="Thellen Santiago" userId="a0d5b5984b45af0d" providerId="LiveId" clId="{946A8B5F-FD72-472D-917C-7C9FE719591A}" dt="2021-02-05T18:14:52.245" v="1284" actId="478"/>
          <ac:grpSpMkLst>
            <pc:docMk/>
            <pc:sldMk cId="1155029055" sldId="372"/>
            <ac:grpSpMk id="29" creationId="{77DDA937-43D4-4B46-99E1-3B9BA0D5DA00}"/>
          </ac:grpSpMkLst>
        </pc:grpChg>
        <pc:grpChg chg="del">
          <ac:chgData name="Thellen Santiago" userId="a0d5b5984b45af0d" providerId="LiveId" clId="{946A8B5F-FD72-472D-917C-7C9FE719591A}" dt="2021-02-05T18:15:09.651" v="1287" actId="478"/>
          <ac:grpSpMkLst>
            <pc:docMk/>
            <pc:sldMk cId="1155029055" sldId="372"/>
            <ac:grpSpMk id="34" creationId="{7A8224F1-72F4-47A7-BE57-1579D995A99B}"/>
          </ac:grpSpMkLst>
        </pc:grpChg>
        <pc:grpChg chg="add mod">
          <ac:chgData name="Thellen Santiago" userId="a0d5b5984b45af0d" providerId="LiveId" clId="{946A8B5F-FD72-472D-917C-7C9FE719591A}" dt="2021-02-05T18:14:45.823" v="1282"/>
          <ac:grpSpMkLst>
            <pc:docMk/>
            <pc:sldMk cId="1155029055" sldId="372"/>
            <ac:grpSpMk id="61" creationId="{2BA67BB1-D595-489E-B9D0-3D1B942C6BF6}"/>
          </ac:grpSpMkLst>
        </pc:grpChg>
        <pc:grpChg chg="add mod">
          <ac:chgData name="Thellen Santiago" userId="a0d5b5984b45af0d" providerId="LiveId" clId="{946A8B5F-FD72-472D-917C-7C9FE719591A}" dt="2021-02-05T18:15:03.698" v="1285"/>
          <ac:grpSpMkLst>
            <pc:docMk/>
            <pc:sldMk cId="1155029055" sldId="372"/>
            <ac:grpSpMk id="65" creationId="{53E0C952-483E-48C2-A629-0C08E813E3A8}"/>
          </ac:grpSpMkLst>
        </pc:grpChg>
        <pc:grpChg chg="mod">
          <ac:chgData name="Thellen Santiago" userId="a0d5b5984b45af0d" providerId="LiveId" clId="{946A8B5F-FD72-472D-917C-7C9FE719591A}" dt="2021-02-05T18:15:03.698" v="1285"/>
          <ac:grpSpMkLst>
            <pc:docMk/>
            <pc:sldMk cId="1155029055" sldId="372"/>
            <ac:grpSpMk id="67" creationId="{54D130A7-D40D-4AF8-83B0-04167934DECD}"/>
          </ac:grpSpMkLst>
        </pc:grpChg>
        <pc:grpChg chg="add mod">
          <ac:chgData name="Thellen Santiago" userId="a0d5b5984b45af0d" providerId="LiveId" clId="{946A8B5F-FD72-472D-917C-7C9FE719591A}" dt="2021-02-05T18:15:16.510" v="1288"/>
          <ac:grpSpMkLst>
            <pc:docMk/>
            <pc:sldMk cId="1155029055" sldId="372"/>
            <ac:grpSpMk id="71" creationId="{B4463F7A-DB35-4FDF-BE13-82AF102C286A}"/>
          </ac:grpSpMkLst>
        </pc:grpChg>
        <pc:picChg chg="del">
          <ac:chgData name="Thellen Santiago" userId="a0d5b5984b45af0d" providerId="LiveId" clId="{946A8B5F-FD72-472D-917C-7C9FE719591A}" dt="2021-02-05T18:20:51.830" v="1332" actId="478"/>
          <ac:picMkLst>
            <pc:docMk/>
            <pc:sldMk cId="1155029055" sldId="372"/>
            <ac:picMk id="59" creationId="{C68C484D-4A53-427D-AF9A-80DA1A0FB575}"/>
          </ac:picMkLst>
        </pc:picChg>
      </pc:sldChg>
      <pc:sldChg chg="addSp delSp modSp add mod ord">
        <pc:chgData name="Thellen Santiago" userId="a0d5b5984b45af0d" providerId="LiveId" clId="{946A8B5F-FD72-472D-917C-7C9FE719591A}" dt="2021-02-05T18:20:47.533" v="1331"/>
        <pc:sldMkLst>
          <pc:docMk/>
          <pc:sldMk cId="2796278793" sldId="373"/>
        </pc:sldMkLst>
        <pc:spChg chg="del">
          <ac:chgData name="Thellen Santiago" userId="a0d5b5984b45af0d" providerId="LiveId" clId="{946A8B5F-FD72-472D-917C-7C9FE719591A}" dt="2021-02-05T18:09:54.658" v="1269" actId="478"/>
          <ac:spMkLst>
            <pc:docMk/>
            <pc:sldMk cId="2796278793" sldId="373"/>
            <ac:spMk id="46" creationId="{3AEDE38D-7E0E-48F0-9409-AC74F73B4DAD}"/>
          </ac:spMkLst>
        </pc:spChg>
        <pc:spChg chg="add mod">
          <ac:chgData name="Thellen Santiago" userId="a0d5b5984b45af0d" providerId="LiveId" clId="{946A8B5F-FD72-472D-917C-7C9FE719591A}" dt="2021-02-05T18:20:47.533" v="1331"/>
          <ac:spMkLst>
            <pc:docMk/>
            <pc:sldMk cId="2796278793" sldId="373"/>
            <ac:spMk id="53" creationId="{40F94848-4F91-41AE-86EC-7C86899E24F9}"/>
          </ac:spMkLst>
        </pc:spChg>
        <pc:grpChg chg="mod">
          <ac:chgData name="Thellen Santiago" userId="a0d5b5984b45af0d" providerId="LiveId" clId="{946A8B5F-FD72-472D-917C-7C9FE719591A}" dt="2021-02-05T18:14:22.840" v="1279" actId="1076"/>
          <ac:grpSpMkLst>
            <pc:docMk/>
            <pc:sldMk cId="2796278793" sldId="373"/>
            <ac:grpSpMk id="25" creationId="{C2174296-7055-44B8-8011-CF35D62C87B9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CD23-4377-4F9C-8F8E-C4DB30A6E4A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03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CD23-4377-4F9C-8F8E-C4DB30A6E4A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56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01CD23-4377-4F9C-8F8E-C4DB30A6E4A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74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C4011-ACEF-489F-8C2C-DBFF0B38F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3A54A-3E39-48C9-96B6-01652EFD8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4CD25-635F-4A5A-8D9C-F23578AC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559CFE-E77D-4B29-B9D7-0F49007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43A0E-F845-4F65-AD8F-75569157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2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80DE9-D994-427E-A16A-E7E8770A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23F38C-861A-495C-9DE0-781B12A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DD34B-8474-4002-8C8E-E2A3D9CE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DEA07-3CF0-4657-82A6-EE591F74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2C0FB-0029-4BB4-991B-BA939C3B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3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4DDD3A-FF3E-4265-986E-0E9244CF4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C2B48F-4048-42A7-A8E0-1EAADF79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27AEAD-5E36-4F86-8A14-DE5692D8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6B118-C1CC-4E22-9414-68A9C74A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50A2B-5F9E-4BA9-83E3-15A85D96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2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84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021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306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0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180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100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425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53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53C9F-D80D-4D51-B582-8595866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53C707-6A4A-4349-A7B4-64EA234E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B8219-451F-49EE-9037-9B6536CE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1F47E-E5FB-4A31-8104-2B494D65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8226A-0E4E-4740-B3F4-1A1ABC54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49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200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343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79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AFD7B-09D7-4A02-A347-061E229C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98E03-A5CF-46DC-B3E7-9ED118204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77DB0-9756-4678-90B8-EF69621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00DFE-7409-4409-9147-C69AF0D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DC820-3D90-486C-BA89-60A27042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107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7FD6B-6037-4D86-A94A-89E5572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C3938-D871-4D2C-8D2A-D9D86085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D2657-CADA-418B-82A4-C249E23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C6D8E4-6FF5-4CEA-8BE5-3BF04E89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9DCD6-2F82-4205-8B8F-251B451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159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CEE4-8C35-4530-847A-915B12EE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D19DA-B107-4996-81DB-BEFBF4F9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6ECBF-0EC7-42ED-BD1B-421195E4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2BBE3-14D8-48C7-AAF2-F4D399F9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FE538-7435-415F-B132-564D0FB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11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85BA8-B6FA-412A-B7C9-82BBD5B2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D44C9-70AF-4051-9DF0-EC7AE1294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03BFBB-F242-4F5F-9571-D870BBCC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F8A165-BB46-4878-8436-DDF3B68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E3F5C6-7643-4760-B5B1-3445E3A0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9E8C2-379A-4674-817F-0F4BA0D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53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BD90-CA91-410F-AE84-F6B508D3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327A8-0B6C-42DC-BE79-8091C34D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80B1CD-E7BB-40C6-A03C-EA7FC790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081588-5F4E-4043-BA0B-4972E660D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E508FA-3445-452C-B6E4-E26DB9EBC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136D2B-8400-491A-A8E4-5239A28E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DCF851-DCBA-45E9-A607-5F80B309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5C7C2F-16D2-48F8-9CFF-20BEF3D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126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86D2E-FD95-4187-B101-D871BC0A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CC7F2-93F4-4C5B-89B0-7973BBAE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E7DAC-34BB-4844-BACF-2B432AE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E4B298-C8CE-4A74-9377-B83254E3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3051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499305-04A9-475B-B900-D4C2A7D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F1F09F-D992-41C2-B0C7-2ABD3A56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1E6DE9-3635-4E0D-B16A-8B459F1F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0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7CDAF-A1D5-4ABD-955B-4E16C6D3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52F733-E412-47CC-8552-CE96B7F9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7361F-9E7B-4BF2-A256-2BBDF046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A877D-315E-40F2-97EF-96329AC9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4ACFF6-0291-435A-AEE6-01EBE73E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4025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0356-48A0-4F3A-A678-B7C529C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6B060-3D3C-4D9C-B007-A28A9692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4D71DC-6108-4B2A-BCB1-FCD62585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317FFE-97A4-4221-946B-0755AE82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32FF21-F29C-4CB8-98D9-D92A6CFE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8BF04C-91E7-4108-9E0B-8BC93DE4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937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5C362-C15B-42B0-9C59-C7EB65AD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F5627B-0662-4708-A1CB-7FA1F1CB6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97A626-18B8-4181-B217-F3C4E278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381670-2C24-47D1-A4F6-D79DF308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D92ED-ABB2-4214-8482-1403A74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8D4CCD-DB47-49A0-811E-93F68998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0828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8CC93-278D-4E21-872E-79EE2386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24931D-2920-4005-81D3-A2487C18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E8788-24F2-4631-86C0-09084A91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E4227-1318-403D-B36F-9D5D53F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10E36-1D0C-4763-A9E8-9E71B0AF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886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95E51B-A666-4437-98FD-76D5012DF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7456E6-76A8-4B19-9438-299368E1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8A588-9E65-4FCC-964E-943A430A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BC28B2-7CBB-4E9C-8091-4F0340D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39213-397A-4B13-8835-E3C93FE7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5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7B6D2-9999-48E5-8C35-45261EE1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CE2EE-D409-4879-AFD6-5F866BAE8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4BD19B-A9DB-47A5-AFE9-FB6C1E8C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27359A-A25D-4553-B6A7-0AE6451E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BA94CD-081D-4265-BFBF-6CEAFF3C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28AD58-CA90-4426-8888-F7333FBC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33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0C083-0C11-4F80-B036-D16D8ADF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5B96F9-F13E-4CBC-B82F-D9D5BCA5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D007FE-0B12-4ECE-8DB3-36DFF29F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C22B96-D6FF-4629-83F7-E19540A8E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462F86-1FAA-4552-8D64-2CB2DF6EC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D0385C-A5A8-4F84-8FC2-B69D1B78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DE968A-4922-4F42-B042-5F03CB33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AFA965-5064-413E-926A-A87EF90C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4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514BF-B8B9-4772-B295-7D5F97BE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D83555-B322-4787-99B1-0C16CBC4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CDDD28-2749-439B-A072-7F97E1FF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0DB404-4BAD-4C3A-A3FF-ADFFC3B6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1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FC2B77-0732-4C9B-8D28-4FB16F85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E3C9B5-A214-40A1-8B33-8F5CB504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474588-352F-48AD-84F5-1C81353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37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A43DF-58A6-48FA-A2C5-F14A441A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C831D-979B-4828-8E86-82DE8F41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0DE9EF-B21F-469C-A394-5A221B3A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013F8C-9CBF-4C27-89B7-E64A4D42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A058DB-3CDE-4179-962E-EA93C314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756EA1-FA6C-49D6-837C-9C691730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75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B62D0-218C-4BE0-B2DF-849FA985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68C4B4-6F98-4BD8-BA86-B9F25680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948BA6-19FE-42F1-98A7-DA7E485D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F69A2-CD58-4BD4-BAB4-BC6390D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F372D-6CE2-4B30-A71C-2075AB25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B54E70-C402-4027-9ED9-91AD619B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21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BD1C93-9E8C-40C8-87B4-7F09CA52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DA44C-5887-4736-857E-08B147ED2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4D134-F236-4A47-8552-8F232F256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F90A-42AD-4C2E-900C-A24368ECB30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48821-BA49-4A26-98EF-5F0E4CDEA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86C67-407C-4B84-A23A-DE0BF3C13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2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4DCD8-F276-491F-85B4-8A2C95DAFE9D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82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C7DE86-FD90-4D89-BBC6-16255EDF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7C86F-54FC-4CD7-BCCC-FB60963D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C4A3A-7953-45F7-95F1-157F9FC1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0ED7-156A-497F-AB7E-796633CD8448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B513F2-7B8F-4A34-96EE-843FA2AD2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8C772-5C9C-4EB0-854C-24C4302C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9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olor.adobe.com/explo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emixicon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logomakr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5FFCA11-FBD1-4AF8-A1C1-386701909F25}"/>
              </a:ext>
            </a:extLst>
          </p:cNvPr>
          <p:cNvSpPr txBox="1"/>
          <p:nvPr/>
        </p:nvSpPr>
        <p:spPr>
          <a:xfrm>
            <a:off x="2670131" y="2380503"/>
            <a:ext cx="6651321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pt-BR" sz="6600" b="1" dirty="0">
                <a:ln>
                  <a:solidFill>
                    <a:schemeClr val="bg1"/>
                  </a:solidFill>
                </a:ln>
                <a:solidFill>
                  <a:srgbClr val="B30D78"/>
                </a:solidFill>
                <a:latin typeface="DIN Mittelschrift Std"/>
                <a:cs typeface="Browallia New" panose="020B0502040204020203" pitchFamily="34" charset="-34"/>
              </a:rPr>
              <a:t> Thellen Santiago</a:t>
            </a:r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7F5BAAE-FE8E-42B6-AF53-552A8DE55F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6" t="75101" r="4819" b="5538"/>
          <a:stretch/>
        </p:blipFill>
        <p:spPr>
          <a:xfrm>
            <a:off x="3014596" y="3635122"/>
            <a:ext cx="5962389" cy="82671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9CDAE9-BBED-45E7-9C48-7D9EC05CE86F}"/>
              </a:ext>
            </a:extLst>
          </p:cNvPr>
          <p:cNvSpPr txBox="1"/>
          <p:nvPr/>
        </p:nvSpPr>
        <p:spPr>
          <a:xfrm>
            <a:off x="11316779" y="122952"/>
            <a:ext cx="63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27979"/>
                </a:solidFill>
                <a:latin typeface="Informal Roman" panose="030604020304060B0204" pitchFamily="66" charset="0"/>
              </a:rPr>
              <a:t>TS </a:t>
            </a:r>
          </a:p>
        </p:txBody>
      </p:sp>
    </p:spTree>
    <p:extLst>
      <p:ext uri="{BB962C8B-B14F-4D97-AF65-F5344CB8AC3E}">
        <p14:creationId xmlns:p14="http://schemas.microsoft.com/office/powerpoint/2010/main" val="112381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: Cantos Arredondados 47">
            <a:extLst>
              <a:ext uri="{FF2B5EF4-FFF2-40B4-BE49-F238E27FC236}">
                <a16:creationId xmlns:a16="http://schemas.microsoft.com/office/drawing/2014/main" id="{A81CF16B-0783-46E5-A139-13E7DCD0DF78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tângulo: Cantos Arredondados 15">
            <a:extLst>
              <a:ext uri="{FF2B5EF4-FFF2-40B4-BE49-F238E27FC236}">
                <a16:creationId xmlns:a16="http://schemas.microsoft.com/office/drawing/2014/main" id="{732823EA-86C6-4BF2-95C2-BA5064130674}"/>
              </a:ext>
            </a:extLst>
          </p:cNvPr>
          <p:cNvSpPr/>
          <p:nvPr/>
        </p:nvSpPr>
        <p:spPr>
          <a:xfrm>
            <a:off x="833046" y="1969519"/>
            <a:ext cx="11122560" cy="2182271"/>
          </a:xfrm>
          <a:prstGeom prst="roundRect">
            <a:avLst>
              <a:gd name="adj" fmla="val 3139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tângulo: Cantos Arredondados 16">
            <a:extLst>
              <a:ext uri="{FF2B5EF4-FFF2-40B4-BE49-F238E27FC236}">
                <a16:creationId xmlns:a16="http://schemas.microsoft.com/office/drawing/2014/main" id="{F3941EFB-85B7-4AA7-B90C-12B653821CDB}"/>
              </a:ext>
            </a:extLst>
          </p:cNvPr>
          <p:cNvSpPr/>
          <p:nvPr/>
        </p:nvSpPr>
        <p:spPr>
          <a:xfrm>
            <a:off x="833046" y="4417026"/>
            <a:ext cx="11122560" cy="2166812"/>
          </a:xfrm>
          <a:prstGeom prst="roundRect">
            <a:avLst>
              <a:gd name="adj" fmla="val 3787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: Cantos Superiores Arredondados 35">
            <a:extLst>
              <a:ext uri="{FF2B5EF4-FFF2-40B4-BE49-F238E27FC236}">
                <a16:creationId xmlns:a16="http://schemas.microsoft.com/office/drawing/2014/main" id="{62F64B50-0055-4ADF-B15F-84196DE7417D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8C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77EA4679-294F-4138-9170-74F769B3E15B}"/>
              </a:ext>
            </a:extLst>
          </p:cNvPr>
          <p:cNvSpPr/>
          <p:nvPr/>
        </p:nvSpPr>
        <p:spPr>
          <a:xfrm>
            <a:off x="122103" y="6215861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80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80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80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80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1D86B023-E267-42BA-97D0-A483B52BBF63}"/>
              </a:ext>
            </a:extLst>
          </p:cNvPr>
          <p:cNvSpPr/>
          <p:nvPr/>
        </p:nvSpPr>
        <p:spPr>
          <a:xfrm>
            <a:off x="20592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73828BC7-AA10-428C-BEE3-3EF1D3E0ACD2}"/>
              </a:ext>
            </a:extLst>
          </p:cNvPr>
          <p:cNvSpPr/>
          <p:nvPr/>
        </p:nvSpPr>
        <p:spPr>
          <a:xfrm>
            <a:off x="122103" y="5697010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91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91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91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91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EAF8D19E-0E6B-47E5-8E57-95118A4A0E7B}"/>
              </a:ext>
            </a:extLst>
          </p:cNvPr>
          <p:cNvSpPr/>
          <p:nvPr/>
        </p:nvSpPr>
        <p:spPr>
          <a:xfrm>
            <a:off x="20592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E2F9D7C-2EFC-4799-A14B-4DC45D200DC7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265EA0A6-9F93-4DE8-8688-0F2AFC35C540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C9C21A7-3DD2-427A-BCC0-1F089E0D2846}"/>
              </a:ext>
            </a:extLst>
          </p:cNvPr>
          <p:cNvSpPr/>
          <p:nvPr/>
        </p:nvSpPr>
        <p:spPr>
          <a:xfrm>
            <a:off x="114480" y="3290780"/>
            <a:ext cx="380981" cy="380981"/>
          </a:xfrm>
          <a:prstGeom prst="ellipse">
            <a:avLst/>
          </a:prstGeom>
          <a:solidFill>
            <a:srgbClr val="8C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5F3B310-01E5-4FBF-B715-682CD2DAC58C}"/>
              </a:ext>
            </a:extLst>
          </p:cNvPr>
          <p:cNvSpPr/>
          <p:nvPr/>
        </p:nvSpPr>
        <p:spPr>
          <a:xfrm>
            <a:off x="213531" y="1158255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267712A2-F6A0-44C5-ADC0-F62747D19905}"/>
              </a:ext>
            </a:extLst>
          </p:cNvPr>
          <p:cNvSpPr/>
          <p:nvPr/>
        </p:nvSpPr>
        <p:spPr>
          <a:xfrm>
            <a:off x="207434" y="2249032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Superiores Arredondados 42">
            <a:extLst>
              <a:ext uri="{FF2B5EF4-FFF2-40B4-BE49-F238E27FC236}">
                <a16:creationId xmlns:a16="http://schemas.microsoft.com/office/drawing/2014/main" id="{39D2C92C-675F-416E-BF00-EE508750B365}"/>
              </a:ext>
            </a:extLst>
          </p:cNvPr>
          <p:cNvSpPr/>
          <p:nvPr/>
        </p:nvSpPr>
        <p:spPr>
          <a:xfrm>
            <a:off x="833046" y="4417026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8C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9E966FBF-024F-46EE-926B-868D22E4FAE8}"/>
              </a:ext>
            </a:extLst>
          </p:cNvPr>
          <p:cNvSpPr/>
          <p:nvPr/>
        </p:nvSpPr>
        <p:spPr>
          <a:xfrm>
            <a:off x="228772" y="3339809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chemeClr val="bg1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04B2A329-ED92-4161-97F0-F2C46CED572F}"/>
              </a:ext>
            </a:extLst>
          </p:cNvPr>
          <p:cNvSpPr/>
          <p:nvPr/>
        </p:nvSpPr>
        <p:spPr>
          <a:xfrm>
            <a:off x="5434653" y="2118313"/>
            <a:ext cx="1919347" cy="1884683"/>
          </a:xfrm>
          <a:prstGeom prst="ellipse">
            <a:avLst/>
          </a:prstGeom>
          <a:solidFill>
            <a:srgbClr val="8C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Agrupar 50">
            <a:extLst>
              <a:ext uri="{FF2B5EF4-FFF2-40B4-BE49-F238E27FC236}">
                <a16:creationId xmlns:a16="http://schemas.microsoft.com/office/drawing/2014/main" id="{98FFCE27-3F71-4DEA-9565-F0242E1D0F97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7" name="Forma Livre: Forma 52">
              <a:extLst>
                <a:ext uri="{FF2B5EF4-FFF2-40B4-BE49-F238E27FC236}">
                  <a16:creationId xmlns:a16="http://schemas.microsoft.com/office/drawing/2014/main" id="{D85BDFB4-CFF0-4317-B9B7-5B5DF73709D9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orma Livre: Forma 54">
              <a:extLst>
                <a:ext uri="{FF2B5EF4-FFF2-40B4-BE49-F238E27FC236}">
                  <a16:creationId xmlns:a16="http://schemas.microsoft.com/office/drawing/2014/main" id="{15623838-371E-4B29-BCBA-53A00568B40E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5B259656-4292-4933-9961-6572530C8993}"/>
              </a:ext>
            </a:extLst>
          </p:cNvPr>
          <p:cNvSpPr/>
          <p:nvPr/>
        </p:nvSpPr>
        <p:spPr>
          <a:xfrm>
            <a:off x="833048" y="753299"/>
            <a:ext cx="1978392" cy="978748"/>
          </a:xfrm>
          <a:prstGeom prst="roundRect">
            <a:avLst>
              <a:gd name="adj" fmla="val 14180"/>
            </a:avLst>
          </a:prstGeom>
          <a:solidFill>
            <a:srgbClr val="3B1B4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29EAE4B3-53D7-42C0-A5D5-85EB7C8DCE44}"/>
              </a:ext>
            </a:extLst>
          </p:cNvPr>
          <p:cNvSpPr/>
          <p:nvPr/>
        </p:nvSpPr>
        <p:spPr>
          <a:xfrm>
            <a:off x="996059" y="1066803"/>
            <a:ext cx="365759" cy="365771"/>
          </a:xfrm>
          <a:custGeom>
            <a:avLst/>
            <a:gdLst>
              <a:gd name="connsiteX0" fmla="*/ 182880 w 365759"/>
              <a:gd name="connsiteY0" fmla="*/ 0 h 365771"/>
              <a:gd name="connsiteX1" fmla="*/ 365760 w 365759"/>
              <a:gd name="connsiteY1" fmla="*/ 182891 h 365771"/>
              <a:gd name="connsiteX2" fmla="*/ 182880 w 365759"/>
              <a:gd name="connsiteY2" fmla="*/ 365771 h 365771"/>
              <a:gd name="connsiteX3" fmla="*/ 0 w 365759"/>
              <a:gd name="connsiteY3" fmla="*/ 182891 h 365771"/>
              <a:gd name="connsiteX4" fmla="*/ 182880 w 365759"/>
              <a:gd name="connsiteY4" fmla="*/ 0 h 36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9" h="365771">
                <a:moveTo>
                  <a:pt x="182880" y="0"/>
                </a:moveTo>
                <a:cubicBezTo>
                  <a:pt x="283883" y="0"/>
                  <a:pt x="365760" y="81889"/>
                  <a:pt x="365760" y="182891"/>
                </a:cubicBezTo>
                <a:cubicBezTo>
                  <a:pt x="365760" y="283894"/>
                  <a:pt x="283883" y="365771"/>
                  <a:pt x="182880" y="365771"/>
                </a:cubicBezTo>
                <a:cubicBezTo>
                  <a:pt x="81878" y="365771"/>
                  <a:pt x="0" y="283894"/>
                  <a:pt x="0" y="182891"/>
                </a:cubicBezTo>
                <a:cubicBezTo>
                  <a:pt x="0" y="81889"/>
                  <a:pt x="81878" y="0"/>
                  <a:pt x="182880" y="0"/>
                </a:cubicBezTo>
                <a:close/>
              </a:path>
            </a:pathLst>
          </a:custGeom>
          <a:solidFill>
            <a:srgbClr val="BE82B5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731015F5-1FD2-460E-8F4F-B576FFB467D3}"/>
              </a:ext>
            </a:extLst>
          </p:cNvPr>
          <p:cNvSpPr/>
          <p:nvPr/>
        </p:nvSpPr>
        <p:spPr>
          <a:xfrm>
            <a:off x="1102740" y="1173509"/>
            <a:ext cx="152390" cy="152370"/>
          </a:xfrm>
          <a:custGeom>
            <a:avLst/>
            <a:gdLst>
              <a:gd name="connsiteX0" fmla="*/ 97034 w 152390"/>
              <a:gd name="connsiteY0" fmla="*/ 34493 h 152370"/>
              <a:gd name="connsiteX1" fmla="*/ 113515 w 152390"/>
              <a:gd name="connsiteY1" fmla="*/ 10328 h 152370"/>
              <a:gd name="connsiteX2" fmla="*/ 114269 w 152390"/>
              <a:gd name="connsiteY2" fmla="*/ 7144 h 152370"/>
              <a:gd name="connsiteX3" fmla="*/ 107147 w 152390"/>
              <a:gd name="connsiteY3" fmla="*/ 0 h 152370"/>
              <a:gd name="connsiteX4" fmla="*/ 45239 w 152390"/>
              <a:gd name="connsiteY4" fmla="*/ 0 h 152370"/>
              <a:gd name="connsiteX5" fmla="*/ 45239 w 152390"/>
              <a:gd name="connsiteY5" fmla="*/ 0 h 152370"/>
              <a:gd name="connsiteX6" fmla="*/ 38095 w 152390"/>
              <a:gd name="connsiteY6" fmla="*/ 7144 h 152370"/>
              <a:gd name="connsiteX7" fmla="*/ 38849 w 152390"/>
              <a:gd name="connsiteY7" fmla="*/ 10328 h 152370"/>
              <a:gd name="connsiteX8" fmla="*/ 55364 w 152390"/>
              <a:gd name="connsiteY8" fmla="*/ 34493 h 152370"/>
              <a:gd name="connsiteX9" fmla="*/ 25 w 152390"/>
              <a:gd name="connsiteY9" fmla="*/ 122614 h 152370"/>
              <a:gd name="connsiteX10" fmla="*/ 32672 w 152390"/>
              <a:gd name="connsiteY10" fmla="*/ 152370 h 152370"/>
              <a:gd name="connsiteX11" fmla="*/ 119725 w 152390"/>
              <a:gd name="connsiteY11" fmla="*/ 152370 h 152370"/>
              <a:gd name="connsiteX12" fmla="*/ 152372 w 152390"/>
              <a:gd name="connsiteY12" fmla="*/ 122614 h 152370"/>
              <a:gd name="connsiteX13" fmla="*/ 97034 w 152390"/>
              <a:gd name="connsiteY13" fmla="*/ 34493 h 152370"/>
              <a:gd name="connsiteX14" fmla="*/ 93546 w 152390"/>
              <a:gd name="connsiteY14" fmla="*/ 14287 h 152370"/>
              <a:gd name="connsiteX15" fmla="*/ 82161 w 152390"/>
              <a:gd name="connsiteY15" fmla="*/ 30949 h 152370"/>
              <a:gd name="connsiteX16" fmla="*/ 70225 w 152390"/>
              <a:gd name="connsiteY16" fmla="*/ 30949 h 152370"/>
              <a:gd name="connsiteX17" fmla="*/ 58851 w 152390"/>
              <a:gd name="connsiteY17" fmla="*/ 14287 h 152370"/>
              <a:gd name="connsiteX18" fmla="*/ 93546 w 152390"/>
              <a:gd name="connsiteY18" fmla="*/ 14287 h 152370"/>
              <a:gd name="connsiteX19" fmla="*/ 138085 w 152390"/>
              <a:gd name="connsiteY19" fmla="*/ 122614 h 152370"/>
              <a:gd name="connsiteX20" fmla="*/ 119725 w 152390"/>
              <a:gd name="connsiteY20" fmla="*/ 138094 h 152370"/>
              <a:gd name="connsiteX21" fmla="*/ 32672 w 152390"/>
              <a:gd name="connsiteY21" fmla="*/ 138094 h 152370"/>
              <a:gd name="connsiteX22" fmla="*/ 14312 w 152390"/>
              <a:gd name="connsiteY22" fmla="*/ 122614 h 152370"/>
              <a:gd name="connsiteX23" fmla="*/ 65185 w 152390"/>
              <a:gd name="connsiteY23" fmla="*/ 45236 h 152370"/>
              <a:gd name="connsiteX24" fmla="*/ 87235 w 152390"/>
              <a:gd name="connsiteY24" fmla="*/ 45236 h 152370"/>
              <a:gd name="connsiteX25" fmla="*/ 138085 w 152390"/>
              <a:gd name="connsiteY25" fmla="*/ 122614 h 152370"/>
              <a:gd name="connsiteX26" fmla="*/ 138085 w 152390"/>
              <a:gd name="connsiteY26" fmla="*/ 122614 h 152370"/>
              <a:gd name="connsiteX27" fmla="*/ 85007 w 152390"/>
              <a:gd name="connsiteY27" fmla="*/ 92475 h 152370"/>
              <a:gd name="connsiteX28" fmla="*/ 70427 w 152390"/>
              <a:gd name="connsiteY28" fmla="*/ 88155 h 152370"/>
              <a:gd name="connsiteX29" fmla="*/ 67570 w 152390"/>
              <a:gd name="connsiteY29" fmla="*/ 84082 h 152370"/>
              <a:gd name="connsiteX30" fmla="*/ 71395 w 152390"/>
              <a:gd name="connsiteY30" fmla="*/ 79852 h 152370"/>
              <a:gd name="connsiteX31" fmla="*/ 80496 w 152390"/>
              <a:gd name="connsiteY31" fmla="*/ 79852 h 152370"/>
              <a:gd name="connsiteX32" fmla="*/ 84647 w 152390"/>
              <a:gd name="connsiteY32" fmla="*/ 81034 h 152370"/>
              <a:gd name="connsiteX33" fmla="*/ 86144 w 152390"/>
              <a:gd name="connsiteY33" fmla="*/ 81495 h 152370"/>
              <a:gd name="connsiteX34" fmla="*/ 87921 w 152390"/>
              <a:gd name="connsiteY34" fmla="*/ 80820 h 152370"/>
              <a:gd name="connsiteX35" fmla="*/ 91712 w 152390"/>
              <a:gd name="connsiteY35" fmla="*/ 77197 h 152370"/>
              <a:gd name="connsiteX36" fmla="*/ 92511 w 152390"/>
              <a:gd name="connsiteY36" fmla="*/ 75341 h 152370"/>
              <a:gd name="connsiteX37" fmla="*/ 91521 w 152390"/>
              <a:gd name="connsiteY37" fmla="*/ 73328 h 152370"/>
              <a:gd name="connsiteX38" fmla="*/ 81351 w 152390"/>
              <a:gd name="connsiteY38" fmla="*/ 69705 h 152370"/>
              <a:gd name="connsiteX39" fmla="*/ 81351 w 152390"/>
              <a:gd name="connsiteY39" fmla="*/ 64463 h 152370"/>
              <a:gd name="connsiteX40" fmla="*/ 78764 w 152390"/>
              <a:gd name="connsiteY40" fmla="*/ 61898 h 152370"/>
              <a:gd name="connsiteX41" fmla="*/ 78752 w 152390"/>
              <a:gd name="connsiteY41" fmla="*/ 61898 h 152370"/>
              <a:gd name="connsiteX42" fmla="*/ 73566 w 152390"/>
              <a:gd name="connsiteY42" fmla="*/ 61898 h 152370"/>
              <a:gd name="connsiteX43" fmla="*/ 73566 w 152390"/>
              <a:gd name="connsiteY43" fmla="*/ 61898 h 152370"/>
              <a:gd name="connsiteX44" fmla="*/ 70979 w 152390"/>
              <a:gd name="connsiteY44" fmla="*/ 64463 h 152370"/>
              <a:gd name="connsiteX45" fmla="*/ 70979 w 152390"/>
              <a:gd name="connsiteY45" fmla="*/ 69660 h 152370"/>
              <a:gd name="connsiteX46" fmla="*/ 57141 w 152390"/>
              <a:gd name="connsiteY46" fmla="*/ 84105 h 152370"/>
              <a:gd name="connsiteX47" fmla="*/ 67379 w 152390"/>
              <a:gd name="connsiteY47" fmla="*/ 98021 h 152370"/>
              <a:gd name="connsiteX48" fmla="*/ 81970 w 152390"/>
              <a:gd name="connsiteY48" fmla="*/ 102352 h 152370"/>
              <a:gd name="connsiteX49" fmla="*/ 84816 w 152390"/>
              <a:gd name="connsiteY49" fmla="*/ 106414 h 152370"/>
              <a:gd name="connsiteX50" fmla="*/ 80991 w 152390"/>
              <a:gd name="connsiteY50" fmla="*/ 110644 h 152370"/>
              <a:gd name="connsiteX51" fmla="*/ 71879 w 152390"/>
              <a:gd name="connsiteY51" fmla="*/ 110644 h 152370"/>
              <a:gd name="connsiteX52" fmla="*/ 67739 w 152390"/>
              <a:gd name="connsiteY52" fmla="*/ 109463 h 152370"/>
              <a:gd name="connsiteX53" fmla="*/ 66242 w 152390"/>
              <a:gd name="connsiteY53" fmla="*/ 109001 h 152370"/>
              <a:gd name="connsiteX54" fmla="*/ 64465 w 152390"/>
              <a:gd name="connsiteY54" fmla="*/ 109688 h 152370"/>
              <a:gd name="connsiteX55" fmla="*/ 60640 w 152390"/>
              <a:gd name="connsiteY55" fmla="*/ 113276 h 152370"/>
              <a:gd name="connsiteX56" fmla="*/ 59841 w 152390"/>
              <a:gd name="connsiteY56" fmla="*/ 115121 h 152370"/>
              <a:gd name="connsiteX57" fmla="*/ 60831 w 152390"/>
              <a:gd name="connsiteY57" fmla="*/ 117146 h 152370"/>
              <a:gd name="connsiteX58" fmla="*/ 71012 w 152390"/>
              <a:gd name="connsiteY58" fmla="*/ 120769 h 152370"/>
              <a:gd name="connsiteX59" fmla="*/ 71012 w 152390"/>
              <a:gd name="connsiteY59" fmla="*/ 125989 h 152370"/>
              <a:gd name="connsiteX60" fmla="*/ 73589 w 152390"/>
              <a:gd name="connsiteY60" fmla="*/ 128554 h 152370"/>
              <a:gd name="connsiteX61" fmla="*/ 73600 w 152390"/>
              <a:gd name="connsiteY61" fmla="*/ 128554 h 152370"/>
              <a:gd name="connsiteX62" fmla="*/ 78786 w 152390"/>
              <a:gd name="connsiteY62" fmla="*/ 128554 h 152370"/>
              <a:gd name="connsiteX63" fmla="*/ 78786 w 152390"/>
              <a:gd name="connsiteY63" fmla="*/ 128554 h 152370"/>
              <a:gd name="connsiteX64" fmla="*/ 81374 w 152390"/>
              <a:gd name="connsiteY64" fmla="*/ 125989 h 152370"/>
              <a:gd name="connsiteX65" fmla="*/ 81374 w 152390"/>
              <a:gd name="connsiteY65" fmla="*/ 120825 h 152370"/>
              <a:gd name="connsiteX66" fmla="*/ 95245 w 152390"/>
              <a:gd name="connsiteY66" fmla="*/ 106380 h 152370"/>
              <a:gd name="connsiteX67" fmla="*/ 85007 w 152390"/>
              <a:gd name="connsiteY67" fmla="*/ 92475 h 152370"/>
              <a:gd name="connsiteX68" fmla="*/ 85007 w 152390"/>
              <a:gd name="connsiteY68" fmla="*/ 92475 h 15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52390" h="152370">
                <a:moveTo>
                  <a:pt x="97034" y="34493"/>
                </a:moveTo>
                <a:lnTo>
                  <a:pt x="113515" y="10328"/>
                </a:lnTo>
                <a:cubicBezTo>
                  <a:pt x="114010" y="9338"/>
                  <a:pt x="114269" y="8246"/>
                  <a:pt x="114269" y="7144"/>
                </a:cubicBezTo>
                <a:cubicBezTo>
                  <a:pt x="114269" y="3206"/>
                  <a:pt x="111085" y="11"/>
                  <a:pt x="107147" y="0"/>
                </a:cubicBezTo>
                <a:lnTo>
                  <a:pt x="45239" y="0"/>
                </a:lnTo>
                <a:cubicBezTo>
                  <a:pt x="45239" y="0"/>
                  <a:pt x="45239" y="0"/>
                  <a:pt x="45239" y="0"/>
                </a:cubicBezTo>
                <a:cubicBezTo>
                  <a:pt x="41290" y="0"/>
                  <a:pt x="38095" y="3195"/>
                  <a:pt x="38095" y="7144"/>
                </a:cubicBezTo>
                <a:cubicBezTo>
                  <a:pt x="38095" y="8246"/>
                  <a:pt x="38354" y="9338"/>
                  <a:pt x="38849" y="10328"/>
                </a:cubicBezTo>
                <a:lnTo>
                  <a:pt x="55364" y="34493"/>
                </a:lnTo>
                <a:cubicBezTo>
                  <a:pt x="-2923" y="70132"/>
                  <a:pt x="25" y="116674"/>
                  <a:pt x="25" y="122614"/>
                </a:cubicBezTo>
                <a:cubicBezTo>
                  <a:pt x="25" y="139050"/>
                  <a:pt x="14639" y="152370"/>
                  <a:pt x="32672" y="152370"/>
                </a:cubicBezTo>
                <a:lnTo>
                  <a:pt x="119725" y="152370"/>
                </a:lnTo>
                <a:cubicBezTo>
                  <a:pt x="137759" y="152370"/>
                  <a:pt x="152372" y="139050"/>
                  <a:pt x="152372" y="122614"/>
                </a:cubicBezTo>
                <a:cubicBezTo>
                  <a:pt x="152372" y="116786"/>
                  <a:pt x="154994" y="69930"/>
                  <a:pt x="97034" y="34493"/>
                </a:cubicBezTo>
                <a:close/>
                <a:moveTo>
                  <a:pt x="93546" y="14287"/>
                </a:moveTo>
                <a:lnTo>
                  <a:pt x="82161" y="30949"/>
                </a:lnTo>
                <a:lnTo>
                  <a:pt x="70225" y="30949"/>
                </a:lnTo>
                <a:lnTo>
                  <a:pt x="58851" y="14287"/>
                </a:lnTo>
                <a:lnTo>
                  <a:pt x="93546" y="14287"/>
                </a:lnTo>
                <a:close/>
                <a:moveTo>
                  <a:pt x="138085" y="122614"/>
                </a:moveTo>
                <a:cubicBezTo>
                  <a:pt x="138085" y="131141"/>
                  <a:pt x="129850" y="138094"/>
                  <a:pt x="119725" y="138094"/>
                </a:cubicBezTo>
                <a:lnTo>
                  <a:pt x="32672" y="138094"/>
                </a:lnTo>
                <a:cubicBezTo>
                  <a:pt x="22547" y="138094"/>
                  <a:pt x="14312" y="131141"/>
                  <a:pt x="14312" y="122614"/>
                </a:cubicBezTo>
                <a:cubicBezTo>
                  <a:pt x="14065" y="98505"/>
                  <a:pt x="24021" y="70391"/>
                  <a:pt x="65185" y="45236"/>
                </a:cubicBezTo>
                <a:lnTo>
                  <a:pt x="87235" y="45236"/>
                </a:lnTo>
                <a:cubicBezTo>
                  <a:pt x="128185" y="70290"/>
                  <a:pt x="138287" y="98483"/>
                  <a:pt x="138085" y="122614"/>
                </a:cubicBezTo>
                <a:lnTo>
                  <a:pt x="138085" y="122614"/>
                </a:lnTo>
                <a:close/>
                <a:moveTo>
                  <a:pt x="85007" y="92475"/>
                </a:moveTo>
                <a:lnTo>
                  <a:pt x="70427" y="88155"/>
                </a:lnTo>
                <a:cubicBezTo>
                  <a:pt x="68740" y="87671"/>
                  <a:pt x="67570" y="86006"/>
                  <a:pt x="67570" y="84082"/>
                </a:cubicBezTo>
                <a:cubicBezTo>
                  <a:pt x="67570" y="81743"/>
                  <a:pt x="69291" y="79852"/>
                  <a:pt x="71395" y="79852"/>
                </a:cubicBezTo>
                <a:lnTo>
                  <a:pt x="80496" y="79852"/>
                </a:lnTo>
                <a:cubicBezTo>
                  <a:pt x="81970" y="79852"/>
                  <a:pt x="83399" y="80269"/>
                  <a:pt x="84647" y="81034"/>
                </a:cubicBezTo>
                <a:cubicBezTo>
                  <a:pt x="85086" y="81338"/>
                  <a:pt x="85604" y="81495"/>
                  <a:pt x="86144" y="81495"/>
                </a:cubicBezTo>
                <a:cubicBezTo>
                  <a:pt x="86796" y="81495"/>
                  <a:pt x="87437" y="81259"/>
                  <a:pt x="87921" y="80820"/>
                </a:cubicBezTo>
                <a:lnTo>
                  <a:pt x="91712" y="77197"/>
                </a:lnTo>
                <a:cubicBezTo>
                  <a:pt x="92219" y="76714"/>
                  <a:pt x="92511" y="76039"/>
                  <a:pt x="92511" y="75341"/>
                </a:cubicBezTo>
                <a:cubicBezTo>
                  <a:pt x="92511" y="74554"/>
                  <a:pt x="92140" y="73811"/>
                  <a:pt x="91521" y="73328"/>
                </a:cubicBezTo>
                <a:cubicBezTo>
                  <a:pt x="88551" y="71156"/>
                  <a:pt x="85019" y="69885"/>
                  <a:pt x="81351" y="69705"/>
                </a:cubicBezTo>
                <a:lnTo>
                  <a:pt x="81351" y="64463"/>
                </a:lnTo>
                <a:cubicBezTo>
                  <a:pt x="81340" y="63045"/>
                  <a:pt x="80181" y="61898"/>
                  <a:pt x="78764" y="61898"/>
                </a:cubicBezTo>
                <a:cubicBezTo>
                  <a:pt x="78752" y="61898"/>
                  <a:pt x="78752" y="61898"/>
                  <a:pt x="78752" y="61898"/>
                </a:cubicBezTo>
                <a:lnTo>
                  <a:pt x="73566" y="61898"/>
                </a:lnTo>
                <a:cubicBezTo>
                  <a:pt x="73566" y="61898"/>
                  <a:pt x="73566" y="61898"/>
                  <a:pt x="73566" y="61898"/>
                </a:cubicBezTo>
                <a:cubicBezTo>
                  <a:pt x="72149" y="61898"/>
                  <a:pt x="70990" y="63045"/>
                  <a:pt x="70979" y="64463"/>
                </a:cubicBezTo>
                <a:lnTo>
                  <a:pt x="70979" y="69660"/>
                </a:lnTo>
                <a:cubicBezTo>
                  <a:pt x="63295" y="69874"/>
                  <a:pt x="57141" y="76264"/>
                  <a:pt x="57141" y="84105"/>
                </a:cubicBezTo>
                <a:cubicBezTo>
                  <a:pt x="57141" y="90517"/>
                  <a:pt x="61360" y="96221"/>
                  <a:pt x="67379" y="98021"/>
                </a:cubicBezTo>
                <a:lnTo>
                  <a:pt x="81970" y="102352"/>
                </a:lnTo>
                <a:cubicBezTo>
                  <a:pt x="83646" y="102825"/>
                  <a:pt x="84816" y="104490"/>
                  <a:pt x="84816" y="106414"/>
                </a:cubicBezTo>
                <a:cubicBezTo>
                  <a:pt x="84816" y="108754"/>
                  <a:pt x="83095" y="110644"/>
                  <a:pt x="80991" y="110644"/>
                </a:cubicBezTo>
                <a:lnTo>
                  <a:pt x="71879" y="110644"/>
                </a:lnTo>
                <a:cubicBezTo>
                  <a:pt x="70416" y="110644"/>
                  <a:pt x="68987" y="110227"/>
                  <a:pt x="67739" y="109463"/>
                </a:cubicBezTo>
                <a:cubicBezTo>
                  <a:pt x="67300" y="109159"/>
                  <a:pt x="66782" y="109001"/>
                  <a:pt x="66242" y="109001"/>
                </a:cubicBezTo>
                <a:cubicBezTo>
                  <a:pt x="65590" y="109001"/>
                  <a:pt x="64949" y="109249"/>
                  <a:pt x="64465" y="109688"/>
                </a:cubicBezTo>
                <a:lnTo>
                  <a:pt x="60640" y="113276"/>
                </a:lnTo>
                <a:cubicBezTo>
                  <a:pt x="60134" y="113749"/>
                  <a:pt x="59841" y="114424"/>
                  <a:pt x="59841" y="115121"/>
                </a:cubicBezTo>
                <a:cubicBezTo>
                  <a:pt x="59841" y="115920"/>
                  <a:pt x="60212" y="116662"/>
                  <a:pt x="60831" y="117146"/>
                </a:cubicBezTo>
                <a:cubicBezTo>
                  <a:pt x="63801" y="119318"/>
                  <a:pt x="67334" y="120578"/>
                  <a:pt x="71012" y="120769"/>
                </a:cubicBezTo>
                <a:lnTo>
                  <a:pt x="71012" y="125989"/>
                </a:lnTo>
                <a:cubicBezTo>
                  <a:pt x="71024" y="127406"/>
                  <a:pt x="72171" y="128554"/>
                  <a:pt x="73589" y="128554"/>
                </a:cubicBezTo>
                <a:cubicBezTo>
                  <a:pt x="73600" y="128554"/>
                  <a:pt x="73600" y="128554"/>
                  <a:pt x="73600" y="128554"/>
                </a:cubicBezTo>
                <a:lnTo>
                  <a:pt x="78786" y="128554"/>
                </a:lnTo>
                <a:cubicBezTo>
                  <a:pt x="78786" y="128554"/>
                  <a:pt x="78786" y="128554"/>
                  <a:pt x="78786" y="128554"/>
                </a:cubicBezTo>
                <a:cubicBezTo>
                  <a:pt x="80204" y="128554"/>
                  <a:pt x="81362" y="127406"/>
                  <a:pt x="81374" y="125989"/>
                </a:cubicBezTo>
                <a:lnTo>
                  <a:pt x="81374" y="120825"/>
                </a:lnTo>
                <a:cubicBezTo>
                  <a:pt x="89024" y="120634"/>
                  <a:pt x="95211" y="114221"/>
                  <a:pt x="95245" y="106380"/>
                </a:cubicBezTo>
                <a:cubicBezTo>
                  <a:pt x="95245" y="99979"/>
                  <a:pt x="91026" y="94275"/>
                  <a:pt x="85007" y="92475"/>
                </a:cubicBezTo>
                <a:lnTo>
                  <a:pt x="85007" y="92475"/>
                </a:lnTo>
                <a:close/>
              </a:path>
            </a:pathLst>
          </a:custGeom>
          <a:solidFill>
            <a:srgbClr val="3B1B40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72FEEEB4-6718-42C7-94CF-A2598DFC93BE}"/>
              </a:ext>
            </a:extLst>
          </p:cNvPr>
          <p:cNvSpPr/>
          <p:nvPr/>
        </p:nvSpPr>
        <p:spPr>
          <a:xfrm>
            <a:off x="3106742" y="781243"/>
            <a:ext cx="1980000" cy="978748"/>
          </a:xfrm>
          <a:prstGeom prst="roundRect">
            <a:avLst>
              <a:gd name="adj" fmla="val 14180"/>
            </a:avLst>
          </a:prstGeom>
          <a:solidFill>
            <a:srgbClr val="3B1B4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" name="Espaço Reservado para Conteúdo 4">
            <a:extLst>
              <a:ext uri="{FF2B5EF4-FFF2-40B4-BE49-F238E27FC236}">
                <a16:creationId xmlns:a16="http://schemas.microsoft.com/office/drawing/2014/main" id="{2BA67BB1-D595-489E-B9D0-3D1B942C6BF6}"/>
              </a:ext>
            </a:extLst>
          </p:cNvPr>
          <p:cNvGrpSpPr/>
          <p:nvPr/>
        </p:nvGrpSpPr>
        <p:grpSpPr>
          <a:xfrm>
            <a:off x="3252159" y="1085284"/>
            <a:ext cx="365759" cy="365759"/>
            <a:chOff x="2695355" y="-185134"/>
            <a:chExt cx="365759" cy="365759"/>
          </a:xfrm>
          <a:solidFill>
            <a:srgbClr val="FF8C00"/>
          </a:solidFill>
        </p:grpSpPr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CD080D0A-0F74-4098-92A7-EBC1EDE99515}"/>
                </a:ext>
              </a:extLst>
            </p:cNvPr>
            <p:cNvSpPr/>
            <p:nvPr/>
          </p:nvSpPr>
          <p:spPr>
            <a:xfrm>
              <a:off x="2695355" y="-185134"/>
              <a:ext cx="365759" cy="365759"/>
            </a:xfrm>
            <a:custGeom>
              <a:avLst/>
              <a:gdLst>
                <a:gd name="connsiteX0" fmla="*/ 182880 w 365759"/>
                <a:gd name="connsiteY0" fmla="*/ 0 h 365759"/>
                <a:gd name="connsiteX1" fmla="*/ 365760 w 365759"/>
                <a:gd name="connsiteY1" fmla="*/ 182880 h 365759"/>
                <a:gd name="connsiteX2" fmla="*/ 182880 w 365759"/>
                <a:gd name="connsiteY2" fmla="*/ 365760 h 365759"/>
                <a:gd name="connsiteX3" fmla="*/ 0 w 365759"/>
                <a:gd name="connsiteY3" fmla="*/ 182880 h 365759"/>
                <a:gd name="connsiteX4" fmla="*/ 182880 w 365759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59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8" y="365760"/>
                    <a:pt x="0" y="283883"/>
                    <a:pt x="0" y="182880"/>
                  </a:cubicBezTo>
                  <a:cubicBezTo>
                    <a:pt x="0" y="81877"/>
                    <a:pt x="81878" y="0"/>
                    <a:pt x="182880" y="0"/>
                  </a:cubicBezTo>
                  <a:close/>
                </a:path>
              </a:pathLst>
            </a:custGeom>
            <a:grpFill/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5EE6FEA4-E783-4B61-B61C-CDB4CAF59219}"/>
                </a:ext>
              </a:extLst>
            </p:cNvPr>
            <p:cNvSpPr/>
            <p:nvPr/>
          </p:nvSpPr>
          <p:spPr>
            <a:xfrm>
              <a:off x="2802038" y="-94397"/>
              <a:ext cx="152392" cy="152392"/>
            </a:xfrm>
            <a:custGeom>
              <a:avLst/>
              <a:gdLst>
                <a:gd name="connsiteX0" fmla="*/ 67151 w 152392"/>
                <a:gd name="connsiteY0" fmla="*/ 69142 h 152392"/>
                <a:gd name="connsiteX1" fmla="*/ 82057 w 152392"/>
                <a:gd name="connsiteY1" fmla="*/ 73395 h 152392"/>
                <a:gd name="connsiteX2" fmla="*/ 83880 w 152392"/>
                <a:gd name="connsiteY2" fmla="*/ 75814 h 152392"/>
                <a:gd name="connsiteX3" fmla="*/ 81371 w 152392"/>
                <a:gd name="connsiteY3" fmla="*/ 78311 h 152392"/>
                <a:gd name="connsiteX4" fmla="*/ 71617 w 152392"/>
                <a:gd name="connsiteY4" fmla="*/ 78311 h 152392"/>
                <a:gd name="connsiteX5" fmla="*/ 68546 w 152392"/>
                <a:gd name="connsiteY5" fmla="*/ 77659 h 152392"/>
                <a:gd name="connsiteX6" fmla="*/ 64350 w 152392"/>
                <a:gd name="connsiteY6" fmla="*/ 78255 h 152392"/>
                <a:gd name="connsiteX7" fmla="*/ 59141 w 152392"/>
                <a:gd name="connsiteY7" fmla="*/ 83464 h 152392"/>
                <a:gd name="connsiteX8" fmla="*/ 59591 w 152392"/>
                <a:gd name="connsiteY8" fmla="*/ 88931 h 152392"/>
                <a:gd name="connsiteX9" fmla="*/ 69052 w 152392"/>
                <a:gd name="connsiteY9" fmla="*/ 92362 h 152392"/>
                <a:gd name="connsiteX10" fmla="*/ 69052 w 152392"/>
                <a:gd name="connsiteY10" fmla="*/ 97628 h 152392"/>
                <a:gd name="connsiteX11" fmla="*/ 73811 w 152392"/>
                <a:gd name="connsiteY11" fmla="*/ 102386 h 152392"/>
                <a:gd name="connsiteX12" fmla="*/ 78581 w 152392"/>
                <a:gd name="connsiteY12" fmla="*/ 102386 h 152392"/>
                <a:gd name="connsiteX13" fmla="*/ 83340 w 152392"/>
                <a:gd name="connsiteY13" fmla="*/ 97628 h 152392"/>
                <a:gd name="connsiteX14" fmla="*/ 83340 w 152392"/>
                <a:gd name="connsiteY14" fmla="*/ 92385 h 152392"/>
                <a:gd name="connsiteX15" fmla="*/ 98010 w 152392"/>
                <a:gd name="connsiteY15" fmla="*/ 73631 h 152392"/>
                <a:gd name="connsiteX16" fmla="*/ 85241 w 152392"/>
                <a:gd name="connsiteY16" fmla="*/ 59434 h 152392"/>
                <a:gd name="connsiteX17" fmla="*/ 70335 w 152392"/>
                <a:gd name="connsiteY17" fmla="*/ 55181 h 152392"/>
                <a:gd name="connsiteX18" fmla="*/ 68512 w 152392"/>
                <a:gd name="connsiteY18" fmla="*/ 52774 h 152392"/>
                <a:gd name="connsiteX19" fmla="*/ 71021 w 152392"/>
                <a:gd name="connsiteY19" fmla="*/ 50265 h 152392"/>
                <a:gd name="connsiteX20" fmla="*/ 80775 w 152392"/>
                <a:gd name="connsiteY20" fmla="*/ 50265 h 152392"/>
                <a:gd name="connsiteX21" fmla="*/ 83846 w 152392"/>
                <a:gd name="connsiteY21" fmla="*/ 50929 h 152392"/>
                <a:gd name="connsiteX22" fmla="*/ 88042 w 152392"/>
                <a:gd name="connsiteY22" fmla="*/ 50332 h 152392"/>
                <a:gd name="connsiteX23" fmla="*/ 93251 w 152392"/>
                <a:gd name="connsiteY23" fmla="*/ 45124 h 152392"/>
                <a:gd name="connsiteX24" fmla="*/ 92801 w 152392"/>
                <a:gd name="connsiteY24" fmla="*/ 39645 h 152392"/>
                <a:gd name="connsiteX25" fmla="*/ 83340 w 152392"/>
                <a:gd name="connsiteY25" fmla="*/ 36225 h 152392"/>
                <a:gd name="connsiteX26" fmla="*/ 83340 w 152392"/>
                <a:gd name="connsiteY26" fmla="*/ 30949 h 152392"/>
                <a:gd name="connsiteX27" fmla="*/ 78581 w 152392"/>
                <a:gd name="connsiteY27" fmla="*/ 26190 h 152392"/>
                <a:gd name="connsiteX28" fmla="*/ 73811 w 152392"/>
                <a:gd name="connsiteY28" fmla="*/ 26190 h 152392"/>
                <a:gd name="connsiteX29" fmla="*/ 69052 w 152392"/>
                <a:gd name="connsiteY29" fmla="*/ 30949 h 152392"/>
                <a:gd name="connsiteX30" fmla="*/ 69052 w 152392"/>
                <a:gd name="connsiteY30" fmla="*/ 36191 h 152392"/>
                <a:gd name="connsiteX31" fmla="*/ 54382 w 152392"/>
                <a:gd name="connsiteY31" fmla="*/ 54945 h 152392"/>
                <a:gd name="connsiteX32" fmla="*/ 67151 w 152392"/>
                <a:gd name="connsiteY32" fmla="*/ 69142 h 152392"/>
                <a:gd name="connsiteX33" fmla="*/ 67151 w 152392"/>
                <a:gd name="connsiteY33" fmla="*/ 69142 h 152392"/>
                <a:gd name="connsiteX34" fmla="*/ 142875 w 152392"/>
                <a:gd name="connsiteY34" fmla="*/ 95242 h 152392"/>
                <a:gd name="connsiteX35" fmla="*/ 132547 w 152392"/>
                <a:gd name="connsiteY35" fmla="*/ 95242 h 152392"/>
                <a:gd name="connsiteX36" fmla="*/ 140490 w 152392"/>
                <a:gd name="connsiteY36" fmla="*/ 64294 h 152392"/>
                <a:gd name="connsiteX37" fmla="*/ 76196 w 152392"/>
                <a:gd name="connsiteY37" fmla="*/ 0 h 152392"/>
                <a:gd name="connsiteX38" fmla="*/ 11902 w 152392"/>
                <a:gd name="connsiteY38" fmla="*/ 64294 h 152392"/>
                <a:gd name="connsiteX39" fmla="*/ 19845 w 152392"/>
                <a:gd name="connsiteY39" fmla="*/ 95242 h 152392"/>
                <a:gd name="connsiteX40" fmla="*/ 9517 w 152392"/>
                <a:gd name="connsiteY40" fmla="*/ 95242 h 152392"/>
                <a:gd name="connsiteX41" fmla="*/ 0 w 152392"/>
                <a:gd name="connsiteY41" fmla="*/ 106672 h 152392"/>
                <a:gd name="connsiteX42" fmla="*/ 0 w 152392"/>
                <a:gd name="connsiteY42" fmla="*/ 140962 h 152392"/>
                <a:gd name="connsiteX43" fmla="*/ 9517 w 152392"/>
                <a:gd name="connsiteY43" fmla="*/ 152392 h 152392"/>
                <a:gd name="connsiteX44" fmla="*/ 142875 w 152392"/>
                <a:gd name="connsiteY44" fmla="*/ 152392 h 152392"/>
                <a:gd name="connsiteX45" fmla="*/ 152392 w 152392"/>
                <a:gd name="connsiteY45" fmla="*/ 140962 h 152392"/>
                <a:gd name="connsiteX46" fmla="*/ 152392 w 152392"/>
                <a:gd name="connsiteY46" fmla="*/ 106672 h 152392"/>
                <a:gd name="connsiteX47" fmla="*/ 142875 w 152392"/>
                <a:gd name="connsiteY47" fmla="*/ 95242 h 152392"/>
                <a:gd name="connsiteX48" fmla="*/ 76196 w 152392"/>
                <a:gd name="connsiteY48" fmla="*/ 14287 h 152392"/>
                <a:gd name="connsiteX49" fmla="*/ 126202 w 152392"/>
                <a:gd name="connsiteY49" fmla="*/ 64294 h 152392"/>
                <a:gd name="connsiteX50" fmla="*/ 76196 w 152392"/>
                <a:gd name="connsiteY50" fmla="*/ 114300 h 152392"/>
                <a:gd name="connsiteX51" fmla="*/ 26190 w 152392"/>
                <a:gd name="connsiteY51" fmla="*/ 64294 h 152392"/>
                <a:gd name="connsiteX52" fmla="*/ 76196 w 152392"/>
                <a:gd name="connsiteY52" fmla="*/ 14287 h 152392"/>
                <a:gd name="connsiteX53" fmla="*/ 138105 w 152392"/>
                <a:gd name="connsiteY53" fmla="*/ 138105 h 152392"/>
                <a:gd name="connsiteX54" fmla="*/ 14287 w 152392"/>
                <a:gd name="connsiteY54" fmla="*/ 138105 h 152392"/>
                <a:gd name="connsiteX55" fmla="*/ 14287 w 152392"/>
                <a:gd name="connsiteY55" fmla="*/ 109530 h 152392"/>
                <a:gd name="connsiteX56" fmla="*/ 30532 w 152392"/>
                <a:gd name="connsiteY56" fmla="*/ 109530 h 152392"/>
                <a:gd name="connsiteX57" fmla="*/ 42649 w 152392"/>
                <a:gd name="connsiteY57" fmla="*/ 119059 h 152392"/>
                <a:gd name="connsiteX58" fmla="*/ 30948 w 152392"/>
                <a:gd name="connsiteY58" fmla="*/ 119059 h 152392"/>
                <a:gd name="connsiteX59" fmla="*/ 28575 w 152392"/>
                <a:gd name="connsiteY59" fmla="*/ 121444 h 152392"/>
                <a:gd name="connsiteX60" fmla="*/ 28575 w 152392"/>
                <a:gd name="connsiteY60" fmla="*/ 126202 h 152392"/>
                <a:gd name="connsiteX61" fmla="*/ 30948 w 152392"/>
                <a:gd name="connsiteY61" fmla="*/ 128587 h 152392"/>
                <a:gd name="connsiteX62" fmla="*/ 121444 w 152392"/>
                <a:gd name="connsiteY62" fmla="*/ 128587 h 152392"/>
                <a:gd name="connsiteX63" fmla="*/ 123817 w 152392"/>
                <a:gd name="connsiteY63" fmla="*/ 126202 h 152392"/>
                <a:gd name="connsiteX64" fmla="*/ 123817 w 152392"/>
                <a:gd name="connsiteY64" fmla="*/ 121444 h 152392"/>
                <a:gd name="connsiteX65" fmla="*/ 121444 w 152392"/>
                <a:gd name="connsiteY65" fmla="*/ 119059 h 152392"/>
                <a:gd name="connsiteX66" fmla="*/ 109744 w 152392"/>
                <a:gd name="connsiteY66" fmla="*/ 119059 h 152392"/>
                <a:gd name="connsiteX67" fmla="*/ 121860 w 152392"/>
                <a:gd name="connsiteY67" fmla="*/ 109530 h 152392"/>
                <a:gd name="connsiteX68" fmla="*/ 138105 w 152392"/>
                <a:gd name="connsiteY68" fmla="*/ 109530 h 152392"/>
                <a:gd name="connsiteX69" fmla="*/ 138105 w 152392"/>
                <a:gd name="connsiteY69" fmla="*/ 138105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52392" h="152392">
                  <a:moveTo>
                    <a:pt x="67151" y="69142"/>
                  </a:moveTo>
                  <a:lnTo>
                    <a:pt x="82057" y="73395"/>
                  </a:lnTo>
                  <a:cubicBezTo>
                    <a:pt x="83126" y="73699"/>
                    <a:pt x="83880" y="74711"/>
                    <a:pt x="83880" y="75814"/>
                  </a:cubicBezTo>
                  <a:cubicBezTo>
                    <a:pt x="83880" y="77175"/>
                    <a:pt x="82744" y="78311"/>
                    <a:pt x="81371" y="78311"/>
                  </a:cubicBezTo>
                  <a:lnTo>
                    <a:pt x="71617" y="78311"/>
                  </a:lnTo>
                  <a:cubicBezTo>
                    <a:pt x="70537" y="78311"/>
                    <a:pt x="69502" y="78075"/>
                    <a:pt x="68546" y="77659"/>
                  </a:cubicBezTo>
                  <a:cubicBezTo>
                    <a:pt x="67117" y="76995"/>
                    <a:pt x="65452" y="77152"/>
                    <a:pt x="64350" y="78255"/>
                  </a:cubicBezTo>
                  <a:lnTo>
                    <a:pt x="59141" y="83464"/>
                  </a:lnTo>
                  <a:cubicBezTo>
                    <a:pt x="57566" y="85039"/>
                    <a:pt x="57746" y="87716"/>
                    <a:pt x="59591" y="88931"/>
                  </a:cubicBezTo>
                  <a:cubicBezTo>
                    <a:pt x="62415" y="90810"/>
                    <a:pt x="65655" y="91946"/>
                    <a:pt x="69052" y="92362"/>
                  </a:cubicBezTo>
                  <a:lnTo>
                    <a:pt x="69052" y="97628"/>
                  </a:lnTo>
                  <a:cubicBezTo>
                    <a:pt x="69052" y="100249"/>
                    <a:pt x="71190" y="102386"/>
                    <a:pt x="73811" y="102386"/>
                  </a:cubicBezTo>
                  <a:lnTo>
                    <a:pt x="78581" y="102386"/>
                  </a:lnTo>
                  <a:cubicBezTo>
                    <a:pt x="81191" y="102386"/>
                    <a:pt x="83340" y="100249"/>
                    <a:pt x="83340" y="97628"/>
                  </a:cubicBezTo>
                  <a:lnTo>
                    <a:pt x="83340" y="92385"/>
                  </a:lnTo>
                  <a:cubicBezTo>
                    <a:pt x="92362" y="91316"/>
                    <a:pt x="99236" y="83160"/>
                    <a:pt x="98010" y="73631"/>
                  </a:cubicBezTo>
                  <a:cubicBezTo>
                    <a:pt x="97155" y="66791"/>
                    <a:pt x="91856" y="61346"/>
                    <a:pt x="85241" y="59434"/>
                  </a:cubicBezTo>
                  <a:lnTo>
                    <a:pt x="70335" y="55181"/>
                  </a:lnTo>
                  <a:cubicBezTo>
                    <a:pt x="69255" y="54889"/>
                    <a:pt x="68512" y="53876"/>
                    <a:pt x="68512" y="52774"/>
                  </a:cubicBezTo>
                  <a:cubicBezTo>
                    <a:pt x="68512" y="51401"/>
                    <a:pt x="69649" y="50265"/>
                    <a:pt x="71021" y="50265"/>
                  </a:cubicBezTo>
                  <a:lnTo>
                    <a:pt x="80775" y="50265"/>
                  </a:lnTo>
                  <a:cubicBezTo>
                    <a:pt x="81855" y="50265"/>
                    <a:pt x="82890" y="50513"/>
                    <a:pt x="83846" y="50929"/>
                  </a:cubicBezTo>
                  <a:cubicBezTo>
                    <a:pt x="85275" y="51581"/>
                    <a:pt x="86940" y="51435"/>
                    <a:pt x="88042" y="50332"/>
                  </a:cubicBezTo>
                  <a:lnTo>
                    <a:pt x="93251" y="45124"/>
                  </a:lnTo>
                  <a:cubicBezTo>
                    <a:pt x="94826" y="43549"/>
                    <a:pt x="94646" y="40860"/>
                    <a:pt x="92801" y="39645"/>
                  </a:cubicBezTo>
                  <a:cubicBezTo>
                    <a:pt x="89977" y="37766"/>
                    <a:pt x="86737" y="36641"/>
                    <a:pt x="83340" y="36225"/>
                  </a:cubicBezTo>
                  <a:lnTo>
                    <a:pt x="83340" y="30949"/>
                  </a:lnTo>
                  <a:cubicBezTo>
                    <a:pt x="83340" y="28327"/>
                    <a:pt x="81191" y="26190"/>
                    <a:pt x="78581" y="26190"/>
                  </a:cubicBezTo>
                  <a:lnTo>
                    <a:pt x="73811" y="26190"/>
                  </a:lnTo>
                  <a:cubicBezTo>
                    <a:pt x="71190" y="26190"/>
                    <a:pt x="69052" y="28327"/>
                    <a:pt x="69052" y="30949"/>
                  </a:cubicBezTo>
                  <a:lnTo>
                    <a:pt x="69052" y="36191"/>
                  </a:lnTo>
                  <a:cubicBezTo>
                    <a:pt x="60030" y="37260"/>
                    <a:pt x="53156" y="45416"/>
                    <a:pt x="54382" y="54945"/>
                  </a:cubicBezTo>
                  <a:cubicBezTo>
                    <a:pt x="55237" y="61785"/>
                    <a:pt x="60514" y="67241"/>
                    <a:pt x="67151" y="69142"/>
                  </a:cubicBezTo>
                  <a:lnTo>
                    <a:pt x="67151" y="69142"/>
                  </a:lnTo>
                  <a:close/>
                  <a:moveTo>
                    <a:pt x="142875" y="95242"/>
                  </a:moveTo>
                  <a:lnTo>
                    <a:pt x="132547" y="95242"/>
                  </a:lnTo>
                  <a:cubicBezTo>
                    <a:pt x="137599" y="86051"/>
                    <a:pt x="140490" y="75510"/>
                    <a:pt x="140490" y="64294"/>
                  </a:cubicBezTo>
                  <a:cubicBezTo>
                    <a:pt x="140490" y="28777"/>
                    <a:pt x="111712" y="0"/>
                    <a:pt x="76196" y="0"/>
                  </a:cubicBezTo>
                  <a:cubicBezTo>
                    <a:pt x="40680" y="0"/>
                    <a:pt x="11902" y="28777"/>
                    <a:pt x="11902" y="64294"/>
                  </a:cubicBezTo>
                  <a:cubicBezTo>
                    <a:pt x="11902" y="75510"/>
                    <a:pt x="14794" y="86051"/>
                    <a:pt x="19845" y="95242"/>
                  </a:cubicBezTo>
                  <a:lnTo>
                    <a:pt x="9517" y="95242"/>
                  </a:lnTo>
                  <a:cubicBezTo>
                    <a:pt x="4252" y="95242"/>
                    <a:pt x="0" y="100361"/>
                    <a:pt x="0" y="106672"/>
                  </a:cubicBezTo>
                  <a:lnTo>
                    <a:pt x="0" y="140962"/>
                  </a:lnTo>
                  <a:cubicBezTo>
                    <a:pt x="0" y="147274"/>
                    <a:pt x="4252" y="152392"/>
                    <a:pt x="9517" y="152392"/>
                  </a:cubicBezTo>
                  <a:lnTo>
                    <a:pt x="142875" y="152392"/>
                  </a:lnTo>
                  <a:cubicBezTo>
                    <a:pt x="148140" y="152392"/>
                    <a:pt x="152392" y="147274"/>
                    <a:pt x="152392" y="140962"/>
                  </a:cubicBezTo>
                  <a:lnTo>
                    <a:pt x="152392" y="106672"/>
                  </a:lnTo>
                  <a:cubicBezTo>
                    <a:pt x="152392" y="100361"/>
                    <a:pt x="148140" y="95242"/>
                    <a:pt x="142875" y="95242"/>
                  </a:cubicBezTo>
                  <a:close/>
                  <a:moveTo>
                    <a:pt x="76196" y="14287"/>
                  </a:moveTo>
                  <a:cubicBezTo>
                    <a:pt x="103759" y="14287"/>
                    <a:pt x="126202" y="36731"/>
                    <a:pt x="126202" y="64294"/>
                  </a:cubicBezTo>
                  <a:cubicBezTo>
                    <a:pt x="126202" y="91856"/>
                    <a:pt x="103759" y="114300"/>
                    <a:pt x="76196" y="114300"/>
                  </a:cubicBezTo>
                  <a:cubicBezTo>
                    <a:pt x="48634" y="114300"/>
                    <a:pt x="26190" y="91856"/>
                    <a:pt x="26190" y="64294"/>
                  </a:cubicBezTo>
                  <a:cubicBezTo>
                    <a:pt x="26190" y="36731"/>
                    <a:pt x="48634" y="14287"/>
                    <a:pt x="76196" y="14287"/>
                  </a:cubicBezTo>
                  <a:close/>
                  <a:moveTo>
                    <a:pt x="138105" y="138105"/>
                  </a:moveTo>
                  <a:lnTo>
                    <a:pt x="14287" y="138105"/>
                  </a:lnTo>
                  <a:lnTo>
                    <a:pt x="14287" y="109530"/>
                  </a:lnTo>
                  <a:lnTo>
                    <a:pt x="30532" y="109530"/>
                  </a:lnTo>
                  <a:cubicBezTo>
                    <a:pt x="34166" y="113197"/>
                    <a:pt x="38239" y="116347"/>
                    <a:pt x="42649" y="119059"/>
                  </a:cubicBezTo>
                  <a:lnTo>
                    <a:pt x="30948" y="119059"/>
                  </a:lnTo>
                  <a:cubicBezTo>
                    <a:pt x="29644" y="119059"/>
                    <a:pt x="28575" y="120128"/>
                    <a:pt x="28575" y="121444"/>
                  </a:cubicBezTo>
                  <a:lnTo>
                    <a:pt x="28575" y="126202"/>
                  </a:lnTo>
                  <a:cubicBezTo>
                    <a:pt x="28575" y="127507"/>
                    <a:pt x="29644" y="128587"/>
                    <a:pt x="30948" y="128587"/>
                  </a:cubicBezTo>
                  <a:lnTo>
                    <a:pt x="121444" y="128587"/>
                  </a:lnTo>
                  <a:cubicBezTo>
                    <a:pt x="122749" y="128587"/>
                    <a:pt x="123817" y="127507"/>
                    <a:pt x="123817" y="126202"/>
                  </a:cubicBezTo>
                  <a:lnTo>
                    <a:pt x="123817" y="121444"/>
                  </a:lnTo>
                  <a:cubicBezTo>
                    <a:pt x="123817" y="120128"/>
                    <a:pt x="122749" y="119059"/>
                    <a:pt x="121444" y="119059"/>
                  </a:cubicBezTo>
                  <a:lnTo>
                    <a:pt x="109744" y="119059"/>
                  </a:lnTo>
                  <a:cubicBezTo>
                    <a:pt x="114142" y="116347"/>
                    <a:pt x="118226" y="113197"/>
                    <a:pt x="121860" y="109530"/>
                  </a:cubicBezTo>
                  <a:lnTo>
                    <a:pt x="138105" y="109530"/>
                  </a:lnTo>
                  <a:lnTo>
                    <a:pt x="138105" y="138105"/>
                  </a:lnTo>
                  <a:close/>
                </a:path>
              </a:pathLst>
            </a:custGeom>
            <a:solidFill>
              <a:schemeClr val="tx1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A3912D0-11EC-42D9-A375-C274A05B200A}"/>
              </a:ext>
            </a:extLst>
          </p:cNvPr>
          <p:cNvSpPr/>
          <p:nvPr/>
        </p:nvSpPr>
        <p:spPr>
          <a:xfrm>
            <a:off x="5410795" y="778790"/>
            <a:ext cx="1980000" cy="978748"/>
          </a:xfrm>
          <a:prstGeom prst="roundRect">
            <a:avLst>
              <a:gd name="adj" fmla="val 14180"/>
            </a:avLst>
          </a:prstGeom>
          <a:solidFill>
            <a:srgbClr val="3B1B4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5" name="Espaço Reservado para Conteúdo 4">
            <a:extLst>
              <a:ext uri="{FF2B5EF4-FFF2-40B4-BE49-F238E27FC236}">
                <a16:creationId xmlns:a16="http://schemas.microsoft.com/office/drawing/2014/main" id="{53E0C952-483E-48C2-A629-0C08E813E3A8}"/>
              </a:ext>
            </a:extLst>
          </p:cNvPr>
          <p:cNvGrpSpPr/>
          <p:nvPr/>
        </p:nvGrpSpPr>
        <p:grpSpPr>
          <a:xfrm>
            <a:off x="5557544" y="1087818"/>
            <a:ext cx="365760" cy="365759"/>
            <a:chOff x="5557544" y="1087818"/>
            <a:chExt cx="365760" cy="365759"/>
          </a:xfrm>
          <a:solidFill>
            <a:srgbClr val="93FF59"/>
          </a:solidFill>
        </p:grpSpPr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1CF4A58F-D035-49AE-AB41-31898D163099}"/>
                </a:ext>
              </a:extLst>
            </p:cNvPr>
            <p:cNvSpPr/>
            <p:nvPr/>
          </p:nvSpPr>
          <p:spPr>
            <a:xfrm>
              <a:off x="5557544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grpFill/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" name="Espaço Reservado para Conteúdo 4">
              <a:extLst>
                <a:ext uri="{FF2B5EF4-FFF2-40B4-BE49-F238E27FC236}">
                  <a16:creationId xmlns:a16="http://schemas.microsoft.com/office/drawing/2014/main" id="{54D130A7-D40D-4AF8-83B0-04167934DECD}"/>
                </a:ext>
              </a:extLst>
            </p:cNvPr>
            <p:cNvGrpSpPr/>
            <p:nvPr/>
          </p:nvGrpSpPr>
          <p:grpSpPr>
            <a:xfrm>
              <a:off x="5658872" y="1194502"/>
              <a:ext cx="163114" cy="152392"/>
              <a:chOff x="5658872" y="1194502"/>
              <a:chExt cx="163114" cy="152392"/>
            </a:xfrm>
            <a:grpFill/>
          </p:grpSpPr>
          <p:sp>
            <p:nvSpPr>
              <p:cNvPr id="68" name="Forma Livre: Forma 67">
                <a:extLst>
                  <a:ext uri="{FF2B5EF4-FFF2-40B4-BE49-F238E27FC236}">
                    <a16:creationId xmlns:a16="http://schemas.microsoft.com/office/drawing/2014/main" id="{7A290592-7642-4405-B05D-649497C0F004}"/>
                  </a:ext>
                </a:extLst>
              </p:cNvPr>
              <p:cNvSpPr/>
              <p:nvPr/>
            </p:nvSpPr>
            <p:spPr>
              <a:xfrm>
                <a:off x="5711759" y="1194502"/>
                <a:ext cx="86028" cy="86343"/>
              </a:xfrm>
              <a:custGeom>
                <a:avLst/>
                <a:gdLst>
                  <a:gd name="connsiteX0" fmla="*/ 43020 w 86028"/>
                  <a:gd name="connsiteY0" fmla="*/ 86344 h 86343"/>
                  <a:gd name="connsiteX1" fmla="*/ 86028 w 86028"/>
                  <a:gd name="connsiteY1" fmla="*/ 43324 h 86343"/>
                  <a:gd name="connsiteX2" fmla="*/ 43020 w 86028"/>
                  <a:gd name="connsiteY2" fmla="*/ 0 h 86343"/>
                  <a:gd name="connsiteX3" fmla="*/ 0 w 86028"/>
                  <a:gd name="connsiteY3" fmla="*/ 43324 h 86343"/>
                  <a:gd name="connsiteX4" fmla="*/ 43020 w 86028"/>
                  <a:gd name="connsiteY4" fmla="*/ 86344 h 86343"/>
                  <a:gd name="connsiteX5" fmla="*/ 76466 w 86028"/>
                  <a:gd name="connsiteY5" fmla="*/ 43324 h 86343"/>
                  <a:gd name="connsiteX6" fmla="*/ 47801 w 86028"/>
                  <a:gd name="connsiteY6" fmla="*/ 76444 h 86343"/>
                  <a:gd name="connsiteX7" fmla="*/ 47801 w 86028"/>
                  <a:gd name="connsiteY7" fmla="*/ 66398 h 86343"/>
                  <a:gd name="connsiteX8" fmla="*/ 57352 w 86028"/>
                  <a:gd name="connsiteY8" fmla="*/ 52886 h 86343"/>
                  <a:gd name="connsiteX9" fmla="*/ 43020 w 86028"/>
                  <a:gd name="connsiteY9" fmla="*/ 38554 h 86343"/>
                  <a:gd name="connsiteX10" fmla="*/ 38238 w 86028"/>
                  <a:gd name="connsiteY10" fmla="*/ 33773 h 86343"/>
                  <a:gd name="connsiteX11" fmla="*/ 43020 w 86028"/>
                  <a:gd name="connsiteY11" fmla="*/ 28991 h 86343"/>
                  <a:gd name="connsiteX12" fmla="*/ 47801 w 86028"/>
                  <a:gd name="connsiteY12" fmla="*/ 33773 h 86343"/>
                  <a:gd name="connsiteX13" fmla="*/ 57352 w 86028"/>
                  <a:gd name="connsiteY13" fmla="*/ 33773 h 86343"/>
                  <a:gd name="connsiteX14" fmla="*/ 47801 w 86028"/>
                  <a:gd name="connsiteY14" fmla="*/ 20250 h 86343"/>
                  <a:gd name="connsiteX15" fmla="*/ 47801 w 86028"/>
                  <a:gd name="connsiteY15" fmla="*/ 9900 h 86343"/>
                  <a:gd name="connsiteX16" fmla="*/ 76466 w 86028"/>
                  <a:gd name="connsiteY16" fmla="*/ 43324 h 86343"/>
                  <a:gd name="connsiteX17" fmla="*/ 38238 w 86028"/>
                  <a:gd name="connsiteY17" fmla="*/ 9900 h 86343"/>
                  <a:gd name="connsiteX18" fmla="*/ 38238 w 86028"/>
                  <a:gd name="connsiteY18" fmla="*/ 20250 h 86343"/>
                  <a:gd name="connsiteX19" fmla="*/ 28676 w 86028"/>
                  <a:gd name="connsiteY19" fmla="*/ 33773 h 86343"/>
                  <a:gd name="connsiteX20" fmla="*/ 43020 w 86028"/>
                  <a:gd name="connsiteY20" fmla="*/ 48105 h 86343"/>
                  <a:gd name="connsiteX21" fmla="*/ 47801 w 86028"/>
                  <a:gd name="connsiteY21" fmla="*/ 52886 h 86343"/>
                  <a:gd name="connsiteX22" fmla="*/ 43020 w 86028"/>
                  <a:gd name="connsiteY22" fmla="*/ 57668 h 86343"/>
                  <a:gd name="connsiteX23" fmla="*/ 38238 w 86028"/>
                  <a:gd name="connsiteY23" fmla="*/ 52886 h 86343"/>
                  <a:gd name="connsiteX24" fmla="*/ 28676 w 86028"/>
                  <a:gd name="connsiteY24" fmla="*/ 52886 h 86343"/>
                  <a:gd name="connsiteX25" fmla="*/ 38238 w 86028"/>
                  <a:gd name="connsiteY25" fmla="*/ 66398 h 86343"/>
                  <a:gd name="connsiteX26" fmla="*/ 38238 w 86028"/>
                  <a:gd name="connsiteY26" fmla="*/ 76444 h 86343"/>
                  <a:gd name="connsiteX27" fmla="*/ 9563 w 86028"/>
                  <a:gd name="connsiteY27" fmla="*/ 43324 h 86343"/>
                  <a:gd name="connsiteX28" fmla="*/ 38238 w 86028"/>
                  <a:gd name="connsiteY28" fmla="*/ 9900 h 8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6028" h="86343">
                    <a:moveTo>
                      <a:pt x="43020" y="86344"/>
                    </a:moveTo>
                    <a:cubicBezTo>
                      <a:pt x="66735" y="86344"/>
                      <a:pt x="86028" y="67050"/>
                      <a:pt x="86028" y="43324"/>
                    </a:cubicBezTo>
                    <a:cubicBezTo>
                      <a:pt x="86028" y="19609"/>
                      <a:pt x="66780" y="0"/>
                      <a:pt x="43020" y="0"/>
                    </a:cubicBezTo>
                    <a:cubicBezTo>
                      <a:pt x="19294" y="0"/>
                      <a:pt x="0" y="19564"/>
                      <a:pt x="0" y="43324"/>
                    </a:cubicBezTo>
                    <a:cubicBezTo>
                      <a:pt x="0" y="67050"/>
                      <a:pt x="19294" y="86344"/>
                      <a:pt x="43020" y="86344"/>
                    </a:cubicBezTo>
                    <a:close/>
                    <a:moveTo>
                      <a:pt x="76466" y="43324"/>
                    </a:moveTo>
                    <a:cubicBezTo>
                      <a:pt x="76466" y="60154"/>
                      <a:pt x="63990" y="74115"/>
                      <a:pt x="47801" y="76444"/>
                    </a:cubicBezTo>
                    <a:lnTo>
                      <a:pt x="47801" y="66398"/>
                    </a:lnTo>
                    <a:cubicBezTo>
                      <a:pt x="53358" y="64429"/>
                      <a:pt x="57352" y="59119"/>
                      <a:pt x="57352" y="52886"/>
                    </a:cubicBezTo>
                    <a:cubicBezTo>
                      <a:pt x="57352" y="44977"/>
                      <a:pt x="50917" y="38554"/>
                      <a:pt x="43020" y="38554"/>
                    </a:cubicBezTo>
                    <a:cubicBezTo>
                      <a:pt x="40376" y="38554"/>
                      <a:pt x="38238" y="36405"/>
                      <a:pt x="38238" y="33773"/>
                    </a:cubicBezTo>
                    <a:cubicBezTo>
                      <a:pt x="38238" y="31129"/>
                      <a:pt x="40376" y="28991"/>
                      <a:pt x="43020" y="28991"/>
                    </a:cubicBezTo>
                    <a:cubicBezTo>
                      <a:pt x="45653" y="28991"/>
                      <a:pt x="47801" y="31129"/>
                      <a:pt x="47801" y="33773"/>
                    </a:cubicBezTo>
                    <a:lnTo>
                      <a:pt x="57352" y="33773"/>
                    </a:lnTo>
                    <a:cubicBezTo>
                      <a:pt x="57352" y="27540"/>
                      <a:pt x="53358" y="22230"/>
                      <a:pt x="47801" y="20250"/>
                    </a:cubicBezTo>
                    <a:lnTo>
                      <a:pt x="47801" y="9900"/>
                    </a:lnTo>
                    <a:cubicBezTo>
                      <a:pt x="63990" y="12251"/>
                      <a:pt x="76466" y="26347"/>
                      <a:pt x="76466" y="43324"/>
                    </a:cubicBezTo>
                    <a:close/>
                    <a:moveTo>
                      <a:pt x="38238" y="9900"/>
                    </a:moveTo>
                    <a:lnTo>
                      <a:pt x="38238" y="20250"/>
                    </a:lnTo>
                    <a:cubicBezTo>
                      <a:pt x="32681" y="22230"/>
                      <a:pt x="28676" y="27540"/>
                      <a:pt x="28676" y="33773"/>
                    </a:cubicBezTo>
                    <a:cubicBezTo>
                      <a:pt x="28676" y="41670"/>
                      <a:pt x="35111" y="48105"/>
                      <a:pt x="43020" y="48105"/>
                    </a:cubicBezTo>
                    <a:cubicBezTo>
                      <a:pt x="45653" y="48105"/>
                      <a:pt x="47801" y="50254"/>
                      <a:pt x="47801" y="52886"/>
                    </a:cubicBezTo>
                    <a:cubicBezTo>
                      <a:pt x="47801" y="55519"/>
                      <a:pt x="45653" y="57668"/>
                      <a:pt x="43020" y="57668"/>
                    </a:cubicBezTo>
                    <a:cubicBezTo>
                      <a:pt x="40376" y="57668"/>
                      <a:pt x="38238" y="55519"/>
                      <a:pt x="38238" y="52886"/>
                    </a:cubicBezTo>
                    <a:lnTo>
                      <a:pt x="28676" y="52886"/>
                    </a:lnTo>
                    <a:cubicBezTo>
                      <a:pt x="28676" y="59119"/>
                      <a:pt x="32681" y="64429"/>
                      <a:pt x="38238" y="66398"/>
                    </a:cubicBezTo>
                    <a:lnTo>
                      <a:pt x="38238" y="76444"/>
                    </a:lnTo>
                    <a:cubicBezTo>
                      <a:pt x="22050" y="74115"/>
                      <a:pt x="9563" y="60154"/>
                      <a:pt x="9563" y="43324"/>
                    </a:cubicBezTo>
                    <a:cubicBezTo>
                      <a:pt x="9563" y="26347"/>
                      <a:pt x="22050" y="12251"/>
                      <a:pt x="38238" y="9900"/>
                    </a:cubicBezTo>
                    <a:close/>
                  </a:path>
                </a:pathLst>
              </a:custGeom>
              <a:solidFill>
                <a:schemeClr val="tx1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orma Livre: Forma 68">
                <a:extLst>
                  <a:ext uri="{FF2B5EF4-FFF2-40B4-BE49-F238E27FC236}">
                    <a16:creationId xmlns:a16="http://schemas.microsoft.com/office/drawing/2014/main" id="{948EEF0E-2AB0-4A97-BEAA-BF766E8BE40B}"/>
                  </a:ext>
                </a:extLst>
              </p:cNvPr>
              <p:cNvSpPr/>
              <p:nvPr/>
            </p:nvSpPr>
            <p:spPr>
              <a:xfrm>
                <a:off x="5658872" y="1284110"/>
                <a:ext cx="163114" cy="62784"/>
              </a:xfrm>
              <a:custGeom>
                <a:avLst/>
                <a:gdLst>
                  <a:gd name="connsiteX0" fmla="*/ 35910 w 163114"/>
                  <a:gd name="connsiteY0" fmla="*/ 60298 h 62784"/>
                  <a:gd name="connsiteX1" fmla="*/ 55283 w 163114"/>
                  <a:gd name="connsiteY1" fmla="*/ 54088 h 62784"/>
                  <a:gd name="connsiteX2" fmla="*/ 98044 w 163114"/>
                  <a:gd name="connsiteY2" fmla="*/ 54088 h 62784"/>
                  <a:gd name="connsiteX3" fmla="*/ 163114 w 163114"/>
                  <a:gd name="connsiteY3" fmla="*/ 16389 h 62784"/>
                  <a:gd name="connsiteX4" fmla="*/ 160740 w 163114"/>
                  <a:gd name="connsiteY4" fmla="*/ 12260 h 62784"/>
                  <a:gd name="connsiteX5" fmla="*/ 128227 w 163114"/>
                  <a:gd name="connsiteY5" fmla="*/ 3103 h 62784"/>
                  <a:gd name="connsiteX6" fmla="*/ 105458 w 163114"/>
                  <a:gd name="connsiteY6" fmla="*/ 16648 h 62784"/>
                  <a:gd name="connsiteX7" fmla="*/ 105458 w 163114"/>
                  <a:gd name="connsiteY7" fmla="*/ 6298 h 62784"/>
                  <a:gd name="connsiteX8" fmla="*/ 51255 w 163114"/>
                  <a:gd name="connsiteY8" fmla="*/ 6298 h 62784"/>
                  <a:gd name="connsiteX9" fmla="*/ 3375 w 163114"/>
                  <a:gd name="connsiteY9" fmla="*/ 26807 h 62784"/>
                  <a:gd name="connsiteX10" fmla="*/ 0 w 163114"/>
                  <a:gd name="connsiteY10" fmla="*/ 30193 h 62784"/>
                  <a:gd name="connsiteX11" fmla="*/ 32591 w 163114"/>
                  <a:gd name="connsiteY11" fmla="*/ 62784 h 62784"/>
                  <a:gd name="connsiteX12" fmla="*/ 35910 w 163114"/>
                  <a:gd name="connsiteY12" fmla="*/ 60298 h 62784"/>
                  <a:gd name="connsiteX13" fmla="*/ 51255 w 163114"/>
                  <a:gd name="connsiteY13" fmla="*/ 15849 h 62784"/>
                  <a:gd name="connsiteX14" fmla="*/ 95906 w 163114"/>
                  <a:gd name="connsiteY14" fmla="*/ 15849 h 62784"/>
                  <a:gd name="connsiteX15" fmla="*/ 95906 w 163114"/>
                  <a:gd name="connsiteY15" fmla="*/ 25412 h 62784"/>
                  <a:gd name="connsiteX16" fmla="*/ 62449 w 163114"/>
                  <a:gd name="connsiteY16" fmla="*/ 25412 h 62784"/>
                  <a:gd name="connsiteX17" fmla="*/ 62449 w 163114"/>
                  <a:gd name="connsiteY17" fmla="*/ 34974 h 62784"/>
                  <a:gd name="connsiteX18" fmla="*/ 105458 w 163114"/>
                  <a:gd name="connsiteY18" fmla="*/ 34974 h 62784"/>
                  <a:gd name="connsiteX19" fmla="*/ 105458 w 163114"/>
                  <a:gd name="connsiteY19" fmla="*/ 27774 h 62784"/>
                  <a:gd name="connsiteX20" fmla="*/ 133009 w 163114"/>
                  <a:gd name="connsiteY20" fmla="*/ 11372 h 62784"/>
                  <a:gd name="connsiteX21" fmla="*/ 149423 w 163114"/>
                  <a:gd name="connsiteY21" fmla="*/ 13273 h 62784"/>
                  <a:gd name="connsiteX22" fmla="*/ 95479 w 163114"/>
                  <a:gd name="connsiteY22" fmla="*/ 44525 h 62784"/>
                  <a:gd name="connsiteX23" fmla="*/ 55283 w 163114"/>
                  <a:gd name="connsiteY23" fmla="*/ 44525 h 62784"/>
                  <a:gd name="connsiteX24" fmla="*/ 33660 w 163114"/>
                  <a:gd name="connsiteY24" fmla="*/ 50330 h 62784"/>
                  <a:gd name="connsiteX25" fmla="*/ 13624 w 163114"/>
                  <a:gd name="connsiteY25" fmla="*/ 30305 h 62784"/>
                  <a:gd name="connsiteX26" fmla="*/ 51255 w 163114"/>
                  <a:gd name="connsiteY26" fmla="*/ 15849 h 62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3114" h="62784">
                    <a:moveTo>
                      <a:pt x="35910" y="60298"/>
                    </a:moveTo>
                    <a:cubicBezTo>
                      <a:pt x="41097" y="56405"/>
                      <a:pt x="48341" y="54088"/>
                      <a:pt x="55283" y="54088"/>
                    </a:cubicBezTo>
                    <a:lnTo>
                      <a:pt x="98044" y="54088"/>
                    </a:lnTo>
                    <a:lnTo>
                      <a:pt x="163114" y="16389"/>
                    </a:lnTo>
                    <a:lnTo>
                      <a:pt x="160740" y="12260"/>
                    </a:lnTo>
                    <a:cubicBezTo>
                      <a:pt x="154159" y="774"/>
                      <a:pt x="139680" y="-3467"/>
                      <a:pt x="128227" y="3103"/>
                    </a:cubicBezTo>
                    <a:lnTo>
                      <a:pt x="105458" y="16648"/>
                    </a:lnTo>
                    <a:lnTo>
                      <a:pt x="105458" y="6298"/>
                    </a:lnTo>
                    <a:lnTo>
                      <a:pt x="51255" y="6298"/>
                    </a:lnTo>
                    <a:cubicBezTo>
                      <a:pt x="33097" y="6298"/>
                      <a:pt x="16988" y="13194"/>
                      <a:pt x="3375" y="26807"/>
                    </a:cubicBezTo>
                    <a:lnTo>
                      <a:pt x="0" y="30193"/>
                    </a:lnTo>
                    <a:lnTo>
                      <a:pt x="32591" y="62784"/>
                    </a:lnTo>
                    <a:lnTo>
                      <a:pt x="35910" y="60298"/>
                    </a:lnTo>
                    <a:close/>
                    <a:moveTo>
                      <a:pt x="51255" y="15849"/>
                    </a:moveTo>
                    <a:lnTo>
                      <a:pt x="95906" y="15849"/>
                    </a:lnTo>
                    <a:lnTo>
                      <a:pt x="95906" y="25412"/>
                    </a:lnTo>
                    <a:lnTo>
                      <a:pt x="62449" y="25412"/>
                    </a:lnTo>
                    <a:lnTo>
                      <a:pt x="62449" y="34974"/>
                    </a:lnTo>
                    <a:lnTo>
                      <a:pt x="105458" y="34974"/>
                    </a:lnTo>
                    <a:lnTo>
                      <a:pt x="105458" y="27774"/>
                    </a:lnTo>
                    <a:lnTo>
                      <a:pt x="133009" y="11372"/>
                    </a:lnTo>
                    <a:cubicBezTo>
                      <a:pt x="138488" y="8255"/>
                      <a:pt x="145035" y="9347"/>
                      <a:pt x="149423" y="13273"/>
                    </a:cubicBezTo>
                    <a:lnTo>
                      <a:pt x="95479" y="44525"/>
                    </a:lnTo>
                    <a:lnTo>
                      <a:pt x="55283" y="44525"/>
                    </a:lnTo>
                    <a:cubicBezTo>
                      <a:pt x="47666" y="44525"/>
                      <a:pt x="39994" y="46618"/>
                      <a:pt x="33660" y="50330"/>
                    </a:cubicBezTo>
                    <a:lnTo>
                      <a:pt x="13624" y="30305"/>
                    </a:lnTo>
                    <a:cubicBezTo>
                      <a:pt x="24604" y="20709"/>
                      <a:pt x="37238" y="15849"/>
                      <a:pt x="51255" y="15849"/>
                    </a:cubicBezTo>
                    <a:close/>
                  </a:path>
                </a:pathLst>
              </a:custGeom>
              <a:solidFill>
                <a:schemeClr val="tx1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AB0AA607-5C68-4C70-BCE6-0DA3ABDA048F}"/>
              </a:ext>
            </a:extLst>
          </p:cNvPr>
          <p:cNvSpPr/>
          <p:nvPr/>
        </p:nvSpPr>
        <p:spPr>
          <a:xfrm>
            <a:off x="7680803" y="778790"/>
            <a:ext cx="1980000" cy="978748"/>
          </a:xfrm>
          <a:prstGeom prst="roundRect">
            <a:avLst>
              <a:gd name="adj" fmla="val 14180"/>
            </a:avLst>
          </a:prstGeom>
          <a:solidFill>
            <a:srgbClr val="3B1B4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1" name="Espaço Reservado para Conteúdo 4">
            <a:extLst>
              <a:ext uri="{FF2B5EF4-FFF2-40B4-BE49-F238E27FC236}">
                <a16:creationId xmlns:a16="http://schemas.microsoft.com/office/drawing/2014/main" id="{B4463F7A-DB35-4FDF-BE13-82AF102C286A}"/>
              </a:ext>
            </a:extLst>
          </p:cNvPr>
          <p:cNvGrpSpPr/>
          <p:nvPr/>
        </p:nvGrpSpPr>
        <p:grpSpPr>
          <a:xfrm>
            <a:off x="7841012" y="1087818"/>
            <a:ext cx="365760" cy="365759"/>
            <a:chOff x="7841012" y="1087818"/>
            <a:chExt cx="365760" cy="36575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983EB171-3AAB-49C9-AEC3-A300A30565E1}"/>
                </a:ext>
              </a:extLst>
            </p:cNvPr>
            <p:cNvSpPr/>
            <p:nvPr/>
          </p:nvSpPr>
          <p:spPr>
            <a:xfrm>
              <a:off x="7841012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grpFill/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2E6C777C-55AE-4326-A5B5-64692212069C}"/>
                </a:ext>
              </a:extLst>
            </p:cNvPr>
            <p:cNvSpPr/>
            <p:nvPr/>
          </p:nvSpPr>
          <p:spPr>
            <a:xfrm>
              <a:off x="7933408" y="1194502"/>
              <a:ext cx="180967" cy="152392"/>
            </a:xfrm>
            <a:custGeom>
              <a:avLst/>
              <a:gdLst>
                <a:gd name="connsiteX0" fmla="*/ 123818 w 180967"/>
                <a:gd name="connsiteY0" fmla="*/ 95242 h 152392"/>
                <a:gd name="connsiteX1" fmla="*/ 104771 w 180967"/>
                <a:gd name="connsiteY1" fmla="*/ 95242 h 152392"/>
                <a:gd name="connsiteX2" fmla="*/ 95243 w 180967"/>
                <a:gd name="connsiteY2" fmla="*/ 104771 h 152392"/>
                <a:gd name="connsiteX3" fmla="*/ 95243 w 180967"/>
                <a:gd name="connsiteY3" fmla="*/ 142864 h 152392"/>
                <a:gd name="connsiteX4" fmla="*/ 104771 w 180967"/>
                <a:gd name="connsiteY4" fmla="*/ 152392 h 152392"/>
                <a:gd name="connsiteX5" fmla="*/ 123818 w 180967"/>
                <a:gd name="connsiteY5" fmla="*/ 152392 h 152392"/>
                <a:gd name="connsiteX6" fmla="*/ 133347 w 180967"/>
                <a:gd name="connsiteY6" fmla="*/ 142864 h 152392"/>
                <a:gd name="connsiteX7" fmla="*/ 133347 w 180967"/>
                <a:gd name="connsiteY7" fmla="*/ 104771 h 152392"/>
                <a:gd name="connsiteX8" fmla="*/ 123818 w 180967"/>
                <a:gd name="connsiteY8" fmla="*/ 95242 h 152392"/>
                <a:gd name="connsiteX9" fmla="*/ 119059 w 180967"/>
                <a:gd name="connsiteY9" fmla="*/ 138105 h 152392"/>
                <a:gd name="connsiteX10" fmla="*/ 109530 w 180967"/>
                <a:gd name="connsiteY10" fmla="*/ 138105 h 152392"/>
                <a:gd name="connsiteX11" fmla="*/ 109530 w 180967"/>
                <a:gd name="connsiteY11" fmla="*/ 109530 h 152392"/>
                <a:gd name="connsiteX12" fmla="*/ 119059 w 180967"/>
                <a:gd name="connsiteY12" fmla="*/ 109530 h 152392"/>
                <a:gd name="connsiteX13" fmla="*/ 119059 w 180967"/>
                <a:gd name="connsiteY13" fmla="*/ 138105 h 152392"/>
                <a:gd name="connsiteX14" fmla="*/ 171450 w 180967"/>
                <a:gd name="connsiteY14" fmla="*/ 57150 h 152392"/>
                <a:gd name="connsiteX15" fmla="*/ 152392 w 180967"/>
                <a:gd name="connsiteY15" fmla="*/ 57150 h 152392"/>
                <a:gd name="connsiteX16" fmla="*/ 142875 w 180967"/>
                <a:gd name="connsiteY16" fmla="*/ 66668 h 152392"/>
                <a:gd name="connsiteX17" fmla="*/ 142875 w 180967"/>
                <a:gd name="connsiteY17" fmla="*/ 142864 h 152392"/>
                <a:gd name="connsiteX18" fmla="*/ 152392 w 180967"/>
                <a:gd name="connsiteY18" fmla="*/ 152392 h 152392"/>
                <a:gd name="connsiteX19" fmla="*/ 171450 w 180967"/>
                <a:gd name="connsiteY19" fmla="*/ 152392 h 152392"/>
                <a:gd name="connsiteX20" fmla="*/ 180967 w 180967"/>
                <a:gd name="connsiteY20" fmla="*/ 142864 h 152392"/>
                <a:gd name="connsiteX21" fmla="*/ 180967 w 180967"/>
                <a:gd name="connsiteY21" fmla="*/ 66668 h 152392"/>
                <a:gd name="connsiteX22" fmla="*/ 171450 w 180967"/>
                <a:gd name="connsiteY22" fmla="*/ 57150 h 152392"/>
                <a:gd name="connsiteX23" fmla="*/ 171450 w 180967"/>
                <a:gd name="connsiteY23" fmla="*/ 57150 h 152392"/>
                <a:gd name="connsiteX24" fmla="*/ 166680 w 180967"/>
                <a:gd name="connsiteY24" fmla="*/ 138105 h 152392"/>
                <a:gd name="connsiteX25" fmla="*/ 157163 w 180967"/>
                <a:gd name="connsiteY25" fmla="*/ 138105 h 152392"/>
                <a:gd name="connsiteX26" fmla="*/ 157163 w 180967"/>
                <a:gd name="connsiteY26" fmla="*/ 71438 h 152392"/>
                <a:gd name="connsiteX27" fmla="*/ 166680 w 180967"/>
                <a:gd name="connsiteY27" fmla="*/ 71438 h 152392"/>
                <a:gd name="connsiteX28" fmla="*/ 166680 w 180967"/>
                <a:gd name="connsiteY28" fmla="*/ 138105 h 152392"/>
                <a:gd name="connsiteX29" fmla="*/ 76196 w 180967"/>
                <a:gd name="connsiteY29" fmla="*/ 57150 h 152392"/>
                <a:gd name="connsiteX30" fmla="*/ 57150 w 180967"/>
                <a:gd name="connsiteY30" fmla="*/ 57150 h 152392"/>
                <a:gd name="connsiteX31" fmla="*/ 47621 w 180967"/>
                <a:gd name="connsiteY31" fmla="*/ 66668 h 152392"/>
                <a:gd name="connsiteX32" fmla="*/ 47621 w 180967"/>
                <a:gd name="connsiteY32" fmla="*/ 142864 h 152392"/>
                <a:gd name="connsiteX33" fmla="*/ 57150 w 180967"/>
                <a:gd name="connsiteY33" fmla="*/ 152392 h 152392"/>
                <a:gd name="connsiteX34" fmla="*/ 76196 w 180967"/>
                <a:gd name="connsiteY34" fmla="*/ 152392 h 152392"/>
                <a:gd name="connsiteX35" fmla="*/ 85725 w 180967"/>
                <a:gd name="connsiteY35" fmla="*/ 142864 h 152392"/>
                <a:gd name="connsiteX36" fmla="*/ 85725 w 180967"/>
                <a:gd name="connsiteY36" fmla="*/ 66668 h 152392"/>
                <a:gd name="connsiteX37" fmla="*/ 76196 w 180967"/>
                <a:gd name="connsiteY37" fmla="*/ 57150 h 152392"/>
                <a:gd name="connsiteX38" fmla="*/ 76196 w 180967"/>
                <a:gd name="connsiteY38" fmla="*/ 57150 h 152392"/>
                <a:gd name="connsiteX39" fmla="*/ 71438 w 180967"/>
                <a:gd name="connsiteY39" fmla="*/ 138105 h 152392"/>
                <a:gd name="connsiteX40" fmla="*/ 61909 w 180967"/>
                <a:gd name="connsiteY40" fmla="*/ 138105 h 152392"/>
                <a:gd name="connsiteX41" fmla="*/ 61909 w 180967"/>
                <a:gd name="connsiteY41" fmla="*/ 71438 h 152392"/>
                <a:gd name="connsiteX42" fmla="*/ 71438 w 180967"/>
                <a:gd name="connsiteY42" fmla="*/ 71438 h 152392"/>
                <a:gd name="connsiteX43" fmla="*/ 71438 w 180967"/>
                <a:gd name="connsiteY43" fmla="*/ 138105 h 152392"/>
                <a:gd name="connsiteX44" fmla="*/ 28575 w 180967"/>
                <a:gd name="connsiteY44" fmla="*/ 104771 h 152392"/>
                <a:gd name="connsiteX45" fmla="*/ 9517 w 180967"/>
                <a:gd name="connsiteY45" fmla="*/ 104771 h 152392"/>
                <a:gd name="connsiteX46" fmla="*/ 0 w 180967"/>
                <a:gd name="connsiteY46" fmla="*/ 114289 h 152392"/>
                <a:gd name="connsiteX47" fmla="*/ 0 w 180967"/>
                <a:gd name="connsiteY47" fmla="*/ 142864 h 152392"/>
                <a:gd name="connsiteX48" fmla="*/ 9517 w 180967"/>
                <a:gd name="connsiteY48" fmla="*/ 152392 h 152392"/>
                <a:gd name="connsiteX49" fmla="*/ 28575 w 180967"/>
                <a:gd name="connsiteY49" fmla="*/ 152392 h 152392"/>
                <a:gd name="connsiteX50" fmla="*/ 38092 w 180967"/>
                <a:gd name="connsiteY50" fmla="*/ 142864 h 152392"/>
                <a:gd name="connsiteX51" fmla="*/ 38092 w 180967"/>
                <a:gd name="connsiteY51" fmla="*/ 114289 h 152392"/>
                <a:gd name="connsiteX52" fmla="*/ 28575 w 180967"/>
                <a:gd name="connsiteY52" fmla="*/ 104771 h 152392"/>
                <a:gd name="connsiteX53" fmla="*/ 28575 w 180967"/>
                <a:gd name="connsiteY53" fmla="*/ 104771 h 152392"/>
                <a:gd name="connsiteX54" fmla="*/ 23805 w 180967"/>
                <a:gd name="connsiteY54" fmla="*/ 138105 h 152392"/>
                <a:gd name="connsiteX55" fmla="*/ 14288 w 180967"/>
                <a:gd name="connsiteY55" fmla="*/ 138105 h 152392"/>
                <a:gd name="connsiteX56" fmla="*/ 14288 w 180967"/>
                <a:gd name="connsiteY56" fmla="*/ 119059 h 152392"/>
                <a:gd name="connsiteX57" fmla="*/ 23805 w 180967"/>
                <a:gd name="connsiteY57" fmla="*/ 119059 h 152392"/>
                <a:gd name="connsiteX58" fmla="*/ 23805 w 180967"/>
                <a:gd name="connsiteY58" fmla="*/ 138105 h 152392"/>
                <a:gd name="connsiteX59" fmla="*/ 19046 w 180967"/>
                <a:gd name="connsiteY59" fmla="*/ 76196 h 152392"/>
                <a:gd name="connsiteX60" fmla="*/ 33334 w 180967"/>
                <a:gd name="connsiteY60" fmla="*/ 61909 h 152392"/>
                <a:gd name="connsiteX61" fmla="*/ 32805 w 180967"/>
                <a:gd name="connsiteY61" fmla="*/ 58253 h 152392"/>
                <a:gd name="connsiteX62" fmla="*/ 63012 w 180967"/>
                <a:gd name="connsiteY62" fmla="*/ 28046 h 152392"/>
                <a:gd name="connsiteX63" fmla="*/ 66668 w 180967"/>
                <a:gd name="connsiteY63" fmla="*/ 28575 h 152392"/>
                <a:gd name="connsiteX64" fmla="*/ 71842 w 180967"/>
                <a:gd name="connsiteY64" fmla="*/ 27574 h 152392"/>
                <a:gd name="connsiteX65" fmla="*/ 100226 w 180967"/>
                <a:gd name="connsiteY65" fmla="*/ 50276 h 152392"/>
                <a:gd name="connsiteX66" fmla="*/ 100012 w 180967"/>
                <a:gd name="connsiteY66" fmla="*/ 52380 h 152392"/>
                <a:gd name="connsiteX67" fmla="*/ 114300 w 180967"/>
                <a:gd name="connsiteY67" fmla="*/ 66668 h 152392"/>
                <a:gd name="connsiteX68" fmla="*/ 128588 w 180967"/>
                <a:gd name="connsiteY68" fmla="*/ 52380 h 152392"/>
                <a:gd name="connsiteX69" fmla="*/ 128374 w 180967"/>
                <a:gd name="connsiteY69" fmla="*/ 50276 h 152392"/>
                <a:gd name="connsiteX70" fmla="*/ 156757 w 180967"/>
                <a:gd name="connsiteY70" fmla="*/ 27574 h 152392"/>
                <a:gd name="connsiteX71" fmla="*/ 161921 w 180967"/>
                <a:gd name="connsiteY71" fmla="*/ 28575 h 152392"/>
                <a:gd name="connsiteX72" fmla="*/ 176209 w 180967"/>
                <a:gd name="connsiteY72" fmla="*/ 14287 h 152392"/>
                <a:gd name="connsiteX73" fmla="*/ 161921 w 180967"/>
                <a:gd name="connsiteY73" fmla="*/ 0 h 152392"/>
                <a:gd name="connsiteX74" fmla="*/ 147634 w 180967"/>
                <a:gd name="connsiteY74" fmla="*/ 14287 h 152392"/>
                <a:gd name="connsiteX75" fmla="*/ 147847 w 180967"/>
                <a:gd name="connsiteY75" fmla="*/ 16402 h 152392"/>
                <a:gd name="connsiteX76" fmla="*/ 119464 w 180967"/>
                <a:gd name="connsiteY76" fmla="*/ 39094 h 152392"/>
                <a:gd name="connsiteX77" fmla="*/ 114289 w 180967"/>
                <a:gd name="connsiteY77" fmla="*/ 38092 h 152392"/>
                <a:gd name="connsiteX78" fmla="*/ 109125 w 180967"/>
                <a:gd name="connsiteY78" fmla="*/ 39094 h 152392"/>
                <a:gd name="connsiteX79" fmla="*/ 80753 w 180967"/>
                <a:gd name="connsiteY79" fmla="*/ 16402 h 152392"/>
                <a:gd name="connsiteX80" fmla="*/ 80955 w 180967"/>
                <a:gd name="connsiteY80" fmla="*/ 14287 h 152392"/>
                <a:gd name="connsiteX81" fmla="*/ 66668 w 180967"/>
                <a:gd name="connsiteY81" fmla="*/ 0 h 152392"/>
                <a:gd name="connsiteX82" fmla="*/ 52380 w 180967"/>
                <a:gd name="connsiteY82" fmla="*/ 14287 h 152392"/>
                <a:gd name="connsiteX83" fmla="*/ 52909 w 180967"/>
                <a:gd name="connsiteY83" fmla="*/ 17944 h 152392"/>
                <a:gd name="connsiteX84" fmla="*/ 22703 w 180967"/>
                <a:gd name="connsiteY84" fmla="*/ 48150 h 152392"/>
                <a:gd name="connsiteX85" fmla="*/ 19046 w 180967"/>
                <a:gd name="connsiteY85" fmla="*/ 47621 h 152392"/>
                <a:gd name="connsiteX86" fmla="*/ 4759 w 180967"/>
                <a:gd name="connsiteY86" fmla="*/ 61909 h 152392"/>
                <a:gd name="connsiteX87" fmla="*/ 19046 w 180967"/>
                <a:gd name="connsiteY87" fmla="*/ 76196 h 152392"/>
                <a:gd name="connsiteX88" fmla="*/ 19046 w 180967"/>
                <a:gd name="connsiteY88" fmla="*/ 7619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0967" h="152392">
                  <a:moveTo>
                    <a:pt x="123818" y="95242"/>
                  </a:moveTo>
                  <a:lnTo>
                    <a:pt x="104771" y="95242"/>
                  </a:lnTo>
                  <a:cubicBezTo>
                    <a:pt x="99517" y="95242"/>
                    <a:pt x="95243" y="99506"/>
                    <a:pt x="95243" y="104771"/>
                  </a:cubicBezTo>
                  <a:lnTo>
                    <a:pt x="95243" y="142864"/>
                  </a:lnTo>
                  <a:cubicBezTo>
                    <a:pt x="95243" y="148129"/>
                    <a:pt x="99517" y="152392"/>
                    <a:pt x="104771" y="152392"/>
                  </a:cubicBezTo>
                  <a:lnTo>
                    <a:pt x="123818" y="152392"/>
                  </a:lnTo>
                  <a:cubicBezTo>
                    <a:pt x="129083" y="152392"/>
                    <a:pt x="133347" y="148129"/>
                    <a:pt x="133347" y="142864"/>
                  </a:cubicBezTo>
                  <a:lnTo>
                    <a:pt x="133347" y="104771"/>
                  </a:lnTo>
                  <a:cubicBezTo>
                    <a:pt x="133347" y="99506"/>
                    <a:pt x="129083" y="95242"/>
                    <a:pt x="123818" y="95242"/>
                  </a:cubicBezTo>
                  <a:close/>
                  <a:moveTo>
                    <a:pt x="119059" y="138105"/>
                  </a:moveTo>
                  <a:lnTo>
                    <a:pt x="109530" y="138105"/>
                  </a:lnTo>
                  <a:lnTo>
                    <a:pt x="109530" y="109530"/>
                  </a:lnTo>
                  <a:lnTo>
                    <a:pt x="119059" y="109530"/>
                  </a:lnTo>
                  <a:lnTo>
                    <a:pt x="119059" y="138105"/>
                  </a:lnTo>
                  <a:close/>
                  <a:moveTo>
                    <a:pt x="171450" y="57150"/>
                  </a:moveTo>
                  <a:lnTo>
                    <a:pt x="152392" y="57150"/>
                  </a:lnTo>
                  <a:cubicBezTo>
                    <a:pt x="147139" y="57150"/>
                    <a:pt x="142875" y="61414"/>
                    <a:pt x="142875" y="66668"/>
                  </a:cubicBezTo>
                  <a:lnTo>
                    <a:pt x="142875" y="142864"/>
                  </a:lnTo>
                  <a:cubicBezTo>
                    <a:pt x="142875" y="148129"/>
                    <a:pt x="147139" y="152392"/>
                    <a:pt x="152392" y="152392"/>
                  </a:cubicBezTo>
                  <a:lnTo>
                    <a:pt x="171450" y="152392"/>
                  </a:lnTo>
                  <a:cubicBezTo>
                    <a:pt x="176704" y="152392"/>
                    <a:pt x="180967" y="148129"/>
                    <a:pt x="180967" y="142864"/>
                  </a:cubicBezTo>
                  <a:lnTo>
                    <a:pt x="180967" y="66668"/>
                  </a:lnTo>
                  <a:cubicBezTo>
                    <a:pt x="180967" y="61414"/>
                    <a:pt x="176704" y="57150"/>
                    <a:pt x="171450" y="57150"/>
                  </a:cubicBezTo>
                  <a:lnTo>
                    <a:pt x="171450" y="57150"/>
                  </a:lnTo>
                  <a:close/>
                  <a:moveTo>
                    <a:pt x="166680" y="138105"/>
                  </a:moveTo>
                  <a:lnTo>
                    <a:pt x="157163" y="138105"/>
                  </a:lnTo>
                  <a:lnTo>
                    <a:pt x="157163" y="71438"/>
                  </a:lnTo>
                  <a:lnTo>
                    <a:pt x="166680" y="71438"/>
                  </a:lnTo>
                  <a:lnTo>
                    <a:pt x="166680" y="138105"/>
                  </a:lnTo>
                  <a:close/>
                  <a:moveTo>
                    <a:pt x="76196" y="57150"/>
                  </a:moveTo>
                  <a:lnTo>
                    <a:pt x="57150" y="57150"/>
                  </a:lnTo>
                  <a:cubicBezTo>
                    <a:pt x="51885" y="57150"/>
                    <a:pt x="47621" y="61414"/>
                    <a:pt x="47621" y="66668"/>
                  </a:cubicBezTo>
                  <a:lnTo>
                    <a:pt x="47621" y="142864"/>
                  </a:lnTo>
                  <a:cubicBezTo>
                    <a:pt x="47621" y="148129"/>
                    <a:pt x="51885" y="152392"/>
                    <a:pt x="57150" y="152392"/>
                  </a:cubicBezTo>
                  <a:lnTo>
                    <a:pt x="76196" y="152392"/>
                  </a:lnTo>
                  <a:cubicBezTo>
                    <a:pt x="81461" y="152392"/>
                    <a:pt x="85725" y="148129"/>
                    <a:pt x="85725" y="142864"/>
                  </a:cubicBezTo>
                  <a:lnTo>
                    <a:pt x="85725" y="66668"/>
                  </a:lnTo>
                  <a:cubicBezTo>
                    <a:pt x="85725" y="61414"/>
                    <a:pt x="81461" y="57150"/>
                    <a:pt x="76196" y="57150"/>
                  </a:cubicBezTo>
                  <a:lnTo>
                    <a:pt x="76196" y="57150"/>
                  </a:lnTo>
                  <a:close/>
                  <a:moveTo>
                    <a:pt x="71438" y="138105"/>
                  </a:moveTo>
                  <a:lnTo>
                    <a:pt x="61909" y="138105"/>
                  </a:lnTo>
                  <a:lnTo>
                    <a:pt x="61909" y="71438"/>
                  </a:lnTo>
                  <a:lnTo>
                    <a:pt x="71438" y="71438"/>
                  </a:lnTo>
                  <a:lnTo>
                    <a:pt x="71438" y="138105"/>
                  </a:lnTo>
                  <a:close/>
                  <a:moveTo>
                    <a:pt x="28575" y="104771"/>
                  </a:moveTo>
                  <a:lnTo>
                    <a:pt x="9517" y="104771"/>
                  </a:lnTo>
                  <a:cubicBezTo>
                    <a:pt x="4264" y="104771"/>
                    <a:pt x="0" y="109035"/>
                    <a:pt x="0" y="114289"/>
                  </a:cubicBezTo>
                  <a:lnTo>
                    <a:pt x="0" y="142864"/>
                  </a:lnTo>
                  <a:cubicBezTo>
                    <a:pt x="0" y="148129"/>
                    <a:pt x="4264" y="152392"/>
                    <a:pt x="9517" y="152392"/>
                  </a:cubicBezTo>
                  <a:lnTo>
                    <a:pt x="28575" y="152392"/>
                  </a:lnTo>
                  <a:cubicBezTo>
                    <a:pt x="33829" y="152392"/>
                    <a:pt x="38092" y="148129"/>
                    <a:pt x="38092" y="142864"/>
                  </a:cubicBezTo>
                  <a:lnTo>
                    <a:pt x="38092" y="114289"/>
                  </a:lnTo>
                  <a:cubicBezTo>
                    <a:pt x="38092" y="109035"/>
                    <a:pt x="33829" y="104771"/>
                    <a:pt x="28575" y="104771"/>
                  </a:cubicBezTo>
                  <a:lnTo>
                    <a:pt x="28575" y="104771"/>
                  </a:lnTo>
                  <a:close/>
                  <a:moveTo>
                    <a:pt x="23805" y="138105"/>
                  </a:moveTo>
                  <a:lnTo>
                    <a:pt x="14288" y="138105"/>
                  </a:lnTo>
                  <a:lnTo>
                    <a:pt x="14288" y="119059"/>
                  </a:lnTo>
                  <a:lnTo>
                    <a:pt x="23805" y="119059"/>
                  </a:lnTo>
                  <a:lnTo>
                    <a:pt x="23805" y="138105"/>
                  </a:lnTo>
                  <a:close/>
                  <a:moveTo>
                    <a:pt x="19046" y="76196"/>
                  </a:moveTo>
                  <a:cubicBezTo>
                    <a:pt x="26932" y="76196"/>
                    <a:pt x="33334" y="69795"/>
                    <a:pt x="33334" y="61909"/>
                  </a:cubicBezTo>
                  <a:cubicBezTo>
                    <a:pt x="33334" y="60638"/>
                    <a:pt x="33109" y="59422"/>
                    <a:pt x="32805" y="58253"/>
                  </a:cubicBezTo>
                  <a:lnTo>
                    <a:pt x="63012" y="28046"/>
                  </a:lnTo>
                  <a:cubicBezTo>
                    <a:pt x="64193" y="28350"/>
                    <a:pt x="65396" y="28575"/>
                    <a:pt x="66668" y="28575"/>
                  </a:cubicBezTo>
                  <a:cubicBezTo>
                    <a:pt x="68501" y="28575"/>
                    <a:pt x="70234" y="28204"/>
                    <a:pt x="71842" y="27574"/>
                  </a:cubicBezTo>
                  <a:lnTo>
                    <a:pt x="100226" y="50276"/>
                  </a:lnTo>
                  <a:cubicBezTo>
                    <a:pt x="100125" y="50962"/>
                    <a:pt x="100012" y="51660"/>
                    <a:pt x="100012" y="52380"/>
                  </a:cubicBezTo>
                  <a:cubicBezTo>
                    <a:pt x="100012" y="60277"/>
                    <a:pt x="106414" y="66668"/>
                    <a:pt x="114300" y="66668"/>
                  </a:cubicBezTo>
                  <a:cubicBezTo>
                    <a:pt x="122186" y="66668"/>
                    <a:pt x="128588" y="60277"/>
                    <a:pt x="128588" y="52380"/>
                  </a:cubicBezTo>
                  <a:cubicBezTo>
                    <a:pt x="128588" y="51660"/>
                    <a:pt x="128475" y="50962"/>
                    <a:pt x="128374" y="50276"/>
                  </a:cubicBezTo>
                  <a:lnTo>
                    <a:pt x="156757" y="27574"/>
                  </a:lnTo>
                  <a:cubicBezTo>
                    <a:pt x="158355" y="28204"/>
                    <a:pt x="160088" y="28575"/>
                    <a:pt x="161921" y="28575"/>
                  </a:cubicBezTo>
                  <a:cubicBezTo>
                    <a:pt x="169807" y="28575"/>
                    <a:pt x="176209" y="22174"/>
                    <a:pt x="176209" y="14287"/>
                  </a:cubicBezTo>
                  <a:cubicBezTo>
                    <a:pt x="176209" y="6401"/>
                    <a:pt x="169807" y="0"/>
                    <a:pt x="161921" y="0"/>
                  </a:cubicBezTo>
                  <a:cubicBezTo>
                    <a:pt x="154035" y="0"/>
                    <a:pt x="147634" y="6401"/>
                    <a:pt x="147634" y="14287"/>
                  </a:cubicBezTo>
                  <a:cubicBezTo>
                    <a:pt x="147634" y="15007"/>
                    <a:pt x="147746" y="15705"/>
                    <a:pt x="147847" y="16402"/>
                  </a:cubicBezTo>
                  <a:lnTo>
                    <a:pt x="119464" y="39094"/>
                  </a:lnTo>
                  <a:cubicBezTo>
                    <a:pt x="117855" y="38475"/>
                    <a:pt x="116123" y="38092"/>
                    <a:pt x="114289" y="38092"/>
                  </a:cubicBezTo>
                  <a:cubicBezTo>
                    <a:pt x="112466" y="38092"/>
                    <a:pt x="110734" y="38475"/>
                    <a:pt x="109125" y="39094"/>
                  </a:cubicBezTo>
                  <a:lnTo>
                    <a:pt x="80753" y="16402"/>
                  </a:lnTo>
                  <a:cubicBezTo>
                    <a:pt x="80854" y="15705"/>
                    <a:pt x="80955" y="15007"/>
                    <a:pt x="80955" y="14287"/>
                  </a:cubicBezTo>
                  <a:cubicBezTo>
                    <a:pt x="80955" y="6401"/>
                    <a:pt x="74565" y="0"/>
                    <a:pt x="66668" y="0"/>
                  </a:cubicBezTo>
                  <a:cubicBezTo>
                    <a:pt x="58781" y="0"/>
                    <a:pt x="52380" y="6401"/>
                    <a:pt x="52380" y="14287"/>
                  </a:cubicBezTo>
                  <a:cubicBezTo>
                    <a:pt x="52380" y="15559"/>
                    <a:pt x="52605" y="16774"/>
                    <a:pt x="52909" y="17944"/>
                  </a:cubicBezTo>
                  <a:lnTo>
                    <a:pt x="22703" y="48150"/>
                  </a:lnTo>
                  <a:cubicBezTo>
                    <a:pt x="21533" y="47846"/>
                    <a:pt x="20318" y="47621"/>
                    <a:pt x="19046" y="47621"/>
                  </a:cubicBezTo>
                  <a:cubicBezTo>
                    <a:pt x="11160" y="47621"/>
                    <a:pt x="4759" y="54023"/>
                    <a:pt x="4759" y="61909"/>
                  </a:cubicBezTo>
                  <a:cubicBezTo>
                    <a:pt x="4759" y="69795"/>
                    <a:pt x="11160" y="76196"/>
                    <a:pt x="19046" y="76196"/>
                  </a:cubicBezTo>
                  <a:lnTo>
                    <a:pt x="19046" y="76196"/>
                  </a:lnTo>
                  <a:close/>
                </a:path>
              </a:pathLst>
            </a:custGeom>
            <a:solidFill>
              <a:schemeClr val="tx1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8655934B-DD45-493A-AF50-371E4C3B9C43}"/>
              </a:ext>
            </a:extLst>
          </p:cNvPr>
          <p:cNvSpPr/>
          <p:nvPr/>
        </p:nvSpPr>
        <p:spPr>
          <a:xfrm>
            <a:off x="9975606" y="778790"/>
            <a:ext cx="1980000" cy="978748"/>
          </a:xfrm>
          <a:prstGeom prst="roundRect">
            <a:avLst>
              <a:gd name="adj" fmla="val 14180"/>
            </a:avLst>
          </a:prstGeom>
          <a:solidFill>
            <a:srgbClr val="3B1B4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F6B63680-424C-4036-9FF3-DF3EADCE0641}"/>
              </a:ext>
            </a:extLst>
          </p:cNvPr>
          <p:cNvSpPr txBox="1"/>
          <p:nvPr/>
        </p:nvSpPr>
        <p:spPr>
          <a:xfrm>
            <a:off x="11316779" y="122952"/>
            <a:ext cx="63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27979"/>
                </a:solidFill>
                <a:latin typeface="Informal Roman" panose="030604020304060B0204" pitchFamily="66" charset="0"/>
              </a:rPr>
              <a:t>TS </a:t>
            </a:r>
          </a:p>
        </p:txBody>
      </p:sp>
    </p:spTree>
    <p:extLst>
      <p:ext uri="{BB962C8B-B14F-4D97-AF65-F5344CB8AC3E}">
        <p14:creationId xmlns:p14="http://schemas.microsoft.com/office/powerpoint/2010/main" val="115502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47">
            <a:extLst>
              <a:ext uri="{FF2B5EF4-FFF2-40B4-BE49-F238E27FC236}">
                <a16:creationId xmlns:a16="http://schemas.microsoft.com/office/drawing/2014/main" id="{6E46B099-3726-4EF4-BC20-E67D40B2C081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A56FF37-3193-4F25-A1AE-AA8DD449C8CB}"/>
              </a:ext>
            </a:extLst>
          </p:cNvPr>
          <p:cNvSpPr/>
          <p:nvPr/>
        </p:nvSpPr>
        <p:spPr>
          <a:xfrm>
            <a:off x="246743" y="923636"/>
            <a:ext cx="11698513" cy="5560291"/>
          </a:xfrm>
          <a:prstGeom prst="roundRect">
            <a:avLst>
              <a:gd name="adj" fmla="val 1075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A9F351A6-D748-4136-9F7D-0EDB58B5178B}"/>
              </a:ext>
            </a:extLst>
          </p:cNvPr>
          <p:cNvSpPr/>
          <p:nvPr/>
        </p:nvSpPr>
        <p:spPr>
          <a:xfrm flipH="1" flipV="1">
            <a:off x="246742" y="6274854"/>
            <a:ext cx="11698513" cy="343660"/>
          </a:xfrm>
          <a:prstGeom prst="round2SameRect">
            <a:avLst>
              <a:gd name="adj1" fmla="val 48306"/>
              <a:gd name="adj2" fmla="val 0"/>
            </a:avLst>
          </a:prstGeom>
          <a:solidFill>
            <a:srgbClr val="8C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DBA35511-ABB9-4E31-9F2A-83B439501B9B}"/>
              </a:ext>
            </a:extLst>
          </p:cNvPr>
          <p:cNvSpPr/>
          <p:nvPr/>
        </p:nvSpPr>
        <p:spPr>
          <a:xfrm flipH="1">
            <a:off x="246741" y="773940"/>
            <a:ext cx="11698513" cy="343660"/>
          </a:xfrm>
          <a:prstGeom prst="round2SameRect">
            <a:avLst>
              <a:gd name="adj1" fmla="val 48306"/>
              <a:gd name="adj2" fmla="val 0"/>
            </a:avLst>
          </a:prstGeom>
          <a:solidFill>
            <a:srgbClr val="8C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CCFD460-A84A-4D8F-BC7C-FCE5D13A6856}"/>
              </a:ext>
            </a:extLst>
          </p:cNvPr>
          <p:cNvSpPr txBox="1"/>
          <p:nvPr/>
        </p:nvSpPr>
        <p:spPr>
          <a:xfrm>
            <a:off x="11110388" y="1192140"/>
            <a:ext cx="63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27979"/>
                </a:solidFill>
                <a:latin typeface="Informal Roman" panose="030604020304060B0204" pitchFamily="66" charset="0"/>
              </a:rPr>
              <a:t>TS </a:t>
            </a:r>
          </a:p>
        </p:txBody>
      </p:sp>
    </p:spTree>
    <p:extLst>
      <p:ext uri="{BB962C8B-B14F-4D97-AF65-F5344CB8AC3E}">
        <p14:creationId xmlns:p14="http://schemas.microsoft.com/office/powerpoint/2010/main" val="390444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7FAFA21-3592-449C-B994-7CB20F7F2287}"/>
              </a:ext>
            </a:extLst>
          </p:cNvPr>
          <p:cNvSpPr txBox="1"/>
          <p:nvPr/>
        </p:nvSpPr>
        <p:spPr>
          <a:xfrm>
            <a:off x="990600" y="2175473"/>
            <a:ext cx="544375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pt-BR" sz="4050" b="1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Paleta de Cores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9C050ED-D379-4360-BC7D-920A8A4B63C2}"/>
              </a:ext>
            </a:extLst>
          </p:cNvPr>
          <p:cNvSpPr/>
          <p:nvPr/>
        </p:nvSpPr>
        <p:spPr>
          <a:xfrm>
            <a:off x="6591299" y="852488"/>
            <a:ext cx="4610101" cy="5153025"/>
          </a:xfrm>
          <a:prstGeom prst="roundRect">
            <a:avLst>
              <a:gd name="adj" fmla="val 1848"/>
            </a:avLst>
          </a:prstGeom>
          <a:blipFill dpi="0" rotWithShape="1">
            <a:blip r:embed="rId3"/>
            <a:srcRect/>
            <a:tile tx="0" ty="0" sx="85000" sy="85000" flip="none" algn="tl"/>
          </a:blip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pt-BR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E9E45DEE-341C-4A9D-A249-086505C122C1}"/>
              </a:ext>
            </a:extLst>
          </p:cNvPr>
          <p:cNvSpPr txBox="1"/>
          <p:nvPr/>
        </p:nvSpPr>
        <p:spPr>
          <a:xfrm>
            <a:off x="990599" y="3508972"/>
            <a:ext cx="461010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pt-BR" sz="1350" dirty="0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Utilize o Color Adobe para criar diferentes paletas de cores e incrementar seus temas com muita facilidade:</a:t>
            </a:r>
          </a:p>
          <a:p>
            <a:pPr defTabSz="342900"/>
            <a:endParaRPr lang="pt-BR" sz="1350" dirty="0">
              <a:solidFill>
                <a:prstClr val="white">
                  <a:lumMod val="7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defTabSz="342900"/>
            <a:r>
              <a:rPr lang="pt-BR" sz="1350" dirty="0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https://color.adobe.com/explore</a:t>
            </a:r>
            <a:endParaRPr lang="pt-BR" sz="1350" dirty="0">
              <a:solidFill>
                <a:prstClr val="white">
                  <a:lumMod val="7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44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7FAFA21-3592-449C-B994-7CB20F7F2287}"/>
              </a:ext>
            </a:extLst>
          </p:cNvPr>
          <p:cNvSpPr txBox="1"/>
          <p:nvPr/>
        </p:nvSpPr>
        <p:spPr>
          <a:xfrm>
            <a:off x="990600" y="2175473"/>
            <a:ext cx="461010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pt-BR" sz="4050" b="1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Ícones Clean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9C050ED-D379-4360-BC7D-920A8A4B63C2}"/>
              </a:ext>
            </a:extLst>
          </p:cNvPr>
          <p:cNvSpPr/>
          <p:nvPr/>
        </p:nvSpPr>
        <p:spPr>
          <a:xfrm>
            <a:off x="6591299" y="852488"/>
            <a:ext cx="4610101" cy="5153025"/>
          </a:xfrm>
          <a:prstGeom prst="roundRect">
            <a:avLst>
              <a:gd name="adj" fmla="val 1848"/>
            </a:avLst>
          </a:prstGeom>
          <a:blipFill dpi="0" rotWithShape="1">
            <a:blip r:embed="rId3"/>
            <a:srcRect/>
            <a:tile tx="0" ty="0" sx="85000" sy="85000" flip="none" algn="tl"/>
          </a:blip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pt-BR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E9E45DEE-341C-4A9D-A249-086505C122C1}"/>
              </a:ext>
            </a:extLst>
          </p:cNvPr>
          <p:cNvSpPr txBox="1"/>
          <p:nvPr/>
        </p:nvSpPr>
        <p:spPr>
          <a:xfrm>
            <a:off x="990599" y="3508972"/>
            <a:ext cx="4610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pt-BR" sz="1350" dirty="0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Baixe gratuitamente ícones com formas simples e em um estilo super clean pelo site do Remix </a:t>
            </a:r>
            <a:r>
              <a:rPr lang="pt-BR" sz="1350" dirty="0" err="1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Icon</a:t>
            </a:r>
            <a:r>
              <a:rPr lang="pt-BR" sz="1350" dirty="0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defTabSz="342900"/>
            <a:endParaRPr lang="pt-BR" sz="1350" dirty="0">
              <a:solidFill>
                <a:prstClr val="white">
                  <a:lumMod val="7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defTabSz="342900"/>
            <a:r>
              <a:rPr lang="pt-BR" sz="1350" dirty="0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https://remixicon.com/</a:t>
            </a:r>
            <a:endParaRPr lang="pt-BR" sz="1350" dirty="0">
              <a:solidFill>
                <a:prstClr val="white">
                  <a:lumMod val="7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1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7FAFA21-3592-449C-B994-7CB20F7F2287}"/>
              </a:ext>
            </a:extLst>
          </p:cNvPr>
          <p:cNvSpPr txBox="1"/>
          <p:nvPr/>
        </p:nvSpPr>
        <p:spPr>
          <a:xfrm>
            <a:off x="990600" y="2175473"/>
            <a:ext cx="5105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pt-BR" sz="4050" b="1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Ícones Diversos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9C050ED-D379-4360-BC7D-920A8A4B63C2}"/>
              </a:ext>
            </a:extLst>
          </p:cNvPr>
          <p:cNvSpPr/>
          <p:nvPr/>
        </p:nvSpPr>
        <p:spPr>
          <a:xfrm>
            <a:off x="6591299" y="852488"/>
            <a:ext cx="4610101" cy="5153025"/>
          </a:xfrm>
          <a:prstGeom prst="roundRect">
            <a:avLst>
              <a:gd name="adj" fmla="val 1848"/>
            </a:avLst>
          </a:prstGeom>
          <a:blipFill dpi="0" rotWithShape="1">
            <a:blip r:embed="rId3"/>
            <a:srcRect/>
            <a:tile tx="0" ty="0" sx="85000" sy="85000" flip="none" algn="tl"/>
          </a:blip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pt-BR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E9E45DEE-341C-4A9D-A249-086505C122C1}"/>
              </a:ext>
            </a:extLst>
          </p:cNvPr>
          <p:cNvSpPr txBox="1"/>
          <p:nvPr/>
        </p:nvSpPr>
        <p:spPr>
          <a:xfrm>
            <a:off x="990599" y="3508972"/>
            <a:ext cx="4610101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pt-BR" sz="1350" dirty="0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Baixe gratuitamente ícones com formas diversas pelo site do </a:t>
            </a:r>
            <a:r>
              <a:rPr lang="pt-BR" sz="1350" dirty="0" err="1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LogoMakr</a:t>
            </a:r>
            <a:r>
              <a:rPr lang="pt-BR" sz="1350" dirty="0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pt-BR" sz="2100" dirty="0">
              <a:solidFill>
                <a:prstClr val="white">
                  <a:lumMod val="7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defTabSz="342900"/>
            <a:endParaRPr lang="pt-BR" sz="2100" dirty="0">
              <a:solidFill>
                <a:prstClr val="white">
                  <a:lumMod val="7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defTabSz="342900"/>
            <a:r>
              <a:rPr lang="pt-BR" sz="1350" dirty="0">
                <a:solidFill>
                  <a:prstClr val="white">
                    <a:lumMod val="7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https://logomakr.com/</a:t>
            </a:r>
            <a:endParaRPr lang="pt-BR" sz="2100" dirty="0">
              <a:solidFill>
                <a:prstClr val="white">
                  <a:lumMod val="7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1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Superiores Arredondados 35">
            <a:extLst>
              <a:ext uri="{FF2B5EF4-FFF2-40B4-BE49-F238E27FC236}">
                <a16:creationId xmlns:a16="http://schemas.microsoft.com/office/drawing/2014/main" id="{53964D13-D199-41E4-A3C7-DC9A188A4880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8C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BE82B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55B420A0-A2DD-492A-BCFC-4DDBB16702A0}"/>
              </a:ext>
            </a:extLst>
          </p:cNvPr>
          <p:cNvSpPr/>
          <p:nvPr/>
        </p:nvSpPr>
        <p:spPr>
          <a:xfrm>
            <a:off x="207434" y="2249032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DAE329DA-16E9-43B6-AA21-C517BC15A6FD}"/>
              </a:ext>
            </a:extLst>
          </p:cNvPr>
          <p:cNvSpPr/>
          <p:nvPr/>
        </p:nvSpPr>
        <p:spPr>
          <a:xfrm>
            <a:off x="228772" y="3339809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1715B04-B53A-4080-A4A7-50311C15131E}"/>
              </a:ext>
            </a:extLst>
          </p:cNvPr>
          <p:cNvSpPr/>
          <p:nvPr/>
        </p:nvSpPr>
        <p:spPr>
          <a:xfrm>
            <a:off x="114493" y="1059203"/>
            <a:ext cx="380981" cy="380981"/>
          </a:xfrm>
          <a:prstGeom prst="ellipse">
            <a:avLst/>
          </a:prstGeom>
          <a:solidFill>
            <a:srgbClr val="8C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3323DC4D-D499-4850-8B1C-6D4DFA694C75}"/>
              </a:ext>
            </a:extLst>
          </p:cNvPr>
          <p:cNvSpPr/>
          <p:nvPr/>
        </p:nvSpPr>
        <p:spPr>
          <a:xfrm>
            <a:off x="213531" y="1158255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43C6AFE-E12B-412E-A9F0-C3909480E4B9}"/>
              </a:ext>
            </a:extLst>
          </p:cNvPr>
          <p:cNvSpPr/>
          <p:nvPr/>
        </p:nvSpPr>
        <p:spPr>
          <a:xfrm>
            <a:off x="833046" y="895927"/>
            <a:ext cx="3551473" cy="2658900"/>
          </a:xfrm>
          <a:prstGeom prst="roundRect">
            <a:avLst>
              <a:gd name="adj" fmla="val 30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034CAD80-2E18-43B9-BF06-1F178A9C56B9}"/>
              </a:ext>
            </a:extLst>
          </p:cNvPr>
          <p:cNvSpPr/>
          <p:nvPr/>
        </p:nvSpPr>
        <p:spPr>
          <a:xfrm>
            <a:off x="4625059" y="895925"/>
            <a:ext cx="3551473" cy="2658901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3" y="895925"/>
            <a:ext cx="3538534" cy="2658902"/>
          </a:xfrm>
          <a:prstGeom prst="roundRect">
            <a:avLst>
              <a:gd name="adj" fmla="val 30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91F9005-0589-48AD-A6D3-F9B75B4E9BA1}"/>
              </a:ext>
            </a:extLst>
          </p:cNvPr>
          <p:cNvSpPr/>
          <p:nvPr/>
        </p:nvSpPr>
        <p:spPr>
          <a:xfrm>
            <a:off x="3679988" y="3777541"/>
            <a:ext cx="2608406" cy="2861181"/>
          </a:xfrm>
          <a:prstGeom prst="roundRect">
            <a:avLst>
              <a:gd name="adj" fmla="val 276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B163D6F-9F7A-4A93-8B82-96C3B86D07D9}"/>
              </a:ext>
            </a:extLst>
          </p:cNvPr>
          <p:cNvSpPr/>
          <p:nvPr/>
        </p:nvSpPr>
        <p:spPr>
          <a:xfrm>
            <a:off x="833046" y="3781478"/>
            <a:ext cx="2608406" cy="285724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92FECEF-5C51-47CB-882D-EDEF2A5DD820}"/>
              </a:ext>
            </a:extLst>
          </p:cNvPr>
          <p:cNvSpPr/>
          <p:nvPr/>
        </p:nvSpPr>
        <p:spPr>
          <a:xfrm>
            <a:off x="6526931" y="3777541"/>
            <a:ext cx="5428675" cy="2861181"/>
          </a:xfrm>
          <a:prstGeom prst="roundRect">
            <a:avLst>
              <a:gd name="adj" fmla="val 275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7402A64-C80A-4979-A999-79868F75B055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9472AEC5-E6A2-4FB9-A292-228102CF5682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A499AED-4278-4B6E-92CE-219F0A3A15C2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7592DE-10E4-4B71-BCF4-4F3285CA0D42}"/>
              </a:ext>
            </a:extLst>
          </p:cNvPr>
          <p:cNvGrpSpPr/>
          <p:nvPr/>
        </p:nvGrpSpPr>
        <p:grpSpPr>
          <a:xfrm>
            <a:off x="833047" y="753299"/>
            <a:ext cx="3551473" cy="978748"/>
            <a:chOff x="833047" y="753299"/>
            <a:chExt cx="3551473" cy="978748"/>
          </a:xfrm>
          <a:solidFill>
            <a:srgbClr val="3B1B40"/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8EBFF656-EC00-4582-BD50-7A2CF7F04CE2}"/>
                </a:ext>
              </a:extLst>
            </p:cNvPr>
            <p:cNvSpPr/>
            <p:nvPr/>
          </p:nvSpPr>
          <p:spPr>
            <a:xfrm>
              <a:off x="833047" y="753299"/>
              <a:ext cx="3551473" cy="978748"/>
            </a:xfrm>
            <a:prstGeom prst="roundRect">
              <a:avLst>
                <a:gd name="adj" fmla="val 14180"/>
              </a:avLst>
            </a:prstGeom>
            <a:grpFill/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" name="Gráfico 6">
              <a:extLst>
                <a:ext uri="{FF2B5EF4-FFF2-40B4-BE49-F238E27FC236}">
                  <a16:creationId xmlns:a16="http://schemas.microsoft.com/office/drawing/2014/main" id="{05BD7B18-0286-47DC-9715-9687772B2070}"/>
                </a:ext>
              </a:extLst>
            </p:cNvPr>
            <p:cNvGrpSpPr/>
            <p:nvPr/>
          </p:nvGrpSpPr>
          <p:grpSpPr>
            <a:xfrm>
              <a:off x="996059" y="1066803"/>
              <a:ext cx="365759" cy="365771"/>
              <a:chOff x="996059" y="1066803"/>
              <a:chExt cx="365759" cy="365771"/>
            </a:xfrm>
            <a:grpFill/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599C19F-38B7-46E3-98A8-0221824DAD45}"/>
                  </a:ext>
                </a:extLst>
              </p:cNvPr>
              <p:cNvSpPr/>
              <p:nvPr/>
            </p:nvSpPr>
            <p:spPr>
              <a:xfrm>
                <a:off x="996059" y="1066803"/>
                <a:ext cx="365759" cy="365771"/>
              </a:xfrm>
              <a:custGeom>
                <a:avLst/>
                <a:gdLst>
                  <a:gd name="connsiteX0" fmla="*/ 182880 w 365759"/>
                  <a:gd name="connsiteY0" fmla="*/ 0 h 365771"/>
                  <a:gd name="connsiteX1" fmla="*/ 365760 w 365759"/>
                  <a:gd name="connsiteY1" fmla="*/ 182891 h 365771"/>
                  <a:gd name="connsiteX2" fmla="*/ 182880 w 365759"/>
                  <a:gd name="connsiteY2" fmla="*/ 365771 h 365771"/>
                  <a:gd name="connsiteX3" fmla="*/ 0 w 365759"/>
                  <a:gd name="connsiteY3" fmla="*/ 182891 h 365771"/>
                  <a:gd name="connsiteX4" fmla="*/ 182880 w 365759"/>
                  <a:gd name="connsiteY4" fmla="*/ 0 h 36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759" h="365771">
                    <a:moveTo>
                      <a:pt x="182880" y="0"/>
                    </a:moveTo>
                    <a:cubicBezTo>
                      <a:pt x="283883" y="0"/>
                      <a:pt x="365760" y="81889"/>
                      <a:pt x="365760" y="182891"/>
                    </a:cubicBezTo>
                    <a:cubicBezTo>
                      <a:pt x="365760" y="283894"/>
                      <a:pt x="283883" y="365771"/>
                      <a:pt x="182880" y="365771"/>
                    </a:cubicBezTo>
                    <a:cubicBezTo>
                      <a:pt x="81878" y="365771"/>
                      <a:pt x="0" y="283894"/>
                      <a:pt x="0" y="182891"/>
                    </a:cubicBezTo>
                    <a:cubicBezTo>
                      <a:pt x="0" y="81889"/>
                      <a:pt x="81878" y="0"/>
                      <a:pt x="182880" y="0"/>
                    </a:cubicBezTo>
                    <a:close/>
                  </a:path>
                </a:pathLst>
              </a:custGeom>
              <a:solidFill>
                <a:srgbClr val="BE82B5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A83493B2-E297-4110-83B7-016AA3C01F4D}"/>
                  </a:ext>
                </a:extLst>
              </p:cNvPr>
              <p:cNvSpPr/>
              <p:nvPr/>
            </p:nvSpPr>
            <p:spPr>
              <a:xfrm>
                <a:off x="1102740" y="1173509"/>
                <a:ext cx="152390" cy="152370"/>
              </a:xfrm>
              <a:custGeom>
                <a:avLst/>
                <a:gdLst>
                  <a:gd name="connsiteX0" fmla="*/ 97034 w 152390"/>
                  <a:gd name="connsiteY0" fmla="*/ 34493 h 152370"/>
                  <a:gd name="connsiteX1" fmla="*/ 113515 w 152390"/>
                  <a:gd name="connsiteY1" fmla="*/ 10328 h 152370"/>
                  <a:gd name="connsiteX2" fmla="*/ 114269 w 152390"/>
                  <a:gd name="connsiteY2" fmla="*/ 7144 h 152370"/>
                  <a:gd name="connsiteX3" fmla="*/ 107147 w 152390"/>
                  <a:gd name="connsiteY3" fmla="*/ 0 h 152370"/>
                  <a:gd name="connsiteX4" fmla="*/ 45239 w 152390"/>
                  <a:gd name="connsiteY4" fmla="*/ 0 h 152370"/>
                  <a:gd name="connsiteX5" fmla="*/ 45239 w 152390"/>
                  <a:gd name="connsiteY5" fmla="*/ 0 h 152370"/>
                  <a:gd name="connsiteX6" fmla="*/ 38095 w 152390"/>
                  <a:gd name="connsiteY6" fmla="*/ 7144 h 152370"/>
                  <a:gd name="connsiteX7" fmla="*/ 38849 w 152390"/>
                  <a:gd name="connsiteY7" fmla="*/ 10328 h 152370"/>
                  <a:gd name="connsiteX8" fmla="*/ 55364 w 152390"/>
                  <a:gd name="connsiteY8" fmla="*/ 34493 h 152370"/>
                  <a:gd name="connsiteX9" fmla="*/ 25 w 152390"/>
                  <a:gd name="connsiteY9" fmla="*/ 122614 h 152370"/>
                  <a:gd name="connsiteX10" fmla="*/ 32672 w 152390"/>
                  <a:gd name="connsiteY10" fmla="*/ 152370 h 152370"/>
                  <a:gd name="connsiteX11" fmla="*/ 119725 w 152390"/>
                  <a:gd name="connsiteY11" fmla="*/ 152370 h 152370"/>
                  <a:gd name="connsiteX12" fmla="*/ 152372 w 152390"/>
                  <a:gd name="connsiteY12" fmla="*/ 122614 h 152370"/>
                  <a:gd name="connsiteX13" fmla="*/ 97034 w 152390"/>
                  <a:gd name="connsiteY13" fmla="*/ 34493 h 152370"/>
                  <a:gd name="connsiteX14" fmla="*/ 93546 w 152390"/>
                  <a:gd name="connsiteY14" fmla="*/ 14287 h 152370"/>
                  <a:gd name="connsiteX15" fmla="*/ 82161 w 152390"/>
                  <a:gd name="connsiteY15" fmla="*/ 30949 h 152370"/>
                  <a:gd name="connsiteX16" fmla="*/ 70225 w 152390"/>
                  <a:gd name="connsiteY16" fmla="*/ 30949 h 152370"/>
                  <a:gd name="connsiteX17" fmla="*/ 58851 w 152390"/>
                  <a:gd name="connsiteY17" fmla="*/ 14287 h 152370"/>
                  <a:gd name="connsiteX18" fmla="*/ 93546 w 152390"/>
                  <a:gd name="connsiteY18" fmla="*/ 14287 h 152370"/>
                  <a:gd name="connsiteX19" fmla="*/ 138085 w 152390"/>
                  <a:gd name="connsiteY19" fmla="*/ 122614 h 152370"/>
                  <a:gd name="connsiteX20" fmla="*/ 119725 w 152390"/>
                  <a:gd name="connsiteY20" fmla="*/ 138094 h 152370"/>
                  <a:gd name="connsiteX21" fmla="*/ 32672 w 152390"/>
                  <a:gd name="connsiteY21" fmla="*/ 138094 h 152370"/>
                  <a:gd name="connsiteX22" fmla="*/ 14312 w 152390"/>
                  <a:gd name="connsiteY22" fmla="*/ 122614 h 152370"/>
                  <a:gd name="connsiteX23" fmla="*/ 65185 w 152390"/>
                  <a:gd name="connsiteY23" fmla="*/ 45236 h 152370"/>
                  <a:gd name="connsiteX24" fmla="*/ 87235 w 152390"/>
                  <a:gd name="connsiteY24" fmla="*/ 45236 h 152370"/>
                  <a:gd name="connsiteX25" fmla="*/ 138085 w 152390"/>
                  <a:gd name="connsiteY25" fmla="*/ 122614 h 152370"/>
                  <a:gd name="connsiteX26" fmla="*/ 138085 w 152390"/>
                  <a:gd name="connsiteY26" fmla="*/ 122614 h 152370"/>
                  <a:gd name="connsiteX27" fmla="*/ 85007 w 152390"/>
                  <a:gd name="connsiteY27" fmla="*/ 92475 h 152370"/>
                  <a:gd name="connsiteX28" fmla="*/ 70427 w 152390"/>
                  <a:gd name="connsiteY28" fmla="*/ 88155 h 152370"/>
                  <a:gd name="connsiteX29" fmla="*/ 67570 w 152390"/>
                  <a:gd name="connsiteY29" fmla="*/ 84082 h 152370"/>
                  <a:gd name="connsiteX30" fmla="*/ 71395 w 152390"/>
                  <a:gd name="connsiteY30" fmla="*/ 79852 h 152370"/>
                  <a:gd name="connsiteX31" fmla="*/ 80496 w 152390"/>
                  <a:gd name="connsiteY31" fmla="*/ 79852 h 152370"/>
                  <a:gd name="connsiteX32" fmla="*/ 84647 w 152390"/>
                  <a:gd name="connsiteY32" fmla="*/ 81034 h 152370"/>
                  <a:gd name="connsiteX33" fmla="*/ 86144 w 152390"/>
                  <a:gd name="connsiteY33" fmla="*/ 81495 h 152370"/>
                  <a:gd name="connsiteX34" fmla="*/ 87921 w 152390"/>
                  <a:gd name="connsiteY34" fmla="*/ 80820 h 152370"/>
                  <a:gd name="connsiteX35" fmla="*/ 91712 w 152390"/>
                  <a:gd name="connsiteY35" fmla="*/ 77197 h 152370"/>
                  <a:gd name="connsiteX36" fmla="*/ 92511 w 152390"/>
                  <a:gd name="connsiteY36" fmla="*/ 75341 h 152370"/>
                  <a:gd name="connsiteX37" fmla="*/ 91521 w 152390"/>
                  <a:gd name="connsiteY37" fmla="*/ 73328 h 152370"/>
                  <a:gd name="connsiteX38" fmla="*/ 81351 w 152390"/>
                  <a:gd name="connsiteY38" fmla="*/ 69705 h 152370"/>
                  <a:gd name="connsiteX39" fmla="*/ 81351 w 152390"/>
                  <a:gd name="connsiteY39" fmla="*/ 64463 h 152370"/>
                  <a:gd name="connsiteX40" fmla="*/ 78764 w 152390"/>
                  <a:gd name="connsiteY40" fmla="*/ 61898 h 152370"/>
                  <a:gd name="connsiteX41" fmla="*/ 78752 w 152390"/>
                  <a:gd name="connsiteY41" fmla="*/ 61898 h 152370"/>
                  <a:gd name="connsiteX42" fmla="*/ 73566 w 152390"/>
                  <a:gd name="connsiteY42" fmla="*/ 61898 h 152370"/>
                  <a:gd name="connsiteX43" fmla="*/ 73566 w 152390"/>
                  <a:gd name="connsiteY43" fmla="*/ 61898 h 152370"/>
                  <a:gd name="connsiteX44" fmla="*/ 70979 w 152390"/>
                  <a:gd name="connsiteY44" fmla="*/ 64463 h 152370"/>
                  <a:gd name="connsiteX45" fmla="*/ 70979 w 152390"/>
                  <a:gd name="connsiteY45" fmla="*/ 69660 h 152370"/>
                  <a:gd name="connsiteX46" fmla="*/ 57141 w 152390"/>
                  <a:gd name="connsiteY46" fmla="*/ 84105 h 152370"/>
                  <a:gd name="connsiteX47" fmla="*/ 67379 w 152390"/>
                  <a:gd name="connsiteY47" fmla="*/ 98021 h 152370"/>
                  <a:gd name="connsiteX48" fmla="*/ 81970 w 152390"/>
                  <a:gd name="connsiteY48" fmla="*/ 102352 h 152370"/>
                  <a:gd name="connsiteX49" fmla="*/ 84816 w 152390"/>
                  <a:gd name="connsiteY49" fmla="*/ 106414 h 152370"/>
                  <a:gd name="connsiteX50" fmla="*/ 80991 w 152390"/>
                  <a:gd name="connsiteY50" fmla="*/ 110644 h 152370"/>
                  <a:gd name="connsiteX51" fmla="*/ 71879 w 152390"/>
                  <a:gd name="connsiteY51" fmla="*/ 110644 h 152370"/>
                  <a:gd name="connsiteX52" fmla="*/ 67739 w 152390"/>
                  <a:gd name="connsiteY52" fmla="*/ 109463 h 152370"/>
                  <a:gd name="connsiteX53" fmla="*/ 66242 w 152390"/>
                  <a:gd name="connsiteY53" fmla="*/ 109001 h 152370"/>
                  <a:gd name="connsiteX54" fmla="*/ 64465 w 152390"/>
                  <a:gd name="connsiteY54" fmla="*/ 109688 h 152370"/>
                  <a:gd name="connsiteX55" fmla="*/ 60640 w 152390"/>
                  <a:gd name="connsiteY55" fmla="*/ 113276 h 152370"/>
                  <a:gd name="connsiteX56" fmla="*/ 59841 w 152390"/>
                  <a:gd name="connsiteY56" fmla="*/ 115121 h 152370"/>
                  <a:gd name="connsiteX57" fmla="*/ 60831 w 152390"/>
                  <a:gd name="connsiteY57" fmla="*/ 117146 h 152370"/>
                  <a:gd name="connsiteX58" fmla="*/ 71012 w 152390"/>
                  <a:gd name="connsiteY58" fmla="*/ 120769 h 152370"/>
                  <a:gd name="connsiteX59" fmla="*/ 71012 w 152390"/>
                  <a:gd name="connsiteY59" fmla="*/ 125989 h 152370"/>
                  <a:gd name="connsiteX60" fmla="*/ 73589 w 152390"/>
                  <a:gd name="connsiteY60" fmla="*/ 128554 h 152370"/>
                  <a:gd name="connsiteX61" fmla="*/ 73600 w 152390"/>
                  <a:gd name="connsiteY61" fmla="*/ 128554 h 152370"/>
                  <a:gd name="connsiteX62" fmla="*/ 78786 w 152390"/>
                  <a:gd name="connsiteY62" fmla="*/ 128554 h 152370"/>
                  <a:gd name="connsiteX63" fmla="*/ 78786 w 152390"/>
                  <a:gd name="connsiteY63" fmla="*/ 128554 h 152370"/>
                  <a:gd name="connsiteX64" fmla="*/ 81374 w 152390"/>
                  <a:gd name="connsiteY64" fmla="*/ 125989 h 152370"/>
                  <a:gd name="connsiteX65" fmla="*/ 81374 w 152390"/>
                  <a:gd name="connsiteY65" fmla="*/ 120825 h 152370"/>
                  <a:gd name="connsiteX66" fmla="*/ 95245 w 152390"/>
                  <a:gd name="connsiteY66" fmla="*/ 106380 h 152370"/>
                  <a:gd name="connsiteX67" fmla="*/ 85007 w 152390"/>
                  <a:gd name="connsiteY67" fmla="*/ 92475 h 152370"/>
                  <a:gd name="connsiteX68" fmla="*/ 85007 w 152390"/>
                  <a:gd name="connsiteY68" fmla="*/ 92475 h 152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52390" h="152370">
                    <a:moveTo>
                      <a:pt x="97034" y="34493"/>
                    </a:moveTo>
                    <a:lnTo>
                      <a:pt x="113515" y="10328"/>
                    </a:lnTo>
                    <a:cubicBezTo>
                      <a:pt x="114010" y="9338"/>
                      <a:pt x="114269" y="8246"/>
                      <a:pt x="114269" y="7144"/>
                    </a:cubicBezTo>
                    <a:cubicBezTo>
                      <a:pt x="114269" y="3206"/>
                      <a:pt x="111085" y="11"/>
                      <a:pt x="107147" y="0"/>
                    </a:cubicBezTo>
                    <a:lnTo>
                      <a:pt x="45239" y="0"/>
                    </a:lnTo>
                    <a:cubicBezTo>
                      <a:pt x="45239" y="0"/>
                      <a:pt x="45239" y="0"/>
                      <a:pt x="45239" y="0"/>
                    </a:cubicBezTo>
                    <a:cubicBezTo>
                      <a:pt x="41290" y="0"/>
                      <a:pt x="38095" y="3195"/>
                      <a:pt x="38095" y="7144"/>
                    </a:cubicBezTo>
                    <a:cubicBezTo>
                      <a:pt x="38095" y="8246"/>
                      <a:pt x="38354" y="9338"/>
                      <a:pt x="38849" y="10328"/>
                    </a:cubicBezTo>
                    <a:lnTo>
                      <a:pt x="55364" y="34493"/>
                    </a:lnTo>
                    <a:cubicBezTo>
                      <a:pt x="-2923" y="70132"/>
                      <a:pt x="25" y="116674"/>
                      <a:pt x="25" y="122614"/>
                    </a:cubicBezTo>
                    <a:cubicBezTo>
                      <a:pt x="25" y="139050"/>
                      <a:pt x="14639" y="152370"/>
                      <a:pt x="32672" y="152370"/>
                    </a:cubicBezTo>
                    <a:lnTo>
                      <a:pt x="119725" y="152370"/>
                    </a:lnTo>
                    <a:cubicBezTo>
                      <a:pt x="137759" y="152370"/>
                      <a:pt x="152372" y="139050"/>
                      <a:pt x="152372" y="122614"/>
                    </a:cubicBezTo>
                    <a:cubicBezTo>
                      <a:pt x="152372" y="116786"/>
                      <a:pt x="154994" y="69930"/>
                      <a:pt x="97034" y="34493"/>
                    </a:cubicBezTo>
                    <a:close/>
                    <a:moveTo>
                      <a:pt x="93546" y="14287"/>
                    </a:moveTo>
                    <a:lnTo>
                      <a:pt x="82161" y="30949"/>
                    </a:lnTo>
                    <a:lnTo>
                      <a:pt x="70225" y="30949"/>
                    </a:lnTo>
                    <a:lnTo>
                      <a:pt x="58851" y="14287"/>
                    </a:lnTo>
                    <a:lnTo>
                      <a:pt x="93546" y="14287"/>
                    </a:lnTo>
                    <a:close/>
                    <a:moveTo>
                      <a:pt x="138085" y="122614"/>
                    </a:moveTo>
                    <a:cubicBezTo>
                      <a:pt x="138085" y="131141"/>
                      <a:pt x="129850" y="138094"/>
                      <a:pt x="119725" y="138094"/>
                    </a:cubicBezTo>
                    <a:lnTo>
                      <a:pt x="32672" y="138094"/>
                    </a:lnTo>
                    <a:cubicBezTo>
                      <a:pt x="22547" y="138094"/>
                      <a:pt x="14312" y="131141"/>
                      <a:pt x="14312" y="122614"/>
                    </a:cubicBezTo>
                    <a:cubicBezTo>
                      <a:pt x="14065" y="98505"/>
                      <a:pt x="24021" y="70391"/>
                      <a:pt x="65185" y="45236"/>
                    </a:cubicBezTo>
                    <a:lnTo>
                      <a:pt x="87235" y="45236"/>
                    </a:lnTo>
                    <a:cubicBezTo>
                      <a:pt x="128185" y="70290"/>
                      <a:pt x="138287" y="98483"/>
                      <a:pt x="138085" y="122614"/>
                    </a:cubicBezTo>
                    <a:lnTo>
                      <a:pt x="138085" y="122614"/>
                    </a:lnTo>
                    <a:close/>
                    <a:moveTo>
                      <a:pt x="85007" y="92475"/>
                    </a:moveTo>
                    <a:lnTo>
                      <a:pt x="70427" y="88155"/>
                    </a:lnTo>
                    <a:cubicBezTo>
                      <a:pt x="68740" y="87671"/>
                      <a:pt x="67570" y="86006"/>
                      <a:pt x="67570" y="84082"/>
                    </a:cubicBezTo>
                    <a:cubicBezTo>
                      <a:pt x="67570" y="81743"/>
                      <a:pt x="69291" y="79852"/>
                      <a:pt x="71395" y="79852"/>
                    </a:cubicBezTo>
                    <a:lnTo>
                      <a:pt x="80496" y="79852"/>
                    </a:lnTo>
                    <a:cubicBezTo>
                      <a:pt x="81970" y="79852"/>
                      <a:pt x="83399" y="80269"/>
                      <a:pt x="84647" y="81034"/>
                    </a:cubicBezTo>
                    <a:cubicBezTo>
                      <a:pt x="85086" y="81338"/>
                      <a:pt x="85604" y="81495"/>
                      <a:pt x="86144" y="81495"/>
                    </a:cubicBezTo>
                    <a:cubicBezTo>
                      <a:pt x="86796" y="81495"/>
                      <a:pt x="87437" y="81259"/>
                      <a:pt x="87921" y="80820"/>
                    </a:cubicBezTo>
                    <a:lnTo>
                      <a:pt x="91712" y="77197"/>
                    </a:lnTo>
                    <a:cubicBezTo>
                      <a:pt x="92219" y="76714"/>
                      <a:pt x="92511" y="76039"/>
                      <a:pt x="92511" y="75341"/>
                    </a:cubicBezTo>
                    <a:cubicBezTo>
                      <a:pt x="92511" y="74554"/>
                      <a:pt x="92140" y="73811"/>
                      <a:pt x="91521" y="73328"/>
                    </a:cubicBezTo>
                    <a:cubicBezTo>
                      <a:pt x="88551" y="71156"/>
                      <a:pt x="85019" y="69885"/>
                      <a:pt x="81351" y="69705"/>
                    </a:cubicBezTo>
                    <a:lnTo>
                      <a:pt x="81351" y="64463"/>
                    </a:lnTo>
                    <a:cubicBezTo>
                      <a:pt x="81340" y="63045"/>
                      <a:pt x="80181" y="61898"/>
                      <a:pt x="78764" y="61898"/>
                    </a:cubicBezTo>
                    <a:cubicBezTo>
                      <a:pt x="78752" y="61898"/>
                      <a:pt x="78752" y="61898"/>
                      <a:pt x="78752" y="61898"/>
                    </a:cubicBezTo>
                    <a:lnTo>
                      <a:pt x="73566" y="61898"/>
                    </a:lnTo>
                    <a:cubicBezTo>
                      <a:pt x="73566" y="61898"/>
                      <a:pt x="73566" y="61898"/>
                      <a:pt x="73566" y="61898"/>
                    </a:cubicBezTo>
                    <a:cubicBezTo>
                      <a:pt x="72149" y="61898"/>
                      <a:pt x="70990" y="63045"/>
                      <a:pt x="70979" y="64463"/>
                    </a:cubicBezTo>
                    <a:lnTo>
                      <a:pt x="70979" y="69660"/>
                    </a:lnTo>
                    <a:cubicBezTo>
                      <a:pt x="63295" y="69874"/>
                      <a:pt x="57141" y="76264"/>
                      <a:pt x="57141" y="84105"/>
                    </a:cubicBezTo>
                    <a:cubicBezTo>
                      <a:pt x="57141" y="90517"/>
                      <a:pt x="61360" y="96221"/>
                      <a:pt x="67379" y="98021"/>
                    </a:cubicBezTo>
                    <a:lnTo>
                      <a:pt x="81970" y="102352"/>
                    </a:lnTo>
                    <a:cubicBezTo>
                      <a:pt x="83646" y="102825"/>
                      <a:pt x="84816" y="104490"/>
                      <a:pt x="84816" y="106414"/>
                    </a:cubicBezTo>
                    <a:cubicBezTo>
                      <a:pt x="84816" y="108754"/>
                      <a:pt x="83095" y="110644"/>
                      <a:pt x="80991" y="110644"/>
                    </a:cubicBezTo>
                    <a:lnTo>
                      <a:pt x="71879" y="110644"/>
                    </a:lnTo>
                    <a:cubicBezTo>
                      <a:pt x="70416" y="110644"/>
                      <a:pt x="68987" y="110227"/>
                      <a:pt x="67739" y="109463"/>
                    </a:cubicBezTo>
                    <a:cubicBezTo>
                      <a:pt x="67300" y="109159"/>
                      <a:pt x="66782" y="109001"/>
                      <a:pt x="66242" y="109001"/>
                    </a:cubicBezTo>
                    <a:cubicBezTo>
                      <a:pt x="65590" y="109001"/>
                      <a:pt x="64949" y="109249"/>
                      <a:pt x="64465" y="109688"/>
                    </a:cubicBezTo>
                    <a:lnTo>
                      <a:pt x="60640" y="113276"/>
                    </a:lnTo>
                    <a:cubicBezTo>
                      <a:pt x="60134" y="113749"/>
                      <a:pt x="59841" y="114424"/>
                      <a:pt x="59841" y="115121"/>
                    </a:cubicBezTo>
                    <a:cubicBezTo>
                      <a:pt x="59841" y="115920"/>
                      <a:pt x="60212" y="116662"/>
                      <a:pt x="60831" y="117146"/>
                    </a:cubicBezTo>
                    <a:cubicBezTo>
                      <a:pt x="63801" y="119318"/>
                      <a:pt x="67334" y="120578"/>
                      <a:pt x="71012" y="120769"/>
                    </a:cubicBezTo>
                    <a:lnTo>
                      <a:pt x="71012" y="125989"/>
                    </a:lnTo>
                    <a:cubicBezTo>
                      <a:pt x="71024" y="127406"/>
                      <a:pt x="72171" y="128554"/>
                      <a:pt x="73589" y="128554"/>
                    </a:cubicBezTo>
                    <a:cubicBezTo>
                      <a:pt x="73600" y="128554"/>
                      <a:pt x="73600" y="128554"/>
                      <a:pt x="73600" y="128554"/>
                    </a:cubicBezTo>
                    <a:lnTo>
                      <a:pt x="78786" y="128554"/>
                    </a:lnTo>
                    <a:cubicBezTo>
                      <a:pt x="78786" y="128554"/>
                      <a:pt x="78786" y="128554"/>
                      <a:pt x="78786" y="128554"/>
                    </a:cubicBezTo>
                    <a:cubicBezTo>
                      <a:pt x="80204" y="128554"/>
                      <a:pt x="81362" y="127406"/>
                      <a:pt x="81374" y="125989"/>
                    </a:cubicBezTo>
                    <a:lnTo>
                      <a:pt x="81374" y="120825"/>
                    </a:lnTo>
                    <a:cubicBezTo>
                      <a:pt x="89024" y="120634"/>
                      <a:pt x="95211" y="114221"/>
                      <a:pt x="95245" y="106380"/>
                    </a:cubicBezTo>
                    <a:cubicBezTo>
                      <a:pt x="95245" y="99979"/>
                      <a:pt x="91026" y="94275"/>
                      <a:pt x="85007" y="92475"/>
                    </a:cubicBezTo>
                    <a:lnTo>
                      <a:pt x="85007" y="92475"/>
                    </a:lnTo>
                    <a:close/>
                  </a:path>
                </a:pathLst>
              </a:custGeom>
              <a:grpFill/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E11ECD7-C5C8-4B16-8390-8E6D66D49C89}"/>
              </a:ext>
            </a:extLst>
          </p:cNvPr>
          <p:cNvGrpSpPr/>
          <p:nvPr/>
        </p:nvGrpSpPr>
        <p:grpSpPr>
          <a:xfrm>
            <a:off x="4625059" y="753299"/>
            <a:ext cx="3551473" cy="978748"/>
            <a:chOff x="4625059" y="753299"/>
            <a:chExt cx="3551473" cy="978748"/>
          </a:xfrm>
          <a:solidFill>
            <a:srgbClr val="3B1B40"/>
          </a:solidFill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A14D1919-C578-444E-B752-740AFB068790}"/>
                </a:ext>
              </a:extLst>
            </p:cNvPr>
            <p:cNvSpPr/>
            <p:nvPr/>
          </p:nvSpPr>
          <p:spPr>
            <a:xfrm>
              <a:off x="4625059" y="753299"/>
              <a:ext cx="3551473" cy="978748"/>
            </a:xfrm>
            <a:prstGeom prst="roundRect">
              <a:avLst>
                <a:gd name="adj" fmla="val 14180"/>
              </a:avLst>
            </a:prstGeom>
            <a:grpFill/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132D1F1C-646D-4862-AD33-05A884EC7DCF}"/>
                </a:ext>
              </a:extLst>
            </p:cNvPr>
            <p:cNvGrpSpPr/>
            <p:nvPr/>
          </p:nvGrpSpPr>
          <p:grpSpPr>
            <a:xfrm>
              <a:off x="4774641" y="1066815"/>
              <a:ext cx="365760" cy="365759"/>
              <a:chOff x="4774641" y="1066815"/>
              <a:chExt cx="365760" cy="365759"/>
            </a:xfrm>
            <a:grpFill/>
          </p:grpSpPr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75E8E036-54BE-4792-A91B-F34D64C31CA8}"/>
                  </a:ext>
                </a:extLst>
              </p:cNvPr>
              <p:cNvSpPr/>
              <p:nvPr/>
            </p:nvSpPr>
            <p:spPr>
              <a:xfrm>
                <a:off x="4774641" y="1066815"/>
                <a:ext cx="365760" cy="365759"/>
              </a:xfrm>
              <a:custGeom>
                <a:avLst/>
                <a:gdLst>
                  <a:gd name="connsiteX0" fmla="*/ 182880 w 365760"/>
                  <a:gd name="connsiteY0" fmla="*/ 0 h 365759"/>
                  <a:gd name="connsiteX1" fmla="*/ 365760 w 365760"/>
                  <a:gd name="connsiteY1" fmla="*/ 182880 h 365759"/>
                  <a:gd name="connsiteX2" fmla="*/ 182880 w 365760"/>
                  <a:gd name="connsiteY2" fmla="*/ 365760 h 365759"/>
                  <a:gd name="connsiteX3" fmla="*/ 0 w 365760"/>
                  <a:gd name="connsiteY3" fmla="*/ 182880 h 365759"/>
                  <a:gd name="connsiteX4" fmla="*/ 182880 w 365760"/>
                  <a:gd name="connsiteY4" fmla="*/ 0 h 36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760" h="365759">
                    <a:moveTo>
                      <a:pt x="182880" y="0"/>
                    </a:moveTo>
                    <a:cubicBezTo>
                      <a:pt x="283882" y="0"/>
                      <a:pt x="365760" y="81877"/>
                      <a:pt x="365760" y="182880"/>
                    </a:cubicBezTo>
                    <a:cubicBezTo>
                      <a:pt x="365760" y="283882"/>
                      <a:pt x="283882" y="365760"/>
                      <a:pt x="182880" y="365760"/>
                    </a:cubicBezTo>
                    <a:cubicBezTo>
                      <a:pt x="81878" y="365760"/>
                      <a:pt x="0" y="283882"/>
                      <a:pt x="0" y="182880"/>
                    </a:cubicBezTo>
                    <a:cubicBezTo>
                      <a:pt x="0" y="81877"/>
                      <a:pt x="81878" y="0"/>
                      <a:pt x="182880" y="0"/>
                    </a:cubicBezTo>
                    <a:close/>
                  </a:path>
                </a:pathLst>
              </a:custGeom>
              <a:solidFill>
                <a:srgbClr val="37A69B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3B083BF9-9DFC-44B0-AA50-0EE447F70942}"/>
                  </a:ext>
                </a:extLst>
              </p:cNvPr>
              <p:cNvSpPr/>
              <p:nvPr/>
            </p:nvSpPr>
            <p:spPr>
              <a:xfrm>
                <a:off x="4881319" y="1177908"/>
                <a:ext cx="152398" cy="143572"/>
              </a:xfrm>
              <a:custGeom>
                <a:avLst/>
                <a:gdLst>
                  <a:gd name="connsiteX0" fmla="*/ 81310 w 152398"/>
                  <a:gd name="connsiteY0" fmla="*/ 79492 h 143572"/>
                  <a:gd name="connsiteX1" fmla="*/ 146807 w 152398"/>
                  <a:gd name="connsiteY1" fmla="*/ 79492 h 143572"/>
                  <a:gd name="connsiteX2" fmla="*/ 147584 w 152398"/>
                  <a:gd name="connsiteY2" fmla="*/ 79549 h 143572"/>
                  <a:gd name="connsiteX3" fmla="*/ 150992 w 152398"/>
                  <a:gd name="connsiteY3" fmla="*/ 81371 h 143572"/>
                  <a:gd name="connsiteX4" fmla="*/ 152398 w 152398"/>
                  <a:gd name="connsiteY4" fmla="*/ 84960 h 143572"/>
                  <a:gd name="connsiteX5" fmla="*/ 152353 w 152398"/>
                  <a:gd name="connsiteY5" fmla="*/ 85691 h 143572"/>
                  <a:gd name="connsiteX6" fmla="*/ 145480 w 152398"/>
                  <a:gd name="connsiteY6" fmla="*/ 107179 h 143572"/>
                  <a:gd name="connsiteX7" fmla="*/ 131822 w 152398"/>
                  <a:gd name="connsiteY7" fmla="*/ 125246 h 143572"/>
                  <a:gd name="connsiteX8" fmla="*/ 130124 w 152398"/>
                  <a:gd name="connsiteY8" fmla="*/ 126315 h 143572"/>
                  <a:gd name="connsiteX9" fmla="*/ 128132 w 152398"/>
                  <a:gd name="connsiteY9" fmla="*/ 126686 h 143572"/>
                  <a:gd name="connsiteX10" fmla="*/ 125972 w 152398"/>
                  <a:gd name="connsiteY10" fmla="*/ 126259 h 143572"/>
                  <a:gd name="connsiteX11" fmla="*/ 124127 w 152398"/>
                  <a:gd name="connsiteY11" fmla="*/ 125033 h 143572"/>
                  <a:gd name="connsiteX12" fmla="*/ 78587 w 152398"/>
                  <a:gd name="connsiteY12" fmla="*/ 79492 h 143572"/>
                  <a:gd name="connsiteX13" fmla="*/ 81310 w 152398"/>
                  <a:gd name="connsiteY13" fmla="*/ 79492 h 143572"/>
                  <a:gd name="connsiteX14" fmla="*/ 140068 w 152398"/>
                  <a:gd name="connsiteY14" fmla="*/ 90574 h 143572"/>
                  <a:gd name="connsiteX15" fmla="*/ 105351 w 152398"/>
                  <a:gd name="connsiteY15" fmla="*/ 90574 h 143572"/>
                  <a:gd name="connsiteX16" fmla="*/ 128008 w 152398"/>
                  <a:gd name="connsiteY16" fmla="*/ 113242 h 143572"/>
                  <a:gd name="connsiteX17" fmla="*/ 135411 w 152398"/>
                  <a:gd name="connsiteY17" fmla="*/ 102476 h 143572"/>
                  <a:gd name="connsiteX18" fmla="*/ 140068 w 152398"/>
                  <a:gd name="connsiteY18" fmla="*/ 90574 h 143572"/>
                  <a:gd name="connsiteX19" fmla="*/ 64075 w 152398"/>
                  <a:gd name="connsiteY19" fmla="*/ 15120 h 143572"/>
                  <a:gd name="connsiteX20" fmla="*/ 64075 w 152398"/>
                  <a:gd name="connsiteY20" fmla="*/ 80156 h 143572"/>
                  <a:gd name="connsiteX21" fmla="*/ 106768 w 152398"/>
                  <a:gd name="connsiteY21" fmla="*/ 122850 h 143572"/>
                  <a:gd name="connsiteX22" fmla="*/ 107387 w 152398"/>
                  <a:gd name="connsiteY22" fmla="*/ 123581 h 143572"/>
                  <a:gd name="connsiteX23" fmla="*/ 108411 w 152398"/>
                  <a:gd name="connsiteY23" fmla="*/ 127192 h 143572"/>
                  <a:gd name="connsiteX24" fmla="*/ 106869 w 152398"/>
                  <a:gd name="connsiteY24" fmla="*/ 130635 h 143572"/>
                  <a:gd name="connsiteX25" fmla="*/ 106195 w 152398"/>
                  <a:gd name="connsiteY25" fmla="*/ 131209 h 143572"/>
                  <a:gd name="connsiteX26" fmla="*/ 88138 w 152398"/>
                  <a:gd name="connsiteY26" fmla="*/ 140287 h 143572"/>
                  <a:gd name="connsiteX27" fmla="*/ 68214 w 152398"/>
                  <a:gd name="connsiteY27" fmla="*/ 143561 h 143572"/>
                  <a:gd name="connsiteX28" fmla="*/ 67405 w 152398"/>
                  <a:gd name="connsiteY28" fmla="*/ 143573 h 143572"/>
                  <a:gd name="connsiteX29" fmla="*/ 20784 w 152398"/>
                  <a:gd name="connsiteY29" fmla="*/ 124425 h 143572"/>
                  <a:gd name="connsiteX30" fmla="*/ 39 w 152398"/>
                  <a:gd name="connsiteY30" fmla="*/ 78547 h 143572"/>
                  <a:gd name="connsiteX31" fmla="*/ 15688 w 152398"/>
                  <a:gd name="connsiteY31" fmla="*/ 33030 h 143572"/>
                  <a:gd name="connsiteX32" fmla="*/ 57876 w 152398"/>
                  <a:gd name="connsiteY32" fmla="*/ 9574 h 143572"/>
                  <a:gd name="connsiteX33" fmla="*/ 58607 w 152398"/>
                  <a:gd name="connsiteY33" fmla="*/ 9529 h 143572"/>
                  <a:gd name="connsiteX34" fmla="*/ 62466 w 152398"/>
                  <a:gd name="connsiteY34" fmla="*/ 11194 h 143572"/>
                  <a:gd name="connsiteX35" fmla="*/ 64075 w 152398"/>
                  <a:gd name="connsiteY35" fmla="*/ 15120 h 143572"/>
                  <a:gd name="connsiteX36" fmla="*/ 67405 w 152398"/>
                  <a:gd name="connsiteY36" fmla="*/ 132491 h 143572"/>
                  <a:gd name="connsiteX37" fmla="*/ 68079 w 152398"/>
                  <a:gd name="connsiteY37" fmla="*/ 132480 h 143572"/>
                  <a:gd name="connsiteX38" fmla="*/ 82187 w 152398"/>
                  <a:gd name="connsiteY38" fmla="*/ 130511 h 143572"/>
                  <a:gd name="connsiteX39" fmla="*/ 94011 w 152398"/>
                  <a:gd name="connsiteY39" fmla="*/ 125764 h 143572"/>
                  <a:gd name="connsiteX40" fmla="*/ 52993 w 152398"/>
                  <a:gd name="connsiteY40" fmla="*/ 84735 h 143572"/>
                  <a:gd name="connsiteX41" fmla="*/ 52993 w 152398"/>
                  <a:gd name="connsiteY41" fmla="*/ 21836 h 143572"/>
                  <a:gd name="connsiteX42" fmla="*/ 22596 w 152398"/>
                  <a:gd name="connsiteY42" fmla="*/ 42075 h 143572"/>
                  <a:gd name="connsiteX43" fmla="*/ 11110 w 152398"/>
                  <a:gd name="connsiteY43" fmla="*/ 78176 h 143572"/>
                  <a:gd name="connsiteX44" fmla="*/ 28570 w 152398"/>
                  <a:gd name="connsiteY44" fmla="*/ 116359 h 143572"/>
                  <a:gd name="connsiteX45" fmla="*/ 67405 w 152398"/>
                  <a:gd name="connsiteY45" fmla="*/ 132491 h 143572"/>
                  <a:gd name="connsiteX46" fmla="*/ 123947 w 152398"/>
                  <a:gd name="connsiteY46" fmla="*/ 19631 h 143572"/>
                  <a:gd name="connsiteX47" fmla="*/ 143556 w 152398"/>
                  <a:gd name="connsiteY47" fmla="*/ 62662 h 143572"/>
                  <a:gd name="connsiteX48" fmla="*/ 143567 w 152398"/>
                  <a:gd name="connsiteY48" fmla="*/ 63023 h 143572"/>
                  <a:gd name="connsiteX49" fmla="*/ 142015 w 152398"/>
                  <a:gd name="connsiteY49" fmla="*/ 66769 h 143572"/>
                  <a:gd name="connsiteX50" fmla="*/ 138347 w 152398"/>
                  <a:gd name="connsiteY50" fmla="*/ 68479 h 143572"/>
                  <a:gd name="connsiteX51" fmla="*/ 75077 w 152398"/>
                  <a:gd name="connsiteY51" fmla="*/ 68501 h 143572"/>
                  <a:gd name="connsiteX52" fmla="*/ 75077 w 152398"/>
                  <a:gd name="connsiteY52" fmla="*/ 5602 h 143572"/>
                  <a:gd name="connsiteX53" fmla="*/ 76674 w 152398"/>
                  <a:gd name="connsiteY53" fmla="*/ 1676 h 143572"/>
                  <a:gd name="connsiteX54" fmla="*/ 80556 w 152398"/>
                  <a:gd name="connsiteY54" fmla="*/ 0 h 143572"/>
                  <a:gd name="connsiteX55" fmla="*/ 80916 w 152398"/>
                  <a:gd name="connsiteY55" fmla="*/ 11 h 143572"/>
                  <a:gd name="connsiteX56" fmla="*/ 123947 w 152398"/>
                  <a:gd name="connsiteY56" fmla="*/ 19631 h 143572"/>
                  <a:gd name="connsiteX57" fmla="*/ 86158 w 152398"/>
                  <a:gd name="connsiteY57" fmla="*/ 11813 h 143572"/>
                  <a:gd name="connsiteX58" fmla="*/ 86158 w 152398"/>
                  <a:gd name="connsiteY58" fmla="*/ 57409 h 143572"/>
                  <a:gd name="connsiteX59" fmla="*/ 131766 w 152398"/>
                  <a:gd name="connsiteY59" fmla="*/ 57409 h 143572"/>
                  <a:gd name="connsiteX60" fmla="*/ 116072 w 152398"/>
                  <a:gd name="connsiteY60" fmla="*/ 27495 h 143572"/>
                  <a:gd name="connsiteX61" fmla="*/ 86158 w 152398"/>
                  <a:gd name="connsiteY61" fmla="*/ 11813 h 14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52398" h="143572">
                    <a:moveTo>
                      <a:pt x="81310" y="79492"/>
                    </a:moveTo>
                    <a:lnTo>
                      <a:pt x="146807" y="79492"/>
                    </a:lnTo>
                    <a:lnTo>
                      <a:pt x="147584" y="79549"/>
                    </a:lnTo>
                    <a:cubicBezTo>
                      <a:pt x="148933" y="79740"/>
                      <a:pt x="150137" y="80415"/>
                      <a:pt x="150992" y="81371"/>
                    </a:cubicBezTo>
                    <a:cubicBezTo>
                      <a:pt x="151858" y="82339"/>
                      <a:pt x="152398" y="83599"/>
                      <a:pt x="152398" y="84960"/>
                    </a:cubicBezTo>
                    <a:lnTo>
                      <a:pt x="152353" y="85691"/>
                    </a:lnTo>
                    <a:cubicBezTo>
                      <a:pt x="151273" y="93341"/>
                      <a:pt x="148900" y="100586"/>
                      <a:pt x="145480" y="107179"/>
                    </a:cubicBezTo>
                    <a:cubicBezTo>
                      <a:pt x="141970" y="113951"/>
                      <a:pt x="137334" y="120060"/>
                      <a:pt x="131822" y="125246"/>
                    </a:cubicBezTo>
                    <a:cubicBezTo>
                      <a:pt x="131316" y="125719"/>
                      <a:pt x="130731" y="126079"/>
                      <a:pt x="130124" y="126315"/>
                    </a:cubicBezTo>
                    <a:cubicBezTo>
                      <a:pt x="129482" y="126563"/>
                      <a:pt x="128807" y="126686"/>
                      <a:pt x="128132" y="126686"/>
                    </a:cubicBezTo>
                    <a:cubicBezTo>
                      <a:pt x="127390" y="126686"/>
                      <a:pt x="126647" y="126540"/>
                      <a:pt x="125972" y="126259"/>
                    </a:cubicBezTo>
                    <a:cubicBezTo>
                      <a:pt x="125286" y="125977"/>
                      <a:pt x="124656" y="125550"/>
                      <a:pt x="124127" y="125033"/>
                    </a:cubicBezTo>
                    <a:lnTo>
                      <a:pt x="78587" y="79492"/>
                    </a:lnTo>
                    <a:lnTo>
                      <a:pt x="81310" y="79492"/>
                    </a:lnTo>
                    <a:close/>
                    <a:moveTo>
                      <a:pt x="140068" y="90574"/>
                    </a:moveTo>
                    <a:lnTo>
                      <a:pt x="105351" y="90574"/>
                    </a:lnTo>
                    <a:lnTo>
                      <a:pt x="128008" y="113242"/>
                    </a:lnTo>
                    <a:cubicBezTo>
                      <a:pt x="130900" y="109946"/>
                      <a:pt x="133386" y="106324"/>
                      <a:pt x="135411" y="102476"/>
                    </a:cubicBezTo>
                    <a:cubicBezTo>
                      <a:pt x="137402" y="98719"/>
                      <a:pt x="138977" y="94714"/>
                      <a:pt x="140068" y="90574"/>
                    </a:cubicBezTo>
                    <a:close/>
                    <a:moveTo>
                      <a:pt x="64075" y="15120"/>
                    </a:moveTo>
                    <a:lnTo>
                      <a:pt x="64075" y="80156"/>
                    </a:lnTo>
                    <a:lnTo>
                      <a:pt x="106768" y="122850"/>
                    </a:lnTo>
                    <a:cubicBezTo>
                      <a:pt x="106993" y="123075"/>
                      <a:pt x="107207" y="123322"/>
                      <a:pt x="107387" y="123581"/>
                    </a:cubicBezTo>
                    <a:cubicBezTo>
                      <a:pt x="108141" y="124650"/>
                      <a:pt x="108490" y="125944"/>
                      <a:pt x="108411" y="127192"/>
                    </a:cubicBezTo>
                    <a:cubicBezTo>
                      <a:pt x="108332" y="128452"/>
                      <a:pt x="107803" y="129690"/>
                      <a:pt x="106869" y="130635"/>
                    </a:cubicBezTo>
                    <a:lnTo>
                      <a:pt x="106195" y="131209"/>
                    </a:lnTo>
                    <a:cubicBezTo>
                      <a:pt x="100716" y="135090"/>
                      <a:pt x="94641" y="138172"/>
                      <a:pt x="88138" y="140287"/>
                    </a:cubicBezTo>
                    <a:cubicBezTo>
                      <a:pt x="81861" y="142335"/>
                      <a:pt x="75167" y="143482"/>
                      <a:pt x="68214" y="143561"/>
                    </a:cubicBezTo>
                    <a:lnTo>
                      <a:pt x="67405" y="143573"/>
                    </a:lnTo>
                    <a:cubicBezTo>
                      <a:pt x="49573" y="143573"/>
                      <a:pt x="33013" y="136226"/>
                      <a:pt x="20784" y="124425"/>
                    </a:cubicBezTo>
                    <a:cubicBezTo>
                      <a:pt x="8567" y="112635"/>
                      <a:pt x="647" y="96390"/>
                      <a:pt x="39" y="78547"/>
                    </a:cubicBezTo>
                    <a:cubicBezTo>
                      <a:pt x="-546" y="61200"/>
                      <a:pt x="5428" y="45259"/>
                      <a:pt x="15688" y="33030"/>
                    </a:cubicBezTo>
                    <a:cubicBezTo>
                      <a:pt x="26117" y="20587"/>
                      <a:pt x="41001" y="11959"/>
                      <a:pt x="57876" y="9574"/>
                    </a:cubicBezTo>
                    <a:lnTo>
                      <a:pt x="58607" y="9529"/>
                    </a:lnTo>
                    <a:cubicBezTo>
                      <a:pt x="60103" y="9529"/>
                      <a:pt x="61476" y="10170"/>
                      <a:pt x="62466" y="11194"/>
                    </a:cubicBezTo>
                    <a:cubicBezTo>
                      <a:pt x="63456" y="12206"/>
                      <a:pt x="64075" y="13601"/>
                      <a:pt x="64075" y="15120"/>
                    </a:cubicBezTo>
                    <a:close/>
                    <a:moveTo>
                      <a:pt x="67405" y="132491"/>
                    </a:moveTo>
                    <a:lnTo>
                      <a:pt x="68079" y="132480"/>
                    </a:lnTo>
                    <a:cubicBezTo>
                      <a:pt x="72895" y="132424"/>
                      <a:pt x="77631" y="131760"/>
                      <a:pt x="82187" y="130511"/>
                    </a:cubicBezTo>
                    <a:cubicBezTo>
                      <a:pt x="86282" y="129398"/>
                      <a:pt x="90253" y="127800"/>
                      <a:pt x="94011" y="125764"/>
                    </a:cubicBezTo>
                    <a:lnTo>
                      <a:pt x="52993" y="84735"/>
                    </a:lnTo>
                    <a:lnTo>
                      <a:pt x="52993" y="21836"/>
                    </a:lnTo>
                    <a:cubicBezTo>
                      <a:pt x="40596" y="25076"/>
                      <a:pt x="30021" y="32344"/>
                      <a:pt x="22596" y="42075"/>
                    </a:cubicBezTo>
                    <a:cubicBezTo>
                      <a:pt x="14968" y="52076"/>
                      <a:pt x="10659" y="64688"/>
                      <a:pt x="11110" y="78176"/>
                    </a:cubicBezTo>
                    <a:cubicBezTo>
                      <a:pt x="11605" y="92891"/>
                      <a:pt x="18310" y="106459"/>
                      <a:pt x="28570" y="116359"/>
                    </a:cubicBezTo>
                    <a:cubicBezTo>
                      <a:pt x="38829" y="126270"/>
                      <a:pt x="52656" y="132491"/>
                      <a:pt x="67405" y="132491"/>
                    </a:cubicBezTo>
                    <a:close/>
                    <a:moveTo>
                      <a:pt x="123947" y="19631"/>
                    </a:moveTo>
                    <a:cubicBezTo>
                      <a:pt x="135118" y="30803"/>
                      <a:pt x="142397" y="45900"/>
                      <a:pt x="143556" y="62662"/>
                    </a:cubicBezTo>
                    <a:lnTo>
                      <a:pt x="143567" y="63023"/>
                    </a:lnTo>
                    <a:cubicBezTo>
                      <a:pt x="143567" y="64474"/>
                      <a:pt x="142971" y="65790"/>
                      <a:pt x="142015" y="66769"/>
                    </a:cubicBezTo>
                    <a:cubicBezTo>
                      <a:pt x="141081" y="67747"/>
                      <a:pt x="139776" y="68389"/>
                      <a:pt x="138347" y="68479"/>
                    </a:cubicBezTo>
                    <a:lnTo>
                      <a:pt x="75077" y="68501"/>
                    </a:lnTo>
                    <a:lnTo>
                      <a:pt x="75077" y="5602"/>
                    </a:lnTo>
                    <a:cubicBezTo>
                      <a:pt x="75077" y="4095"/>
                      <a:pt x="75696" y="2689"/>
                      <a:pt x="76674" y="1676"/>
                    </a:cubicBezTo>
                    <a:cubicBezTo>
                      <a:pt x="77664" y="652"/>
                      <a:pt x="79048" y="0"/>
                      <a:pt x="80556" y="0"/>
                    </a:cubicBezTo>
                    <a:lnTo>
                      <a:pt x="80916" y="11"/>
                    </a:lnTo>
                    <a:cubicBezTo>
                      <a:pt x="97678" y="1170"/>
                      <a:pt x="112765" y="8449"/>
                      <a:pt x="123947" y="19631"/>
                    </a:cubicBezTo>
                    <a:close/>
                    <a:moveTo>
                      <a:pt x="86158" y="11813"/>
                    </a:moveTo>
                    <a:lnTo>
                      <a:pt x="86158" y="57409"/>
                    </a:lnTo>
                    <a:lnTo>
                      <a:pt x="131766" y="57409"/>
                    </a:lnTo>
                    <a:cubicBezTo>
                      <a:pt x="129696" y="45866"/>
                      <a:pt x="124060" y="35494"/>
                      <a:pt x="116072" y="27495"/>
                    </a:cubicBezTo>
                    <a:cubicBezTo>
                      <a:pt x="108073" y="19507"/>
                      <a:pt x="97712" y="13882"/>
                      <a:pt x="86158" y="11813"/>
                    </a:cubicBezTo>
                    <a:close/>
                  </a:path>
                </a:pathLst>
              </a:custGeom>
              <a:grpFill/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1641D9-CEEC-4F7A-A00D-0EA3FE0DB682}"/>
              </a:ext>
            </a:extLst>
          </p:cNvPr>
          <p:cNvGrpSpPr/>
          <p:nvPr/>
        </p:nvGrpSpPr>
        <p:grpSpPr>
          <a:xfrm>
            <a:off x="8404134" y="760314"/>
            <a:ext cx="3551473" cy="978748"/>
            <a:chOff x="8404134" y="760314"/>
            <a:chExt cx="3551473" cy="978748"/>
          </a:xfrm>
          <a:solidFill>
            <a:srgbClr val="3B1B40"/>
          </a:solidFill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3DEA5C88-B94B-46FB-A201-3CB9717CF1B0}"/>
                </a:ext>
              </a:extLst>
            </p:cNvPr>
            <p:cNvSpPr/>
            <p:nvPr/>
          </p:nvSpPr>
          <p:spPr>
            <a:xfrm>
              <a:off x="8404134" y="760314"/>
              <a:ext cx="3551473" cy="978748"/>
            </a:xfrm>
            <a:prstGeom prst="roundRect">
              <a:avLst>
                <a:gd name="adj" fmla="val 14180"/>
              </a:avLst>
            </a:prstGeom>
            <a:grpFill/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áfico 6">
              <a:extLst>
                <a:ext uri="{FF2B5EF4-FFF2-40B4-BE49-F238E27FC236}">
                  <a16:creationId xmlns:a16="http://schemas.microsoft.com/office/drawing/2014/main" id="{5DCC2BAC-7CED-4584-83E4-CC65E672E37B}"/>
                </a:ext>
              </a:extLst>
            </p:cNvPr>
            <p:cNvGrpSpPr/>
            <p:nvPr/>
          </p:nvGrpSpPr>
          <p:grpSpPr>
            <a:xfrm>
              <a:off x="8556858" y="1066815"/>
              <a:ext cx="365771" cy="365759"/>
              <a:chOff x="8556858" y="1066815"/>
              <a:chExt cx="365771" cy="365759"/>
            </a:xfrm>
            <a:grpFill/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334780F-D311-45C4-A244-F2C56BC3BFE2}"/>
                  </a:ext>
                </a:extLst>
              </p:cNvPr>
              <p:cNvSpPr/>
              <p:nvPr/>
            </p:nvSpPr>
            <p:spPr>
              <a:xfrm>
                <a:off x="8556858" y="1066815"/>
                <a:ext cx="365771" cy="365759"/>
              </a:xfrm>
              <a:custGeom>
                <a:avLst/>
                <a:gdLst>
                  <a:gd name="connsiteX0" fmla="*/ 182891 w 365771"/>
                  <a:gd name="connsiteY0" fmla="*/ 0 h 365759"/>
                  <a:gd name="connsiteX1" fmla="*/ 365771 w 365771"/>
                  <a:gd name="connsiteY1" fmla="*/ 182880 h 365759"/>
                  <a:gd name="connsiteX2" fmla="*/ 182891 w 365771"/>
                  <a:gd name="connsiteY2" fmla="*/ 365760 h 365759"/>
                  <a:gd name="connsiteX3" fmla="*/ 0 w 365771"/>
                  <a:gd name="connsiteY3" fmla="*/ 182880 h 365759"/>
                  <a:gd name="connsiteX4" fmla="*/ 182891 w 365771"/>
                  <a:gd name="connsiteY4" fmla="*/ 0 h 36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771" h="365759">
                    <a:moveTo>
                      <a:pt x="182891" y="0"/>
                    </a:moveTo>
                    <a:cubicBezTo>
                      <a:pt x="283882" y="0"/>
                      <a:pt x="365771" y="81877"/>
                      <a:pt x="365771" y="182880"/>
                    </a:cubicBezTo>
                    <a:cubicBezTo>
                      <a:pt x="365771" y="283882"/>
                      <a:pt x="283882" y="365760"/>
                      <a:pt x="182891" y="365760"/>
                    </a:cubicBezTo>
                    <a:cubicBezTo>
                      <a:pt x="81889" y="365760"/>
                      <a:pt x="0" y="283882"/>
                      <a:pt x="0" y="182880"/>
                    </a:cubicBezTo>
                    <a:cubicBezTo>
                      <a:pt x="0" y="81877"/>
                      <a:pt x="81889" y="0"/>
                      <a:pt x="182891" y="0"/>
                    </a:cubicBezTo>
                    <a:close/>
                  </a:path>
                </a:pathLst>
              </a:custGeom>
              <a:solidFill>
                <a:srgbClr val="FB907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" name="Gráfico 6">
                <a:extLst>
                  <a:ext uri="{FF2B5EF4-FFF2-40B4-BE49-F238E27FC236}">
                    <a16:creationId xmlns:a16="http://schemas.microsoft.com/office/drawing/2014/main" id="{01060681-DD83-43F6-8B08-E8D51C58E6E9}"/>
                  </a:ext>
                </a:extLst>
              </p:cNvPr>
              <p:cNvGrpSpPr/>
              <p:nvPr/>
            </p:nvGrpSpPr>
            <p:grpSpPr>
              <a:xfrm>
                <a:off x="8663541" y="1172666"/>
                <a:ext cx="152403" cy="154057"/>
                <a:chOff x="8663541" y="1172666"/>
                <a:chExt cx="152403" cy="154057"/>
              </a:xfrm>
              <a:grpFill/>
            </p:grpSpPr>
            <p:sp>
              <p:nvSpPr>
                <p:cNvPr id="20" name="Forma Livre: Forma 19">
                  <a:extLst>
                    <a:ext uri="{FF2B5EF4-FFF2-40B4-BE49-F238E27FC236}">
                      <a16:creationId xmlns:a16="http://schemas.microsoft.com/office/drawing/2014/main" id="{6CDA2BAB-C9F7-4727-AA8F-0AD28180C2ED}"/>
                    </a:ext>
                  </a:extLst>
                </p:cNvPr>
                <p:cNvSpPr/>
                <p:nvPr/>
              </p:nvSpPr>
              <p:spPr>
                <a:xfrm>
                  <a:off x="8663541" y="1172666"/>
                  <a:ext cx="57318" cy="57307"/>
                </a:xfrm>
                <a:custGeom>
                  <a:avLst/>
                  <a:gdLst>
                    <a:gd name="connsiteX0" fmla="*/ 28666 w 57318"/>
                    <a:gd name="connsiteY0" fmla="*/ 57308 h 57307"/>
                    <a:gd name="connsiteX1" fmla="*/ 57319 w 57318"/>
                    <a:gd name="connsiteY1" fmla="*/ 28654 h 57307"/>
                    <a:gd name="connsiteX2" fmla="*/ 28666 w 57318"/>
                    <a:gd name="connsiteY2" fmla="*/ 0 h 57307"/>
                    <a:gd name="connsiteX3" fmla="*/ 0 w 57318"/>
                    <a:gd name="connsiteY3" fmla="*/ 28654 h 57307"/>
                    <a:gd name="connsiteX4" fmla="*/ 28666 w 57318"/>
                    <a:gd name="connsiteY4" fmla="*/ 57308 h 57307"/>
                    <a:gd name="connsiteX5" fmla="*/ 28666 w 57318"/>
                    <a:gd name="connsiteY5" fmla="*/ 10688 h 57307"/>
                    <a:gd name="connsiteX6" fmla="*/ 46631 w 57318"/>
                    <a:gd name="connsiteY6" fmla="*/ 28654 h 57307"/>
                    <a:gd name="connsiteX7" fmla="*/ 28666 w 57318"/>
                    <a:gd name="connsiteY7" fmla="*/ 46631 h 57307"/>
                    <a:gd name="connsiteX8" fmla="*/ 10688 w 57318"/>
                    <a:gd name="connsiteY8" fmla="*/ 28654 h 57307"/>
                    <a:gd name="connsiteX9" fmla="*/ 28666 w 57318"/>
                    <a:gd name="connsiteY9" fmla="*/ 10688 h 57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7318" h="57307">
                      <a:moveTo>
                        <a:pt x="28666" y="57308"/>
                      </a:moveTo>
                      <a:cubicBezTo>
                        <a:pt x="44460" y="57308"/>
                        <a:pt x="57319" y="44460"/>
                        <a:pt x="57319" y="28654"/>
                      </a:cubicBezTo>
                      <a:cubicBezTo>
                        <a:pt x="57319" y="12848"/>
                        <a:pt x="44460" y="0"/>
                        <a:pt x="28666" y="0"/>
                      </a:cubicBezTo>
                      <a:cubicBezTo>
                        <a:pt x="12859" y="0"/>
                        <a:pt x="0" y="12848"/>
                        <a:pt x="0" y="28654"/>
                      </a:cubicBezTo>
                      <a:cubicBezTo>
                        <a:pt x="0" y="44460"/>
                        <a:pt x="12859" y="57308"/>
                        <a:pt x="28666" y="57308"/>
                      </a:cubicBezTo>
                      <a:close/>
                      <a:moveTo>
                        <a:pt x="28666" y="10688"/>
                      </a:moveTo>
                      <a:cubicBezTo>
                        <a:pt x="38576" y="10688"/>
                        <a:pt x="46631" y="18743"/>
                        <a:pt x="46631" y="28654"/>
                      </a:cubicBezTo>
                      <a:cubicBezTo>
                        <a:pt x="46631" y="38565"/>
                        <a:pt x="38576" y="46631"/>
                        <a:pt x="28666" y="46631"/>
                      </a:cubicBezTo>
                      <a:cubicBezTo>
                        <a:pt x="18754" y="46631"/>
                        <a:pt x="10688" y="38565"/>
                        <a:pt x="10688" y="28654"/>
                      </a:cubicBezTo>
                      <a:cubicBezTo>
                        <a:pt x="10688" y="18743"/>
                        <a:pt x="18754" y="10688"/>
                        <a:pt x="28666" y="10688"/>
                      </a:cubicBezTo>
                      <a:close/>
                    </a:path>
                  </a:pathLst>
                </a:custGeom>
                <a:grpFill/>
                <a:ln w="1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orma Livre: Forma 20">
                  <a:extLst>
                    <a:ext uri="{FF2B5EF4-FFF2-40B4-BE49-F238E27FC236}">
                      <a16:creationId xmlns:a16="http://schemas.microsoft.com/office/drawing/2014/main" id="{4C61A5F7-6E60-4E06-AAA6-4FF90E46884F}"/>
                    </a:ext>
                  </a:extLst>
                </p:cNvPr>
                <p:cNvSpPr/>
                <p:nvPr/>
              </p:nvSpPr>
              <p:spPr>
                <a:xfrm>
                  <a:off x="8669245" y="1179191"/>
                  <a:ext cx="140990" cy="141007"/>
                </a:xfrm>
                <a:custGeom>
                  <a:avLst/>
                  <a:gdLst>
                    <a:gd name="connsiteX0" fmla="*/ 134764 w 140990"/>
                    <a:gd name="connsiteY0" fmla="*/ 6232 h 141007"/>
                    <a:gd name="connsiteX1" fmla="*/ 119722 w 140990"/>
                    <a:gd name="connsiteY1" fmla="*/ 0 h 141007"/>
                    <a:gd name="connsiteX2" fmla="*/ 104670 w 140990"/>
                    <a:gd name="connsiteY2" fmla="*/ 6232 h 141007"/>
                    <a:gd name="connsiteX3" fmla="*/ 6233 w 140990"/>
                    <a:gd name="connsiteY3" fmla="*/ 104681 h 141007"/>
                    <a:gd name="connsiteX4" fmla="*/ 0 w 140990"/>
                    <a:gd name="connsiteY4" fmla="*/ 119722 h 141007"/>
                    <a:gd name="connsiteX5" fmla="*/ 6233 w 140990"/>
                    <a:gd name="connsiteY5" fmla="*/ 134764 h 141007"/>
                    <a:gd name="connsiteX6" fmla="*/ 21285 w 140990"/>
                    <a:gd name="connsiteY6" fmla="*/ 141007 h 141007"/>
                    <a:gd name="connsiteX7" fmla="*/ 36326 w 140990"/>
                    <a:gd name="connsiteY7" fmla="*/ 134764 h 141007"/>
                    <a:gd name="connsiteX8" fmla="*/ 134764 w 140990"/>
                    <a:gd name="connsiteY8" fmla="*/ 36326 h 141007"/>
                    <a:gd name="connsiteX9" fmla="*/ 134764 w 140990"/>
                    <a:gd name="connsiteY9" fmla="*/ 6232 h 141007"/>
                    <a:gd name="connsiteX10" fmla="*/ 127215 w 140990"/>
                    <a:gd name="connsiteY10" fmla="*/ 28777 h 141007"/>
                    <a:gd name="connsiteX11" fmla="*/ 28778 w 140990"/>
                    <a:gd name="connsiteY11" fmla="*/ 127215 h 141007"/>
                    <a:gd name="connsiteX12" fmla="*/ 21285 w 140990"/>
                    <a:gd name="connsiteY12" fmla="*/ 130320 h 141007"/>
                    <a:gd name="connsiteX13" fmla="*/ 13792 w 140990"/>
                    <a:gd name="connsiteY13" fmla="*/ 127215 h 141007"/>
                    <a:gd name="connsiteX14" fmla="*/ 10688 w 140990"/>
                    <a:gd name="connsiteY14" fmla="*/ 119722 h 141007"/>
                    <a:gd name="connsiteX15" fmla="*/ 13792 w 140990"/>
                    <a:gd name="connsiteY15" fmla="*/ 112230 h 141007"/>
                    <a:gd name="connsiteX16" fmla="*/ 112230 w 140990"/>
                    <a:gd name="connsiteY16" fmla="*/ 13793 h 141007"/>
                    <a:gd name="connsiteX17" fmla="*/ 119722 w 140990"/>
                    <a:gd name="connsiteY17" fmla="*/ 10688 h 141007"/>
                    <a:gd name="connsiteX18" fmla="*/ 127215 w 140990"/>
                    <a:gd name="connsiteY18" fmla="*/ 13793 h 141007"/>
                    <a:gd name="connsiteX19" fmla="*/ 127215 w 140990"/>
                    <a:gd name="connsiteY19" fmla="*/ 28777 h 141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0990" h="141007">
                      <a:moveTo>
                        <a:pt x="134764" y="6232"/>
                      </a:moveTo>
                      <a:cubicBezTo>
                        <a:pt x="130747" y="2216"/>
                        <a:pt x="125403" y="0"/>
                        <a:pt x="119722" y="0"/>
                      </a:cubicBezTo>
                      <a:cubicBezTo>
                        <a:pt x="114041" y="0"/>
                        <a:pt x="108698" y="2216"/>
                        <a:pt x="104670" y="6232"/>
                      </a:cubicBezTo>
                      <a:lnTo>
                        <a:pt x="6233" y="104681"/>
                      </a:lnTo>
                      <a:cubicBezTo>
                        <a:pt x="2216" y="108697"/>
                        <a:pt x="0" y="114041"/>
                        <a:pt x="0" y="119722"/>
                      </a:cubicBezTo>
                      <a:cubicBezTo>
                        <a:pt x="0" y="125404"/>
                        <a:pt x="2216" y="130747"/>
                        <a:pt x="6233" y="134764"/>
                      </a:cubicBezTo>
                      <a:cubicBezTo>
                        <a:pt x="10249" y="138791"/>
                        <a:pt x="15604" y="141007"/>
                        <a:pt x="21285" y="141007"/>
                      </a:cubicBezTo>
                      <a:cubicBezTo>
                        <a:pt x="26966" y="141007"/>
                        <a:pt x="32310" y="138791"/>
                        <a:pt x="36326" y="134764"/>
                      </a:cubicBezTo>
                      <a:lnTo>
                        <a:pt x="134764" y="36326"/>
                      </a:lnTo>
                      <a:cubicBezTo>
                        <a:pt x="143066" y="28035"/>
                        <a:pt x="143066" y="14535"/>
                        <a:pt x="134764" y="6232"/>
                      </a:cubicBezTo>
                      <a:close/>
                      <a:moveTo>
                        <a:pt x="127215" y="28777"/>
                      </a:moveTo>
                      <a:lnTo>
                        <a:pt x="28778" y="127215"/>
                      </a:lnTo>
                      <a:cubicBezTo>
                        <a:pt x="26775" y="129217"/>
                        <a:pt x="24108" y="130320"/>
                        <a:pt x="21285" y="130320"/>
                      </a:cubicBezTo>
                      <a:cubicBezTo>
                        <a:pt x="18450" y="130320"/>
                        <a:pt x="15795" y="129217"/>
                        <a:pt x="13792" y="127215"/>
                      </a:cubicBezTo>
                      <a:cubicBezTo>
                        <a:pt x="11790" y="125212"/>
                        <a:pt x="10688" y="122557"/>
                        <a:pt x="10688" y="119722"/>
                      </a:cubicBezTo>
                      <a:cubicBezTo>
                        <a:pt x="10688" y="116887"/>
                        <a:pt x="11790" y="114232"/>
                        <a:pt x="13792" y="112230"/>
                      </a:cubicBezTo>
                      <a:lnTo>
                        <a:pt x="112230" y="13793"/>
                      </a:lnTo>
                      <a:cubicBezTo>
                        <a:pt x="114233" y="11790"/>
                        <a:pt x="116887" y="10688"/>
                        <a:pt x="119722" y="10688"/>
                      </a:cubicBezTo>
                      <a:cubicBezTo>
                        <a:pt x="122557" y="10688"/>
                        <a:pt x="125212" y="11790"/>
                        <a:pt x="127215" y="13793"/>
                      </a:cubicBezTo>
                      <a:cubicBezTo>
                        <a:pt x="131344" y="17921"/>
                        <a:pt x="131344" y="24637"/>
                        <a:pt x="127215" y="28777"/>
                      </a:cubicBezTo>
                      <a:close/>
                    </a:path>
                  </a:pathLst>
                </a:custGeom>
                <a:grpFill/>
                <a:ln w="1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DF6E60F6-15E5-4488-BA32-8690B114C2B1}"/>
                    </a:ext>
                  </a:extLst>
                </p:cNvPr>
                <p:cNvSpPr/>
                <p:nvPr/>
              </p:nvSpPr>
              <p:spPr>
                <a:xfrm>
                  <a:off x="8758638" y="1269404"/>
                  <a:ext cx="57307" cy="57318"/>
                </a:xfrm>
                <a:custGeom>
                  <a:avLst/>
                  <a:gdLst>
                    <a:gd name="connsiteX0" fmla="*/ 28653 w 57307"/>
                    <a:gd name="connsiteY0" fmla="*/ 0 h 57318"/>
                    <a:gd name="connsiteX1" fmla="*/ 0 w 57307"/>
                    <a:gd name="connsiteY1" fmla="*/ 28665 h 57318"/>
                    <a:gd name="connsiteX2" fmla="*/ 28653 w 57307"/>
                    <a:gd name="connsiteY2" fmla="*/ 57319 h 57318"/>
                    <a:gd name="connsiteX3" fmla="*/ 57307 w 57307"/>
                    <a:gd name="connsiteY3" fmla="*/ 28665 h 57318"/>
                    <a:gd name="connsiteX4" fmla="*/ 28653 w 57307"/>
                    <a:gd name="connsiteY4" fmla="*/ 0 h 57318"/>
                    <a:gd name="connsiteX5" fmla="*/ 28653 w 57307"/>
                    <a:gd name="connsiteY5" fmla="*/ 46631 h 57318"/>
                    <a:gd name="connsiteX6" fmla="*/ 10676 w 57307"/>
                    <a:gd name="connsiteY6" fmla="*/ 28665 h 57318"/>
                    <a:gd name="connsiteX7" fmla="*/ 28653 w 57307"/>
                    <a:gd name="connsiteY7" fmla="*/ 10688 h 57318"/>
                    <a:gd name="connsiteX8" fmla="*/ 46631 w 57307"/>
                    <a:gd name="connsiteY8" fmla="*/ 28665 h 57318"/>
                    <a:gd name="connsiteX9" fmla="*/ 28653 w 57307"/>
                    <a:gd name="connsiteY9" fmla="*/ 46631 h 57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7307" h="57318">
                      <a:moveTo>
                        <a:pt x="28653" y="0"/>
                      </a:moveTo>
                      <a:cubicBezTo>
                        <a:pt x="12859" y="0"/>
                        <a:pt x="0" y="12859"/>
                        <a:pt x="0" y="28665"/>
                      </a:cubicBezTo>
                      <a:cubicBezTo>
                        <a:pt x="0" y="44460"/>
                        <a:pt x="12859" y="57319"/>
                        <a:pt x="28653" y="57319"/>
                      </a:cubicBezTo>
                      <a:cubicBezTo>
                        <a:pt x="44460" y="57319"/>
                        <a:pt x="57307" y="44460"/>
                        <a:pt x="57307" y="28665"/>
                      </a:cubicBezTo>
                      <a:cubicBezTo>
                        <a:pt x="57307" y="12859"/>
                        <a:pt x="44460" y="0"/>
                        <a:pt x="28653" y="0"/>
                      </a:cubicBezTo>
                      <a:close/>
                      <a:moveTo>
                        <a:pt x="28653" y="46631"/>
                      </a:moveTo>
                      <a:cubicBezTo>
                        <a:pt x="18743" y="46631"/>
                        <a:pt x="10676" y="38576"/>
                        <a:pt x="10676" y="28665"/>
                      </a:cubicBezTo>
                      <a:cubicBezTo>
                        <a:pt x="10676" y="18754"/>
                        <a:pt x="18743" y="10688"/>
                        <a:pt x="28653" y="10688"/>
                      </a:cubicBezTo>
                      <a:cubicBezTo>
                        <a:pt x="38565" y="10688"/>
                        <a:pt x="46631" y="18754"/>
                        <a:pt x="46631" y="28665"/>
                      </a:cubicBezTo>
                      <a:cubicBezTo>
                        <a:pt x="46631" y="38576"/>
                        <a:pt x="38565" y="46631"/>
                        <a:pt x="28653" y="46631"/>
                      </a:cubicBezTo>
                      <a:close/>
                    </a:path>
                  </a:pathLst>
                </a:custGeom>
                <a:grpFill/>
                <a:ln w="1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D385E4-CA7F-49EC-A5FF-6CA4E2A008D3}"/>
              </a:ext>
            </a:extLst>
          </p:cNvPr>
          <p:cNvSpPr txBox="1"/>
          <p:nvPr/>
        </p:nvSpPr>
        <p:spPr>
          <a:xfrm>
            <a:off x="815395" y="207373"/>
            <a:ext cx="4073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0" dirty="0">
                <a:solidFill>
                  <a:srgbClr val="FFFFFF"/>
                </a:solidFill>
                <a:effectLst/>
                <a:latin typeface="DIN Mittelschrift Std" panose="020B0603020202020204" pitchFamily="34" charset="0"/>
              </a:rPr>
              <a:t>R E C E I T A   x   C U S T O S   x   M A R G E M </a:t>
            </a:r>
            <a:endParaRPr lang="pt-BR" sz="1600" dirty="0">
              <a:latin typeface="DIN Mittelschrift Std" panose="020B0603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913765C-621E-4046-95FB-DCBB6263CB61}"/>
              </a:ext>
            </a:extLst>
          </p:cNvPr>
          <p:cNvSpPr txBox="1"/>
          <p:nvPr/>
        </p:nvSpPr>
        <p:spPr>
          <a:xfrm>
            <a:off x="11393138" y="65291"/>
            <a:ext cx="63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27979"/>
                </a:solidFill>
                <a:latin typeface="Informal Roman" panose="030604020304060B0204" pitchFamily="66" charset="0"/>
              </a:rPr>
              <a:t>TS </a:t>
            </a:r>
          </a:p>
        </p:txBody>
      </p:sp>
    </p:spTree>
    <p:extLst>
      <p:ext uri="{BB962C8B-B14F-4D97-AF65-F5344CB8AC3E}">
        <p14:creationId xmlns:p14="http://schemas.microsoft.com/office/powerpoint/2010/main" val="110533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: Cantos Arredondados 47">
            <a:extLst>
              <a:ext uri="{FF2B5EF4-FFF2-40B4-BE49-F238E27FC236}">
                <a16:creationId xmlns:a16="http://schemas.microsoft.com/office/drawing/2014/main" id="{5B0A138D-26BC-4D91-BBF7-BA4C4B2911D7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Superiores Arredondados 35">
            <a:extLst>
              <a:ext uri="{FF2B5EF4-FFF2-40B4-BE49-F238E27FC236}">
                <a16:creationId xmlns:a16="http://schemas.microsoft.com/office/drawing/2014/main" id="{B0A28A90-DEDE-49B2-89FF-75398F11C0D6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8C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0DE3DE95-A218-4481-94D3-4E725D29B393}"/>
              </a:ext>
            </a:extLst>
          </p:cNvPr>
          <p:cNvSpPr/>
          <p:nvPr/>
        </p:nvSpPr>
        <p:spPr>
          <a:xfrm>
            <a:off x="122103" y="6215861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80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80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80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80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B57D6A45-E2E9-47F0-986D-FD4678A935CB}"/>
              </a:ext>
            </a:extLst>
          </p:cNvPr>
          <p:cNvSpPr/>
          <p:nvPr/>
        </p:nvSpPr>
        <p:spPr>
          <a:xfrm>
            <a:off x="20592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BCD4E92-897C-4922-95C0-65F044B75C51}"/>
              </a:ext>
            </a:extLst>
          </p:cNvPr>
          <p:cNvSpPr/>
          <p:nvPr/>
        </p:nvSpPr>
        <p:spPr>
          <a:xfrm>
            <a:off x="122103" y="5697010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91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91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91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91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0BD432E-0941-49A3-B5B3-9A35E1A35A94}"/>
              </a:ext>
            </a:extLst>
          </p:cNvPr>
          <p:cNvSpPr/>
          <p:nvPr/>
        </p:nvSpPr>
        <p:spPr>
          <a:xfrm>
            <a:off x="20592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71C732FD-B14C-4345-9B13-DAC0F3207489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9B4B3F0-2141-4479-B8DC-B31E281807C3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4B01CB72-415A-46EE-89FC-E9CB02D8BB40}"/>
              </a:ext>
            </a:extLst>
          </p:cNvPr>
          <p:cNvSpPr/>
          <p:nvPr/>
        </p:nvSpPr>
        <p:spPr>
          <a:xfrm>
            <a:off x="228772" y="3339809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1ADE74-2FAA-4DB8-B11F-104019B20C30}"/>
              </a:ext>
            </a:extLst>
          </p:cNvPr>
          <p:cNvSpPr/>
          <p:nvPr/>
        </p:nvSpPr>
        <p:spPr>
          <a:xfrm>
            <a:off x="114480" y="2149980"/>
            <a:ext cx="380981" cy="380981"/>
          </a:xfrm>
          <a:prstGeom prst="ellipse">
            <a:avLst/>
          </a:prstGeom>
          <a:solidFill>
            <a:srgbClr val="8C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47EFA594-7349-45E3-B221-CE4EC1B5C00D}"/>
              </a:ext>
            </a:extLst>
          </p:cNvPr>
          <p:cNvSpPr/>
          <p:nvPr/>
        </p:nvSpPr>
        <p:spPr>
          <a:xfrm>
            <a:off x="213531" y="1158255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A60728E-681E-463C-8103-D461BA610D6A}"/>
              </a:ext>
            </a:extLst>
          </p:cNvPr>
          <p:cNvSpPr/>
          <p:nvPr/>
        </p:nvSpPr>
        <p:spPr>
          <a:xfrm>
            <a:off x="833048" y="753299"/>
            <a:ext cx="1978392" cy="978748"/>
          </a:xfrm>
          <a:prstGeom prst="roundRect">
            <a:avLst>
              <a:gd name="adj" fmla="val 14180"/>
            </a:avLst>
          </a:prstGeom>
          <a:solidFill>
            <a:srgbClr val="3B1B4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EC60A73-33BD-4380-90DB-45F91CE97DF5}"/>
              </a:ext>
            </a:extLst>
          </p:cNvPr>
          <p:cNvSpPr/>
          <p:nvPr/>
        </p:nvSpPr>
        <p:spPr>
          <a:xfrm>
            <a:off x="7680803" y="778790"/>
            <a:ext cx="1980000" cy="978748"/>
          </a:xfrm>
          <a:prstGeom prst="roundRect">
            <a:avLst>
              <a:gd name="adj" fmla="val 14180"/>
            </a:avLst>
          </a:prstGeom>
          <a:solidFill>
            <a:srgbClr val="3B1B4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58B799-AF76-4574-8B3C-543239BA8BA6}"/>
              </a:ext>
            </a:extLst>
          </p:cNvPr>
          <p:cNvSpPr/>
          <p:nvPr/>
        </p:nvSpPr>
        <p:spPr>
          <a:xfrm>
            <a:off x="833046" y="1969519"/>
            <a:ext cx="11122560" cy="2182271"/>
          </a:xfrm>
          <a:prstGeom prst="roundRect">
            <a:avLst>
              <a:gd name="adj" fmla="val 3139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CA401C6-3682-451E-858B-6A6F7DEF818A}"/>
              </a:ext>
            </a:extLst>
          </p:cNvPr>
          <p:cNvSpPr/>
          <p:nvPr/>
        </p:nvSpPr>
        <p:spPr>
          <a:xfrm>
            <a:off x="833046" y="4417026"/>
            <a:ext cx="11122560" cy="2166812"/>
          </a:xfrm>
          <a:prstGeom prst="roundRect">
            <a:avLst>
              <a:gd name="adj" fmla="val 3787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5A2E392D-7BF3-4A23-9C1E-D728525AB96D}"/>
              </a:ext>
            </a:extLst>
          </p:cNvPr>
          <p:cNvSpPr/>
          <p:nvPr/>
        </p:nvSpPr>
        <p:spPr>
          <a:xfrm>
            <a:off x="207434" y="2249032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chemeClr val="bg1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36EB423-CDF6-49C1-A8D3-A6010D457D93}"/>
              </a:ext>
            </a:extLst>
          </p:cNvPr>
          <p:cNvSpPr/>
          <p:nvPr/>
        </p:nvSpPr>
        <p:spPr>
          <a:xfrm>
            <a:off x="9975606" y="778790"/>
            <a:ext cx="1980000" cy="978748"/>
          </a:xfrm>
          <a:prstGeom prst="roundRect">
            <a:avLst>
              <a:gd name="adj" fmla="val 14180"/>
            </a:avLst>
          </a:prstGeom>
          <a:solidFill>
            <a:srgbClr val="3B1B4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7E04A01-14C3-4046-AB7C-E60DA24025FF}"/>
              </a:ext>
            </a:extLst>
          </p:cNvPr>
          <p:cNvSpPr/>
          <p:nvPr/>
        </p:nvSpPr>
        <p:spPr>
          <a:xfrm>
            <a:off x="5410795" y="778790"/>
            <a:ext cx="1980000" cy="978748"/>
          </a:xfrm>
          <a:prstGeom prst="roundRect">
            <a:avLst>
              <a:gd name="adj" fmla="val 14180"/>
            </a:avLst>
          </a:prstGeom>
          <a:solidFill>
            <a:srgbClr val="3B1B4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EE4A569-6AA9-40ED-8194-F794204A090F}"/>
              </a:ext>
            </a:extLst>
          </p:cNvPr>
          <p:cNvSpPr/>
          <p:nvPr/>
        </p:nvSpPr>
        <p:spPr>
          <a:xfrm>
            <a:off x="3106742" y="781243"/>
            <a:ext cx="1980000" cy="978748"/>
          </a:xfrm>
          <a:prstGeom prst="roundRect">
            <a:avLst>
              <a:gd name="adj" fmla="val 14180"/>
            </a:avLst>
          </a:prstGeom>
          <a:solidFill>
            <a:srgbClr val="3B1B4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Espaço Reservado para Conteúdo 4">
            <a:extLst>
              <a:ext uri="{FF2B5EF4-FFF2-40B4-BE49-F238E27FC236}">
                <a16:creationId xmlns:a16="http://schemas.microsoft.com/office/drawing/2014/main" id="{3276DBC0-9E56-4D77-830E-0BBCD744EAB1}"/>
              </a:ext>
            </a:extLst>
          </p:cNvPr>
          <p:cNvGrpSpPr/>
          <p:nvPr/>
        </p:nvGrpSpPr>
        <p:grpSpPr>
          <a:xfrm>
            <a:off x="990606" y="1087807"/>
            <a:ext cx="365760" cy="365771"/>
            <a:chOff x="990606" y="1087807"/>
            <a:chExt cx="365760" cy="365771"/>
          </a:xfrm>
          <a:solidFill>
            <a:srgbClr val="BE82B5"/>
          </a:solidFill>
        </p:grpSpPr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A4E643CC-E20F-4DFC-AD65-B2DDCF2BCD00}"/>
                </a:ext>
              </a:extLst>
            </p:cNvPr>
            <p:cNvSpPr/>
            <p:nvPr/>
          </p:nvSpPr>
          <p:spPr>
            <a:xfrm>
              <a:off x="990606" y="1087807"/>
              <a:ext cx="365760" cy="365771"/>
            </a:xfrm>
            <a:custGeom>
              <a:avLst/>
              <a:gdLst>
                <a:gd name="connsiteX0" fmla="*/ 182880 w 365760"/>
                <a:gd name="connsiteY0" fmla="*/ 0 h 365771"/>
                <a:gd name="connsiteX1" fmla="*/ 365760 w 365760"/>
                <a:gd name="connsiteY1" fmla="*/ 182891 h 365771"/>
                <a:gd name="connsiteX2" fmla="*/ 182880 w 365760"/>
                <a:gd name="connsiteY2" fmla="*/ 365771 h 365771"/>
                <a:gd name="connsiteX3" fmla="*/ 0 w 365760"/>
                <a:gd name="connsiteY3" fmla="*/ 182891 h 365771"/>
                <a:gd name="connsiteX4" fmla="*/ 182880 w 365760"/>
                <a:gd name="connsiteY4" fmla="*/ 0 h 36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71">
                  <a:moveTo>
                    <a:pt x="182880" y="0"/>
                  </a:moveTo>
                  <a:cubicBezTo>
                    <a:pt x="283883" y="0"/>
                    <a:pt x="365760" y="81889"/>
                    <a:pt x="365760" y="182891"/>
                  </a:cubicBezTo>
                  <a:cubicBezTo>
                    <a:pt x="365760" y="283894"/>
                    <a:pt x="283883" y="365771"/>
                    <a:pt x="182880" y="365771"/>
                  </a:cubicBezTo>
                  <a:cubicBezTo>
                    <a:pt x="81878" y="365771"/>
                    <a:pt x="0" y="283894"/>
                    <a:pt x="0" y="182891"/>
                  </a:cubicBezTo>
                  <a:cubicBezTo>
                    <a:pt x="0" y="81889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BE82B5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B3082C63-3C0B-45BD-8903-35C8FA415732}"/>
                </a:ext>
              </a:extLst>
            </p:cNvPr>
            <p:cNvSpPr/>
            <p:nvPr/>
          </p:nvSpPr>
          <p:spPr>
            <a:xfrm>
              <a:off x="1097287" y="1194502"/>
              <a:ext cx="152401" cy="152392"/>
            </a:xfrm>
            <a:custGeom>
              <a:avLst/>
              <a:gdLst>
                <a:gd name="connsiteX0" fmla="*/ 97045 w 152401"/>
                <a:gd name="connsiteY0" fmla="*/ 34504 h 152392"/>
                <a:gd name="connsiteX1" fmla="*/ 113526 w 152401"/>
                <a:gd name="connsiteY1" fmla="*/ 10339 h 152392"/>
                <a:gd name="connsiteX2" fmla="*/ 114280 w 152401"/>
                <a:gd name="connsiteY2" fmla="*/ 7144 h 152392"/>
                <a:gd name="connsiteX3" fmla="*/ 107159 w 152401"/>
                <a:gd name="connsiteY3" fmla="*/ 0 h 152392"/>
                <a:gd name="connsiteX4" fmla="*/ 45250 w 152401"/>
                <a:gd name="connsiteY4" fmla="*/ 0 h 152392"/>
                <a:gd name="connsiteX5" fmla="*/ 45250 w 152401"/>
                <a:gd name="connsiteY5" fmla="*/ 0 h 152392"/>
                <a:gd name="connsiteX6" fmla="*/ 38106 w 152401"/>
                <a:gd name="connsiteY6" fmla="*/ 7144 h 152392"/>
                <a:gd name="connsiteX7" fmla="*/ 38860 w 152401"/>
                <a:gd name="connsiteY7" fmla="*/ 10339 h 152392"/>
                <a:gd name="connsiteX8" fmla="*/ 55364 w 152401"/>
                <a:gd name="connsiteY8" fmla="*/ 34504 h 152392"/>
                <a:gd name="connsiteX9" fmla="*/ 25 w 152401"/>
                <a:gd name="connsiteY9" fmla="*/ 122625 h 152392"/>
                <a:gd name="connsiteX10" fmla="*/ 32672 w 152401"/>
                <a:gd name="connsiteY10" fmla="*/ 152392 h 152392"/>
                <a:gd name="connsiteX11" fmla="*/ 119736 w 152401"/>
                <a:gd name="connsiteY11" fmla="*/ 152392 h 152392"/>
                <a:gd name="connsiteX12" fmla="*/ 152384 w 152401"/>
                <a:gd name="connsiteY12" fmla="*/ 122625 h 152392"/>
                <a:gd name="connsiteX13" fmla="*/ 97045 w 152401"/>
                <a:gd name="connsiteY13" fmla="*/ 34504 h 152392"/>
                <a:gd name="connsiteX14" fmla="*/ 93557 w 152401"/>
                <a:gd name="connsiteY14" fmla="*/ 14287 h 152392"/>
                <a:gd name="connsiteX15" fmla="*/ 82172 w 152401"/>
                <a:gd name="connsiteY15" fmla="*/ 30960 h 152392"/>
                <a:gd name="connsiteX16" fmla="*/ 70236 w 152401"/>
                <a:gd name="connsiteY16" fmla="*/ 30960 h 152392"/>
                <a:gd name="connsiteX17" fmla="*/ 58862 w 152401"/>
                <a:gd name="connsiteY17" fmla="*/ 14287 h 152392"/>
                <a:gd name="connsiteX18" fmla="*/ 93557 w 152401"/>
                <a:gd name="connsiteY18" fmla="*/ 14287 h 152392"/>
                <a:gd name="connsiteX19" fmla="*/ 138096 w 152401"/>
                <a:gd name="connsiteY19" fmla="*/ 122625 h 152392"/>
                <a:gd name="connsiteX20" fmla="*/ 119736 w 152401"/>
                <a:gd name="connsiteY20" fmla="*/ 138105 h 152392"/>
                <a:gd name="connsiteX21" fmla="*/ 32672 w 152401"/>
                <a:gd name="connsiteY21" fmla="*/ 138105 h 152392"/>
                <a:gd name="connsiteX22" fmla="*/ 14324 w 152401"/>
                <a:gd name="connsiteY22" fmla="*/ 122625 h 152392"/>
                <a:gd name="connsiteX23" fmla="*/ 65196 w 152401"/>
                <a:gd name="connsiteY23" fmla="*/ 45236 h 152392"/>
                <a:gd name="connsiteX24" fmla="*/ 87246 w 152401"/>
                <a:gd name="connsiteY24" fmla="*/ 45236 h 152392"/>
                <a:gd name="connsiteX25" fmla="*/ 138096 w 152401"/>
                <a:gd name="connsiteY25" fmla="*/ 122625 h 152392"/>
                <a:gd name="connsiteX26" fmla="*/ 138096 w 152401"/>
                <a:gd name="connsiteY26" fmla="*/ 122625 h 152392"/>
                <a:gd name="connsiteX27" fmla="*/ 85019 w 152401"/>
                <a:gd name="connsiteY27" fmla="*/ 92486 h 152392"/>
                <a:gd name="connsiteX28" fmla="*/ 70427 w 152401"/>
                <a:gd name="connsiteY28" fmla="*/ 88166 h 152392"/>
                <a:gd name="connsiteX29" fmla="*/ 67581 w 152401"/>
                <a:gd name="connsiteY29" fmla="*/ 84094 h 152392"/>
                <a:gd name="connsiteX30" fmla="*/ 71406 w 152401"/>
                <a:gd name="connsiteY30" fmla="*/ 79864 h 152392"/>
                <a:gd name="connsiteX31" fmla="*/ 80507 w 152401"/>
                <a:gd name="connsiteY31" fmla="*/ 79864 h 152392"/>
                <a:gd name="connsiteX32" fmla="*/ 84659 w 152401"/>
                <a:gd name="connsiteY32" fmla="*/ 81056 h 152392"/>
                <a:gd name="connsiteX33" fmla="*/ 86155 w 152401"/>
                <a:gd name="connsiteY33" fmla="*/ 81517 h 152392"/>
                <a:gd name="connsiteX34" fmla="*/ 87932 w 152401"/>
                <a:gd name="connsiteY34" fmla="*/ 80831 h 152392"/>
                <a:gd name="connsiteX35" fmla="*/ 91724 w 152401"/>
                <a:gd name="connsiteY35" fmla="*/ 77209 h 152392"/>
                <a:gd name="connsiteX36" fmla="*/ 92522 w 152401"/>
                <a:gd name="connsiteY36" fmla="*/ 75352 h 152392"/>
                <a:gd name="connsiteX37" fmla="*/ 91532 w 152401"/>
                <a:gd name="connsiteY37" fmla="*/ 73339 h 152392"/>
                <a:gd name="connsiteX38" fmla="*/ 81351 w 152401"/>
                <a:gd name="connsiteY38" fmla="*/ 69716 h 152392"/>
                <a:gd name="connsiteX39" fmla="*/ 81351 w 152401"/>
                <a:gd name="connsiteY39" fmla="*/ 64474 h 152392"/>
                <a:gd name="connsiteX40" fmla="*/ 78775 w 152401"/>
                <a:gd name="connsiteY40" fmla="*/ 61909 h 152392"/>
                <a:gd name="connsiteX41" fmla="*/ 78764 w 152401"/>
                <a:gd name="connsiteY41" fmla="*/ 61909 h 152392"/>
                <a:gd name="connsiteX42" fmla="*/ 73577 w 152401"/>
                <a:gd name="connsiteY42" fmla="*/ 61909 h 152392"/>
                <a:gd name="connsiteX43" fmla="*/ 73577 w 152401"/>
                <a:gd name="connsiteY43" fmla="*/ 61909 h 152392"/>
                <a:gd name="connsiteX44" fmla="*/ 70990 w 152401"/>
                <a:gd name="connsiteY44" fmla="*/ 64474 h 152392"/>
                <a:gd name="connsiteX45" fmla="*/ 70990 w 152401"/>
                <a:gd name="connsiteY45" fmla="*/ 69671 h 152392"/>
                <a:gd name="connsiteX46" fmla="*/ 57152 w 152401"/>
                <a:gd name="connsiteY46" fmla="*/ 84128 h 152392"/>
                <a:gd name="connsiteX47" fmla="*/ 67390 w 152401"/>
                <a:gd name="connsiteY47" fmla="*/ 98033 h 152392"/>
                <a:gd name="connsiteX48" fmla="*/ 81981 w 152401"/>
                <a:gd name="connsiteY48" fmla="*/ 102364 h 152392"/>
                <a:gd name="connsiteX49" fmla="*/ 84827 w 152401"/>
                <a:gd name="connsiteY49" fmla="*/ 106436 h 152392"/>
                <a:gd name="connsiteX50" fmla="*/ 81002 w 152401"/>
                <a:gd name="connsiteY50" fmla="*/ 110666 h 152392"/>
                <a:gd name="connsiteX51" fmla="*/ 71890 w 152401"/>
                <a:gd name="connsiteY51" fmla="*/ 110666 h 152392"/>
                <a:gd name="connsiteX52" fmla="*/ 67750 w 152401"/>
                <a:gd name="connsiteY52" fmla="*/ 109474 h 152392"/>
                <a:gd name="connsiteX53" fmla="*/ 66254 w 152401"/>
                <a:gd name="connsiteY53" fmla="*/ 109013 h 152392"/>
                <a:gd name="connsiteX54" fmla="*/ 64476 w 152401"/>
                <a:gd name="connsiteY54" fmla="*/ 109699 h 152392"/>
                <a:gd name="connsiteX55" fmla="*/ 60651 w 152401"/>
                <a:gd name="connsiteY55" fmla="*/ 113287 h 152392"/>
                <a:gd name="connsiteX56" fmla="*/ 59852 w 152401"/>
                <a:gd name="connsiteY56" fmla="*/ 115144 h 152392"/>
                <a:gd name="connsiteX57" fmla="*/ 60842 w 152401"/>
                <a:gd name="connsiteY57" fmla="*/ 117158 h 152392"/>
                <a:gd name="connsiteX58" fmla="*/ 71024 w 152401"/>
                <a:gd name="connsiteY58" fmla="*/ 120780 h 152392"/>
                <a:gd name="connsiteX59" fmla="*/ 71024 w 152401"/>
                <a:gd name="connsiteY59" fmla="*/ 126000 h 152392"/>
                <a:gd name="connsiteX60" fmla="*/ 73600 w 152401"/>
                <a:gd name="connsiteY60" fmla="*/ 128565 h 152392"/>
                <a:gd name="connsiteX61" fmla="*/ 73611 w 152401"/>
                <a:gd name="connsiteY61" fmla="*/ 128565 h 152392"/>
                <a:gd name="connsiteX62" fmla="*/ 78797 w 152401"/>
                <a:gd name="connsiteY62" fmla="*/ 128565 h 152392"/>
                <a:gd name="connsiteX63" fmla="*/ 78797 w 152401"/>
                <a:gd name="connsiteY63" fmla="*/ 128565 h 152392"/>
                <a:gd name="connsiteX64" fmla="*/ 81385 w 152401"/>
                <a:gd name="connsiteY64" fmla="*/ 126000 h 152392"/>
                <a:gd name="connsiteX65" fmla="*/ 81385 w 152401"/>
                <a:gd name="connsiteY65" fmla="*/ 120847 h 152392"/>
                <a:gd name="connsiteX66" fmla="*/ 95256 w 152401"/>
                <a:gd name="connsiteY66" fmla="*/ 106391 h 152392"/>
                <a:gd name="connsiteX67" fmla="*/ 85019 w 152401"/>
                <a:gd name="connsiteY67" fmla="*/ 92486 h 152392"/>
                <a:gd name="connsiteX68" fmla="*/ 85019 w 152401"/>
                <a:gd name="connsiteY68" fmla="*/ 9248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52401" h="152392">
                  <a:moveTo>
                    <a:pt x="97045" y="34504"/>
                  </a:moveTo>
                  <a:lnTo>
                    <a:pt x="113526" y="10339"/>
                  </a:lnTo>
                  <a:cubicBezTo>
                    <a:pt x="114032" y="9349"/>
                    <a:pt x="114280" y="8246"/>
                    <a:pt x="114280" y="7144"/>
                  </a:cubicBezTo>
                  <a:cubicBezTo>
                    <a:pt x="114280" y="3206"/>
                    <a:pt x="111096" y="11"/>
                    <a:pt x="107159" y="0"/>
                  </a:cubicBezTo>
                  <a:lnTo>
                    <a:pt x="45250" y="0"/>
                  </a:lnTo>
                  <a:cubicBezTo>
                    <a:pt x="45250" y="0"/>
                    <a:pt x="45250" y="0"/>
                    <a:pt x="45250" y="0"/>
                  </a:cubicBezTo>
                  <a:cubicBezTo>
                    <a:pt x="41301" y="0"/>
                    <a:pt x="38106" y="3195"/>
                    <a:pt x="38106" y="7144"/>
                  </a:cubicBezTo>
                  <a:cubicBezTo>
                    <a:pt x="38106" y="8246"/>
                    <a:pt x="38365" y="9349"/>
                    <a:pt x="38860" y="10339"/>
                  </a:cubicBezTo>
                  <a:lnTo>
                    <a:pt x="55364" y="34504"/>
                  </a:lnTo>
                  <a:cubicBezTo>
                    <a:pt x="-2923" y="70144"/>
                    <a:pt x="25" y="116696"/>
                    <a:pt x="25" y="122625"/>
                  </a:cubicBezTo>
                  <a:cubicBezTo>
                    <a:pt x="25" y="139073"/>
                    <a:pt x="14650" y="152392"/>
                    <a:pt x="32672" y="152392"/>
                  </a:cubicBezTo>
                  <a:lnTo>
                    <a:pt x="119736" y="152392"/>
                  </a:lnTo>
                  <a:cubicBezTo>
                    <a:pt x="137770" y="152392"/>
                    <a:pt x="152384" y="139073"/>
                    <a:pt x="152384" y="122625"/>
                  </a:cubicBezTo>
                  <a:cubicBezTo>
                    <a:pt x="152384" y="116797"/>
                    <a:pt x="155005" y="69941"/>
                    <a:pt x="97045" y="34504"/>
                  </a:cubicBezTo>
                  <a:close/>
                  <a:moveTo>
                    <a:pt x="93557" y="14287"/>
                  </a:moveTo>
                  <a:lnTo>
                    <a:pt x="82172" y="30960"/>
                  </a:lnTo>
                  <a:lnTo>
                    <a:pt x="70236" y="30960"/>
                  </a:lnTo>
                  <a:lnTo>
                    <a:pt x="58862" y="14287"/>
                  </a:lnTo>
                  <a:lnTo>
                    <a:pt x="93557" y="14287"/>
                  </a:lnTo>
                  <a:close/>
                  <a:moveTo>
                    <a:pt x="138096" y="122625"/>
                  </a:moveTo>
                  <a:cubicBezTo>
                    <a:pt x="138096" y="131164"/>
                    <a:pt x="129861" y="138105"/>
                    <a:pt x="119736" y="138105"/>
                  </a:cubicBezTo>
                  <a:lnTo>
                    <a:pt x="32672" y="138105"/>
                  </a:lnTo>
                  <a:cubicBezTo>
                    <a:pt x="22559" y="138105"/>
                    <a:pt x="14324" y="131164"/>
                    <a:pt x="14324" y="122625"/>
                  </a:cubicBezTo>
                  <a:cubicBezTo>
                    <a:pt x="14076" y="98516"/>
                    <a:pt x="24032" y="70402"/>
                    <a:pt x="65196" y="45236"/>
                  </a:cubicBezTo>
                  <a:lnTo>
                    <a:pt x="87246" y="45236"/>
                  </a:lnTo>
                  <a:cubicBezTo>
                    <a:pt x="128196" y="70301"/>
                    <a:pt x="138299" y="98494"/>
                    <a:pt x="138096" y="122625"/>
                  </a:cubicBezTo>
                  <a:lnTo>
                    <a:pt x="138096" y="122625"/>
                  </a:lnTo>
                  <a:close/>
                  <a:moveTo>
                    <a:pt x="85019" y="92486"/>
                  </a:moveTo>
                  <a:lnTo>
                    <a:pt x="70427" y="88166"/>
                  </a:lnTo>
                  <a:cubicBezTo>
                    <a:pt x="68751" y="87682"/>
                    <a:pt x="67581" y="86017"/>
                    <a:pt x="67581" y="84094"/>
                  </a:cubicBezTo>
                  <a:cubicBezTo>
                    <a:pt x="67581" y="81754"/>
                    <a:pt x="69302" y="79864"/>
                    <a:pt x="71406" y="79864"/>
                  </a:cubicBezTo>
                  <a:lnTo>
                    <a:pt x="80507" y="79864"/>
                  </a:lnTo>
                  <a:cubicBezTo>
                    <a:pt x="81981" y="79864"/>
                    <a:pt x="83410" y="80280"/>
                    <a:pt x="84659" y="81056"/>
                  </a:cubicBezTo>
                  <a:cubicBezTo>
                    <a:pt x="85097" y="81349"/>
                    <a:pt x="85615" y="81517"/>
                    <a:pt x="86155" y="81517"/>
                  </a:cubicBezTo>
                  <a:cubicBezTo>
                    <a:pt x="86807" y="81517"/>
                    <a:pt x="87449" y="81270"/>
                    <a:pt x="87932" y="80831"/>
                  </a:cubicBezTo>
                  <a:lnTo>
                    <a:pt x="91724" y="77209"/>
                  </a:lnTo>
                  <a:cubicBezTo>
                    <a:pt x="92230" y="76725"/>
                    <a:pt x="92522" y="76050"/>
                    <a:pt x="92522" y="75352"/>
                  </a:cubicBezTo>
                  <a:cubicBezTo>
                    <a:pt x="92522" y="74565"/>
                    <a:pt x="92151" y="73822"/>
                    <a:pt x="91532" y="73339"/>
                  </a:cubicBezTo>
                  <a:cubicBezTo>
                    <a:pt x="88562" y="71168"/>
                    <a:pt x="85030" y="69896"/>
                    <a:pt x="81351" y="69716"/>
                  </a:cubicBezTo>
                  <a:lnTo>
                    <a:pt x="81351" y="64474"/>
                  </a:lnTo>
                  <a:cubicBezTo>
                    <a:pt x="81351" y="63056"/>
                    <a:pt x="80192" y="61909"/>
                    <a:pt x="78775" y="61909"/>
                  </a:cubicBezTo>
                  <a:cubicBezTo>
                    <a:pt x="78764" y="61909"/>
                    <a:pt x="78764" y="61909"/>
                    <a:pt x="78764" y="61909"/>
                  </a:cubicBezTo>
                  <a:lnTo>
                    <a:pt x="73577" y="61909"/>
                  </a:lnTo>
                  <a:cubicBezTo>
                    <a:pt x="73577" y="61909"/>
                    <a:pt x="73577" y="61909"/>
                    <a:pt x="73577" y="61909"/>
                  </a:cubicBezTo>
                  <a:cubicBezTo>
                    <a:pt x="72149" y="61909"/>
                    <a:pt x="71001" y="63056"/>
                    <a:pt x="70990" y="64474"/>
                  </a:cubicBezTo>
                  <a:lnTo>
                    <a:pt x="70990" y="69671"/>
                  </a:lnTo>
                  <a:cubicBezTo>
                    <a:pt x="63306" y="69885"/>
                    <a:pt x="57152" y="76275"/>
                    <a:pt x="57152" y="84128"/>
                  </a:cubicBezTo>
                  <a:cubicBezTo>
                    <a:pt x="57152" y="90529"/>
                    <a:pt x="61371" y="96244"/>
                    <a:pt x="67390" y="98033"/>
                  </a:cubicBezTo>
                  <a:lnTo>
                    <a:pt x="81981" y="102364"/>
                  </a:lnTo>
                  <a:cubicBezTo>
                    <a:pt x="83657" y="102836"/>
                    <a:pt x="84827" y="104513"/>
                    <a:pt x="84827" y="106436"/>
                  </a:cubicBezTo>
                  <a:cubicBezTo>
                    <a:pt x="84827" y="108776"/>
                    <a:pt x="83106" y="110666"/>
                    <a:pt x="81002" y="110666"/>
                  </a:cubicBezTo>
                  <a:lnTo>
                    <a:pt x="71890" y="110666"/>
                  </a:lnTo>
                  <a:cubicBezTo>
                    <a:pt x="70427" y="110655"/>
                    <a:pt x="68999" y="110250"/>
                    <a:pt x="67750" y="109474"/>
                  </a:cubicBezTo>
                  <a:cubicBezTo>
                    <a:pt x="67311" y="109170"/>
                    <a:pt x="66782" y="109013"/>
                    <a:pt x="66254" y="109013"/>
                  </a:cubicBezTo>
                  <a:cubicBezTo>
                    <a:pt x="65601" y="109013"/>
                    <a:pt x="64960" y="109260"/>
                    <a:pt x="64476" y="109699"/>
                  </a:cubicBezTo>
                  <a:lnTo>
                    <a:pt x="60651" y="113287"/>
                  </a:lnTo>
                  <a:cubicBezTo>
                    <a:pt x="60134" y="113771"/>
                    <a:pt x="59852" y="114435"/>
                    <a:pt x="59852" y="115144"/>
                  </a:cubicBezTo>
                  <a:cubicBezTo>
                    <a:pt x="59852" y="115931"/>
                    <a:pt x="60212" y="116674"/>
                    <a:pt x="60842" y="117158"/>
                  </a:cubicBezTo>
                  <a:cubicBezTo>
                    <a:pt x="63812" y="119329"/>
                    <a:pt x="67345" y="120589"/>
                    <a:pt x="71024" y="120780"/>
                  </a:cubicBezTo>
                  <a:lnTo>
                    <a:pt x="71024" y="126000"/>
                  </a:lnTo>
                  <a:cubicBezTo>
                    <a:pt x="71024" y="127429"/>
                    <a:pt x="72182" y="128565"/>
                    <a:pt x="73600" y="128565"/>
                  </a:cubicBezTo>
                  <a:cubicBezTo>
                    <a:pt x="73600" y="128565"/>
                    <a:pt x="73611" y="128565"/>
                    <a:pt x="73611" y="128565"/>
                  </a:cubicBezTo>
                  <a:lnTo>
                    <a:pt x="78797" y="128565"/>
                  </a:lnTo>
                  <a:cubicBezTo>
                    <a:pt x="78797" y="128565"/>
                    <a:pt x="78797" y="128565"/>
                    <a:pt x="78797" y="128565"/>
                  </a:cubicBezTo>
                  <a:cubicBezTo>
                    <a:pt x="80215" y="128565"/>
                    <a:pt x="81374" y="127429"/>
                    <a:pt x="81385" y="126000"/>
                  </a:cubicBezTo>
                  <a:lnTo>
                    <a:pt x="81385" y="120847"/>
                  </a:lnTo>
                  <a:cubicBezTo>
                    <a:pt x="89035" y="120656"/>
                    <a:pt x="95222" y="114244"/>
                    <a:pt x="95256" y="106391"/>
                  </a:cubicBezTo>
                  <a:cubicBezTo>
                    <a:pt x="95256" y="99990"/>
                    <a:pt x="91037" y="94286"/>
                    <a:pt x="85019" y="92486"/>
                  </a:cubicBezTo>
                  <a:lnTo>
                    <a:pt x="85019" y="92486"/>
                  </a:lnTo>
                  <a:close/>
                </a:path>
              </a:pathLst>
            </a:custGeom>
            <a:grpFill/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Espaço Reservado para Conteúdo 4">
            <a:extLst>
              <a:ext uri="{FF2B5EF4-FFF2-40B4-BE49-F238E27FC236}">
                <a16:creationId xmlns:a16="http://schemas.microsoft.com/office/drawing/2014/main" id="{C2174296-7055-44B8-8011-CF35D62C87B9}"/>
              </a:ext>
            </a:extLst>
          </p:cNvPr>
          <p:cNvGrpSpPr/>
          <p:nvPr/>
        </p:nvGrpSpPr>
        <p:grpSpPr>
          <a:xfrm>
            <a:off x="3200811" y="1067518"/>
            <a:ext cx="365759" cy="365759"/>
            <a:chOff x="2695355" y="-185134"/>
            <a:chExt cx="365759" cy="365759"/>
          </a:xfrm>
          <a:solidFill>
            <a:srgbClr val="FF8C00"/>
          </a:solidFill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EE54602E-684B-44E1-BDA5-9F48617C15C7}"/>
                </a:ext>
              </a:extLst>
            </p:cNvPr>
            <p:cNvSpPr/>
            <p:nvPr/>
          </p:nvSpPr>
          <p:spPr>
            <a:xfrm>
              <a:off x="2695355" y="-185134"/>
              <a:ext cx="365759" cy="365759"/>
            </a:xfrm>
            <a:custGeom>
              <a:avLst/>
              <a:gdLst>
                <a:gd name="connsiteX0" fmla="*/ 182880 w 365759"/>
                <a:gd name="connsiteY0" fmla="*/ 0 h 365759"/>
                <a:gd name="connsiteX1" fmla="*/ 365760 w 365759"/>
                <a:gd name="connsiteY1" fmla="*/ 182880 h 365759"/>
                <a:gd name="connsiteX2" fmla="*/ 182880 w 365759"/>
                <a:gd name="connsiteY2" fmla="*/ 365760 h 365759"/>
                <a:gd name="connsiteX3" fmla="*/ 0 w 365759"/>
                <a:gd name="connsiteY3" fmla="*/ 182880 h 365759"/>
                <a:gd name="connsiteX4" fmla="*/ 182880 w 365759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59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8" y="365760"/>
                    <a:pt x="0" y="283883"/>
                    <a:pt x="0" y="182880"/>
                  </a:cubicBezTo>
                  <a:cubicBezTo>
                    <a:pt x="0" y="81877"/>
                    <a:pt x="81878" y="0"/>
                    <a:pt x="182880" y="0"/>
                  </a:cubicBezTo>
                  <a:close/>
                </a:path>
              </a:pathLst>
            </a:custGeom>
            <a:grpFill/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CF8EB288-01F8-43F1-9E0B-D112675812DD}"/>
                </a:ext>
              </a:extLst>
            </p:cNvPr>
            <p:cNvSpPr/>
            <p:nvPr/>
          </p:nvSpPr>
          <p:spPr>
            <a:xfrm>
              <a:off x="2802038" y="-94397"/>
              <a:ext cx="152392" cy="152392"/>
            </a:xfrm>
            <a:custGeom>
              <a:avLst/>
              <a:gdLst>
                <a:gd name="connsiteX0" fmla="*/ 67151 w 152392"/>
                <a:gd name="connsiteY0" fmla="*/ 69142 h 152392"/>
                <a:gd name="connsiteX1" fmla="*/ 82057 w 152392"/>
                <a:gd name="connsiteY1" fmla="*/ 73395 h 152392"/>
                <a:gd name="connsiteX2" fmla="*/ 83880 w 152392"/>
                <a:gd name="connsiteY2" fmla="*/ 75814 h 152392"/>
                <a:gd name="connsiteX3" fmla="*/ 81371 w 152392"/>
                <a:gd name="connsiteY3" fmla="*/ 78311 h 152392"/>
                <a:gd name="connsiteX4" fmla="*/ 71617 w 152392"/>
                <a:gd name="connsiteY4" fmla="*/ 78311 h 152392"/>
                <a:gd name="connsiteX5" fmla="*/ 68546 w 152392"/>
                <a:gd name="connsiteY5" fmla="*/ 77659 h 152392"/>
                <a:gd name="connsiteX6" fmla="*/ 64350 w 152392"/>
                <a:gd name="connsiteY6" fmla="*/ 78255 h 152392"/>
                <a:gd name="connsiteX7" fmla="*/ 59141 w 152392"/>
                <a:gd name="connsiteY7" fmla="*/ 83464 h 152392"/>
                <a:gd name="connsiteX8" fmla="*/ 59591 w 152392"/>
                <a:gd name="connsiteY8" fmla="*/ 88931 h 152392"/>
                <a:gd name="connsiteX9" fmla="*/ 69052 w 152392"/>
                <a:gd name="connsiteY9" fmla="*/ 92362 h 152392"/>
                <a:gd name="connsiteX10" fmla="*/ 69052 w 152392"/>
                <a:gd name="connsiteY10" fmla="*/ 97628 h 152392"/>
                <a:gd name="connsiteX11" fmla="*/ 73811 w 152392"/>
                <a:gd name="connsiteY11" fmla="*/ 102386 h 152392"/>
                <a:gd name="connsiteX12" fmla="*/ 78581 w 152392"/>
                <a:gd name="connsiteY12" fmla="*/ 102386 h 152392"/>
                <a:gd name="connsiteX13" fmla="*/ 83340 w 152392"/>
                <a:gd name="connsiteY13" fmla="*/ 97628 h 152392"/>
                <a:gd name="connsiteX14" fmla="*/ 83340 w 152392"/>
                <a:gd name="connsiteY14" fmla="*/ 92385 h 152392"/>
                <a:gd name="connsiteX15" fmla="*/ 98010 w 152392"/>
                <a:gd name="connsiteY15" fmla="*/ 73631 h 152392"/>
                <a:gd name="connsiteX16" fmla="*/ 85241 w 152392"/>
                <a:gd name="connsiteY16" fmla="*/ 59434 h 152392"/>
                <a:gd name="connsiteX17" fmla="*/ 70335 w 152392"/>
                <a:gd name="connsiteY17" fmla="*/ 55181 h 152392"/>
                <a:gd name="connsiteX18" fmla="*/ 68512 w 152392"/>
                <a:gd name="connsiteY18" fmla="*/ 52774 h 152392"/>
                <a:gd name="connsiteX19" fmla="*/ 71021 w 152392"/>
                <a:gd name="connsiteY19" fmla="*/ 50265 h 152392"/>
                <a:gd name="connsiteX20" fmla="*/ 80775 w 152392"/>
                <a:gd name="connsiteY20" fmla="*/ 50265 h 152392"/>
                <a:gd name="connsiteX21" fmla="*/ 83846 w 152392"/>
                <a:gd name="connsiteY21" fmla="*/ 50929 h 152392"/>
                <a:gd name="connsiteX22" fmla="*/ 88042 w 152392"/>
                <a:gd name="connsiteY22" fmla="*/ 50332 h 152392"/>
                <a:gd name="connsiteX23" fmla="*/ 93251 w 152392"/>
                <a:gd name="connsiteY23" fmla="*/ 45124 h 152392"/>
                <a:gd name="connsiteX24" fmla="*/ 92801 w 152392"/>
                <a:gd name="connsiteY24" fmla="*/ 39645 h 152392"/>
                <a:gd name="connsiteX25" fmla="*/ 83340 w 152392"/>
                <a:gd name="connsiteY25" fmla="*/ 36225 h 152392"/>
                <a:gd name="connsiteX26" fmla="*/ 83340 w 152392"/>
                <a:gd name="connsiteY26" fmla="*/ 30949 h 152392"/>
                <a:gd name="connsiteX27" fmla="*/ 78581 w 152392"/>
                <a:gd name="connsiteY27" fmla="*/ 26190 h 152392"/>
                <a:gd name="connsiteX28" fmla="*/ 73811 w 152392"/>
                <a:gd name="connsiteY28" fmla="*/ 26190 h 152392"/>
                <a:gd name="connsiteX29" fmla="*/ 69052 w 152392"/>
                <a:gd name="connsiteY29" fmla="*/ 30949 h 152392"/>
                <a:gd name="connsiteX30" fmla="*/ 69052 w 152392"/>
                <a:gd name="connsiteY30" fmla="*/ 36191 h 152392"/>
                <a:gd name="connsiteX31" fmla="*/ 54382 w 152392"/>
                <a:gd name="connsiteY31" fmla="*/ 54945 h 152392"/>
                <a:gd name="connsiteX32" fmla="*/ 67151 w 152392"/>
                <a:gd name="connsiteY32" fmla="*/ 69142 h 152392"/>
                <a:gd name="connsiteX33" fmla="*/ 67151 w 152392"/>
                <a:gd name="connsiteY33" fmla="*/ 69142 h 152392"/>
                <a:gd name="connsiteX34" fmla="*/ 142875 w 152392"/>
                <a:gd name="connsiteY34" fmla="*/ 95242 h 152392"/>
                <a:gd name="connsiteX35" fmla="*/ 132547 w 152392"/>
                <a:gd name="connsiteY35" fmla="*/ 95242 h 152392"/>
                <a:gd name="connsiteX36" fmla="*/ 140490 w 152392"/>
                <a:gd name="connsiteY36" fmla="*/ 64294 h 152392"/>
                <a:gd name="connsiteX37" fmla="*/ 76196 w 152392"/>
                <a:gd name="connsiteY37" fmla="*/ 0 h 152392"/>
                <a:gd name="connsiteX38" fmla="*/ 11902 w 152392"/>
                <a:gd name="connsiteY38" fmla="*/ 64294 h 152392"/>
                <a:gd name="connsiteX39" fmla="*/ 19845 w 152392"/>
                <a:gd name="connsiteY39" fmla="*/ 95242 h 152392"/>
                <a:gd name="connsiteX40" fmla="*/ 9517 w 152392"/>
                <a:gd name="connsiteY40" fmla="*/ 95242 h 152392"/>
                <a:gd name="connsiteX41" fmla="*/ 0 w 152392"/>
                <a:gd name="connsiteY41" fmla="*/ 106672 h 152392"/>
                <a:gd name="connsiteX42" fmla="*/ 0 w 152392"/>
                <a:gd name="connsiteY42" fmla="*/ 140962 h 152392"/>
                <a:gd name="connsiteX43" fmla="*/ 9517 w 152392"/>
                <a:gd name="connsiteY43" fmla="*/ 152392 h 152392"/>
                <a:gd name="connsiteX44" fmla="*/ 142875 w 152392"/>
                <a:gd name="connsiteY44" fmla="*/ 152392 h 152392"/>
                <a:gd name="connsiteX45" fmla="*/ 152392 w 152392"/>
                <a:gd name="connsiteY45" fmla="*/ 140962 h 152392"/>
                <a:gd name="connsiteX46" fmla="*/ 152392 w 152392"/>
                <a:gd name="connsiteY46" fmla="*/ 106672 h 152392"/>
                <a:gd name="connsiteX47" fmla="*/ 142875 w 152392"/>
                <a:gd name="connsiteY47" fmla="*/ 95242 h 152392"/>
                <a:gd name="connsiteX48" fmla="*/ 76196 w 152392"/>
                <a:gd name="connsiteY48" fmla="*/ 14287 h 152392"/>
                <a:gd name="connsiteX49" fmla="*/ 126202 w 152392"/>
                <a:gd name="connsiteY49" fmla="*/ 64294 h 152392"/>
                <a:gd name="connsiteX50" fmla="*/ 76196 w 152392"/>
                <a:gd name="connsiteY50" fmla="*/ 114300 h 152392"/>
                <a:gd name="connsiteX51" fmla="*/ 26190 w 152392"/>
                <a:gd name="connsiteY51" fmla="*/ 64294 h 152392"/>
                <a:gd name="connsiteX52" fmla="*/ 76196 w 152392"/>
                <a:gd name="connsiteY52" fmla="*/ 14287 h 152392"/>
                <a:gd name="connsiteX53" fmla="*/ 138105 w 152392"/>
                <a:gd name="connsiteY53" fmla="*/ 138105 h 152392"/>
                <a:gd name="connsiteX54" fmla="*/ 14287 w 152392"/>
                <a:gd name="connsiteY54" fmla="*/ 138105 h 152392"/>
                <a:gd name="connsiteX55" fmla="*/ 14287 w 152392"/>
                <a:gd name="connsiteY55" fmla="*/ 109530 h 152392"/>
                <a:gd name="connsiteX56" fmla="*/ 30532 w 152392"/>
                <a:gd name="connsiteY56" fmla="*/ 109530 h 152392"/>
                <a:gd name="connsiteX57" fmla="*/ 42649 w 152392"/>
                <a:gd name="connsiteY57" fmla="*/ 119059 h 152392"/>
                <a:gd name="connsiteX58" fmla="*/ 30948 w 152392"/>
                <a:gd name="connsiteY58" fmla="*/ 119059 h 152392"/>
                <a:gd name="connsiteX59" fmla="*/ 28575 w 152392"/>
                <a:gd name="connsiteY59" fmla="*/ 121444 h 152392"/>
                <a:gd name="connsiteX60" fmla="*/ 28575 w 152392"/>
                <a:gd name="connsiteY60" fmla="*/ 126202 h 152392"/>
                <a:gd name="connsiteX61" fmla="*/ 30948 w 152392"/>
                <a:gd name="connsiteY61" fmla="*/ 128587 h 152392"/>
                <a:gd name="connsiteX62" fmla="*/ 121444 w 152392"/>
                <a:gd name="connsiteY62" fmla="*/ 128587 h 152392"/>
                <a:gd name="connsiteX63" fmla="*/ 123817 w 152392"/>
                <a:gd name="connsiteY63" fmla="*/ 126202 h 152392"/>
                <a:gd name="connsiteX64" fmla="*/ 123817 w 152392"/>
                <a:gd name="connsiteY64" fmla="*/ 121444 h 152392"/>
                <a:gd name="connsiteX65" fmla="*/ 121444 w 152392"/>
                <a:gd name="connsiteY65" fmla="*/ 119059 h 152392"/>
                <a:gd name="connsiteX66" fmla="*/ 109744 w 152392"/>
                <a:gd name="connsiteY66" fmla="*/ 119059 h 152392"/>
                <a:gd name="connsiteX67" fmla="*/ 121860 w 152392"/>
                <a:gd name="connsiteY67" fmla="*/ 109530 h 152392"/>
                <a:gd name="connsiteX68" fmla="*/ 138105 w 152392"/>
                <a:gd name="connsiteY68" fmla="*/ 109530 h 152392"/>
                <a:gd name="connsiteX69" fmla="*/ 138105 w 152392"/>
                <a:gd name="connsiteY69" fmla="*/ 138105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52392" h="152392">
                  <a:moveTo>
                    <a:pt x="67151" y="69142"/>
                  </a:moveTo>
                  <a:lnTo>
                    <a:pt x="82057" y="73395"/>
                  </a:lnTo>
                  <a:cubicBezTo>
                    <a:pt x="83126" y="73699"/>
                    <a:pt x="83880" y="74711"/>
                    <a:pt x="83880" y="75814"/>
                  </a:cubicBezTo>
                  <a:cubicBezTo>
                    <a:pt x="83880" y="77175"/>
                    <a:pt x="82744" y="78311"/>
                    <a:pt x="81371" y="78311"/>
                  </a:cubicBezTo>
                  <a:lnTo>
                    <a:pt x="71617" y="78311"/>
                  </a:lnTo>
                  <a:cubicBezTo>
                    <a:pt x="70537" y="78311"/>
                    <a:pt x="69502" y="78075"/>
                    <a:pt x="68546" y="77659"/>
                  </a:cubicBezTo>
                  <a:cubicBezTo>
                    <a:pt x="67117" y="76995"/>
                    <a:pt x="65452" y="77152"/>
                    <a:pt x="64350" y="78255"/>
                  </a:cubicBezTo>
                  <a:lnTo>
                    <a:pt x="59141" y="83464"/>
                  </a:lnTo>
                  <a:cubicBezTo>
                    <a:pt x="57566" y="85039"/>
                    <a:pt x="57746" y="87716"/>
                    <a:pt x="59591" y="88931"/>
                  </a:cubicBezTo>
                  <a:cubicBezTo>
                    <a:pt x="62415" y="90810"/>
                    <a:pt x="65655" y="91946"/>
                    <a:pt x="69052" y="92362"/>
                  </a:cubicBezTo>
                  <a:lnTo>
                    <a:pt x="69052" y="97628"/>
                  </a:lnTo>
                  <a:cubicBezTo>
                    <a:pt x="69052" y="100249"/>
                    <a:pt x="71190" y="102386"/>
                    <a:pt x="73811" y="102386"/>
                  </a:cubicBezTo>
                  <a:lnTo>
                    <a:pt x="78581" y="102386"/>
                  </a:lnTo>
                  <a:cubicBezTo>
                    <a:pt x="81191" y="102386"/>
                    <a:pt x="83340" y="100249"/>
                    <a:pt x="83340" y="97628"/>
                  </a:cubicBezTo>
                  <a:lnTo>
                    <a:pt x="83340" y="92385"/>
                  </a:lnTo>
                  <a:cubicBezTo>
                    <a:pt x="92362" y="91316"/>
                    <a:pt x="99236" y="83160"/>
                    <a:pt x="98010" y="73631"/>
                  </a:cubicBezTo>
                  <a:cubicBezTo>
                    <a:pt x="97155" y="66791"/>
                    <a:pt x="91856" y="61346"/>
                    <a:pt x="85241" y="59434"/>
                  </a:cubicBezTo>
                  <a:lnTo>
                    <a:pt x="70335" y="55181"/>
                  </a:lnTo>
                  <a:cubicBezTo>
                    <a:pt x="69255" y="54889"/>
                    <a:pt x="68512" y="53876"/>
                    <a:pt x="68512" y="52774"/>
                  </a:cubicBezTo>
                  <a:cubicBezTo>
                    <a:pt x="68512" y="51401"/>
                    <a:pt x="69649" y="50265"/>
                    <a:pt x="71021" y="50265"/>
                  </a:cubicBezTo>
                  <a:lnTo>
                    <a:pt x="80775" y="50265"/>
                  </a:lnTo>
                  <a:cubicBezTo>
                    <a:pt x="81855" y="50265"/>
                    <a:pt x="82890" y="50513"/>
                    <a:pt x="83846" y="50929"/>
                  </a:cubicBezTo>
                  <a:cubicBezTo>
                    <a:pt x="85275" y="51581"/>
                    <a:pt x="86940" y="51435"/>
                    <a:pt x="88042" y="50332"/>
                  </a:cubicBezTo>
                  <a:lnTo>
                    <a:pt x="93251" y="45124"/>
                  </a:lnTo>
                  <a:cubicBezTo>
                    <a:pt x="94826" y="43549"/>
                    <a:pt x="94646" y="40860"/>
                    <a:pt x="92801" y="39645"/>
                  </a:cubicBezTo>
                  <a:cubicBezTo>
                    <a:pt x="89977" y="37766"/>
                    <a:pt x="86737" y="36641"/>
                    <a:pt x="83340" y="36225"/>
                  </a:cubicBezTo>
                  <a:lnTo>
                    <a:pt x="83340" y="30949"/>
                  </a:lnTo>
                  <a:cubicBezTo>
                    <a:pt x="83340" y="28327"/>
                    <a:pt x="81191" y="26190"/>
                    <a:pt x="78581" y="26190"/>
                  </a:cubicBezTo>
                  <a:lnTo>
                    <a:pt x="73811" y="26190"/>
                  </a:lnTo>
                  <a:cubicBezTo>
                    <a:pt x="71190" y="26190"/>
                    <a:pt x="69052" y="28327"/>
                    <a:pt x="69052" y="30949"/>
                  </a:cubicBezTo>
                  <a:lnTo>
                    <a:pt x="69052" y="36191"/>
                  </a:lnTo>
                  <a:cubicBezTo>
                    <a:pt x="60030" y="37260"/>
                    <a:pt x="53156" y="45416"/>
                    <a:pt x="54382" y="54945"/>
                  </a:cubicBezTo>
                  <a:cubicBezTo>
                    <a:pt x="55237" y="61785"/>
                    <a:pt x="60514" y="67241"/>
                    <a:pt x="67151" y="69142"/>
                  </a:cubicBezTo>
                  <a:lnTo>
                    <a:pt x="67151" y="69142"/>
                  </a:lnTo>
                  <a:close/>
                  <a:moveTo>
                    <a:pt x="142875" y="95242"/>
                  </a:moveTo>
                  <a:lnTo>
                    <a:pt x="132547" y="95242"/>
                  </a:lnTo>
                  <a:cubicBezTo>
                    <a:pt x="137599" y="86051"/>
                    <a:pt x="140490" y="75510"/>
                    <a:pt x="140490" y="64294"/>
                  </a:cubicBezTo>
                  <a:cubicBezTo>
                    <a:pt x="140490" y="28777"/>
                    <a:pt x="111712" y="0"/>
                    <a:pt x="76196" y="0"/>
                  </a:cubicBezTo>
                  <a:cubicBezTo>
                    <a:pt x="40680" y="0"/>
                    <a:pt x="11902" y="28777"/>
                    <a:pt x="11902" y="64294"/>
                  </a:cubicBezTo>
                  <a:cubicBezTo>
                    <a:pt x="11902" y="75510"/>
                    <a:pt x="14794" y="86051"/>
                    <a:pt x="19845" y="95242"/>
                  </a:cubicBezTo>
                  <a:lnTo>
                    <a:pt x="9517" y="95242"/>
                  </a:lnTo>
                  <a:cubicBezTo>
                    <a:pt x="4252" y="95242"/>
                    <a:pt x="0" y="100361"/>
                    <a:pt x="0" y="106672"/>
                  </a:cubicBezTo>
                  <a:lnTo>
                    <a:pt x="0" y="140962"/>
                  </a:lnTo>
                  <a:cubicBezTo>
                    <a:pt x="0" y="147274"/>
                    <a:pt x="4252" y="152392"/>
                    <a:pt x="9517" y="152392"/>
                  </a:cubicBezTo>
                  <a:lnTo>
                    <a:pt x="142875" y="152392"/>
                  </a:lnTo>
                  <a:cubicBezTo>
                    <a:pt x="148140" y="152392"/>
                    <a:pt x="152392" y="147274"/>
                    <a:pt x="152392" y="140962"/>
                  </a:cubicBezTo>
                  <a:lnTo>
                    <a:pt x="152392" y="106672"/>
                  </a:lnTo>
                  <a:cubicBezTo>
                    <a:pt x="152392" y="100361"/>
                    <a:pt x="148140" y="95242"/>
                    <a:pt x="142875" y="95242"/>
                  </a:cubicBezTo>
                  <a:close/>
                  <a:moveTo>
                    <a:pt x="76196" y="14287"/>
                  </a:moveTo>
                  <a:cubicBezTo>
                    <a:pt x="103759" y="14287"/>
                    <a:pt x="126202" y="36731"/>
                    <a:pt x="126202" y="64294"/>
                  </a:cubicBezTo>
                  <a:cubicBezTo>
                    <a:pt x="126202" y="91856"/>
                    <a:pt x="103759" y="114300"/>
                    <a:pt x="76196" y="114300"/>
                  </a:cubicBezTo>
                  <a:cubicBezTo>
                    <a:pt x="48634" y="114300"/>
                    <a:pt x="26190" y="91856"/>
                    <a:pt x="26190" y="64294"/>
                  </a:cubicBezTo>
                  <a:cubicBezTo>
                    <a:pt x="26190" y="36731"/>
                    <a:pt x="48634" y="14287"/>
                    <a:pt x="76196" y="14287"/>
                  </a:cubicBezTo>
                  <a:close/>
                  <a:moveTo>
                    <a:pt x="138105" y="138105"/>
                  </a:moveTo>
                  <a:lnTo>
                    <a:pt x="14287" y="138105"/>
                  </a:lnTo>
                  <a:lnTo>
                    <a:pt x="14287" y="109530"/>
                  </a:lnTo>
                  <a:lnTo>
                    <a:pt x="30532" y="109530"/>
                  </a:lnTo>
                  <a:cubicBezTo>
                    <a:pt x="34166" y="113197"/>
                    <a:pt x="38239" y="116347"/>
                    <a:pt x="42649" y="119059"/>
                  </a:cubicBezTo>
                  <a:lnTo>
                    <a:pt x="30948" y="119059"/>
                  </a:lnTo>
                  <a:cubicBezTo>
                    <a:pt x="29644" y="119059"/>
                    <a:pt x="28575" y="120128"/>
                    <a:pt x="28575" y="121444"/>
                  </a:cubicBezTo>
                  <a:lnTo>
                    <a:pt x="28575" y="126202"/>
                  </a:lnTo>
                  <a:cubicBezTo>
                    <a:pt x="28575" y="127507"/>
                    <a:pt x="29644" y="128587"/>
                    <a:pt x="30948" y="128587"/>
                  </a:cubicBezTo>
                  <a:lnTo>
                    <a:pt x="121444" y="128587"/>
                  </a:lnTo>
                  <a:cubicBezTo>
                    <a:pt x="122749" y="128587"/>
                    <a:pt x="123817" y="127507"/>
                    <a:pt x="123817" y="126202"/>
                  </a:cubicBezTo>
                  <a:lnTo>
                    <a:pt x="123817" y="121444"/>
                  </a:lnTo>
                  <a:cubicBezTo>
                    <a:pt x="123817" y="120128"/>
                    <a:pt x="122749" y="119059"/>
                    <a:pt x="121444" y="119059"/>
                  </a:cubicBezTo>
                  <a:lnTo>
                    <a:pt x="109744" y="119059"/>
                  </a:lnTo>
                  <a:cubicBezTo>
                    <a:pt x="114142" y="116347"/>
                    <a:pt x="118226" y="113197"/>
                    <a:pt x="121860" y="109530"/>
                  </a:cubicBezTo>
                  <a:lnTo>
                    <a:pt x="138105" y="109530"/>
                  </a:lnTo>
                  <a:lnTo>
                    <a:pt x="138105" y="138105"/>
                  </a:lnTo>
                  <a:close/>
                </a:path>
              </a:pathLst>
            </a:custGeom>
            <a:solidFill>
              <a:schemeClr val="tx1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Espaço Reservado para Conteúdo 4">
            <a:extLst>
              <a:ext uri="{FF2B5EF4-FFF2-40B4-BE49-F238E27FC236}">
                <a16:creationId xmlns:a16="http://schemas.microsoft.com/office/drawing/2014/main" id="{450C7184-A388-452E-B181-59397AD4FEC3}"/>
              </a:ext>
            </a:extLst>
          </p:cNvPr>
          <p:cNvGrpSpPr/>
          <p:nvPr/>
        </p:nvGrpSpPr>
        <p:grpSpPr>
          <a:xfrm>
            <a:off x="5557544" y="1087818"/>
            <a:ext cx="365760" cy="365759"/>
            <a:chOff x="5557544" y="1087818"/>
            <a:chExt cx="365760" cy="365759"/>
          </a:xfrm>
          <a:solidFill>
            <a:srgbClr val="93FF59"/>
          </a:solidFill>
        </p:grpSpPr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ED5E6FCC-19E9-4AFC-AA07-8B8758EEDD58}"/>
                </a:ext>
              </a:extLst>
            </p:cNvPr>
            <p:cNvSpPr/>
            <p:nvPr/>
          </p:nvSpPr>
          <p:spPr>
            <a:xfrm>
              <a:off x="5557544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grpFill/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Espaço Reservado para Conteúdo 4">
              <a:extLst>
                <a:ext uri="{FF2B5EF4-FFF2-40B4-BE49-F238E27FC236}">
                  <a16:creationId xmlns:a16="http://schemas.microsoft.com/office/drawing/2014/main" id="{089E4975-42CF-4D23-BA88-57DCB73AE31C}"/>
                </a:ext>
              </a:extLst>
            </p:cNvPr>
            <p:cNvGrpSpPr/>
            <p:nvPr/>
          </p:nvGrpSpPr>
          <p:grpSpPr>
            <a:xfrm>
              <a:off x="5658872" y="1194502"/>
              <a:ext cx="163114" cy="152392"/>
              <a:chOff x="5658872" y="1194502"/>
              <a:chExt cx="163114" cy="152392"/>
            </a:xfrm>
            <a:grpFill/>
          </p:grpSpPr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6AE7B038-03BE-476E-996A-68B0623C5868}"/>
                  </a:ext>
                </a:extLst>
              </p:cNvPr>
              <p:cNvSpPr/>
              <p:nvPr/>
            </p:nvSpPr>
            <p:spPr>
              <a:xfrm>
                <a:off x="5711759" y="1194502"/>
                <a:ext cx="86028" cy="86343"/>
              </a:xfrm>
              <a:custGeom>
                <a:avLst/>
                <a:gdLst>
                  <a:gd name="connsiteX0" fmla="*/ 43020 w 86028"/>
                  <a:gd name="connsiteY0" fmla="*/ 86344 h 86343"/>
                  <a:gd name="connsiteX1" fmla="*/ 86028 w 86028"/>
                  <a:gd name="connsiteY1" fmla="*/ 43324 h 86343"/>
                  <a:gd name="connsiteX2" fmla="*/ 43020 w 86028"/>
                  <a:gd name="connsiteY2" fmla="*/ 0 h 86343"/>
                  <a:gd name="connsiteX3" fmla="*/ 0 w 86028"/>
                  <a:gd name="connsiteY3" fmla="*/ 43324 h 86343"/>
                  <a:gd name="connsiteX4" fmla="*/ 43020 w 86028"/>
                  <a:gd name="connsiteY4" fmla="*/ 86344 h 86343"/>
                  <a:gd name="connsiteX5" fmla="*/ 76466 w 86028"/>
                  <a:gd name="connsiteY5" fmla="*/ 43324 h 86343"/>
                  <a:gd name="connsiteX6" fmla="*/ 47801 w 86028"/>
                  <a:gd name="connsiteY6" fmla="*/ 76444 h 86343"/>
                  <a:gd name="connsiteX7" fmla="*/ 47801 w 86028"/>
                  <a:gd name="connsiteY7" fmla="*/ 66398 h 86343"/>
                  <a:gd name="connsiteX8" fmla="*/ 57352 w 86028"/>
                  <a:gd name="connsiteY8" fmla="*/ 52886 h 86343"/>
                  <a:gd name="connsiteX9" fmla="*/ 43020 w 86028"/>
                  <a:gd name="connsiteY9" fmla="*/ 38554 h 86343"/>
                  <a:gd name="connsiteX10" fmla="*/ 38238 w 86028"/>
                  <a:gd name="connsiteY10" fmla="*/ 33773 h 86343"/>
                  <a:gd name="connsiteX11" fmla="*/ 43020 w 86028"/>
                  <a:gd name="connsiteY11" fmla="*/ 28991 h 86343"/>
                  <a:gd name="connsiteX12" fmla="*/ 47801 w 86028"/>
                  <a:gd name="connsiteY12" fmla="*/ 33773 h 86343"/>
                  <a:gd name="connsiteX13" fmla="*/ 57352 w 86028"/>
                  <a:gd name="connsiteY13" fmla="*/ 33773 h 86343"/>
                  <a:gd name="connsiteX14" fmla="*/ 47801 w 86028"/>
                  <a:gd name="connsiteY14" fmla="*/ 20250 h 86343"/>
                  <a:gd name="connsiteX15" fmla="*/ 47801 w 86028"/>
                  <a:gd name="connsiteY15" fmla="*/ 9900 h 86343"/>
                  <a:gd name="connsiteX16" fmla="*/ 76466 w 86028"/>
                  <a:gd name="connsiteY16" fmla="*/ 43324 h 86343"/>
                  <a:gd name="connsiteX17" fmla="*/ 38238 w 86028"/>
                  <a:gd name="connsiteY17" fmla="*/ 9900 h 86343"/>
                  <a:gd name="connsiteX18" fmla="*/ 38238 w 86028"/>
                  <a:gd name="connsiteY18" fmla="*/ 20250 h 86343"/>
                  <a:gd name="connsiteX19" fmla="*/ 28676 w 86028"/>
                  <a:gd name="connsiteY19" fmla="*/ 33773 h 86343"/>
                  <a:gd name="connsiteX20" fmla="*/ 43020 w 86028"/>
                  <a:gd name="connsiteY20" fmla="*/ 48105 h 86343"/>
                  <a:gd name="connsiteX21" fmla="*/ 47801 w 86028"/>
                  <a:gd name="connsiteY21" fmla="*/ 52886 h 86343"/>
                  <a:gd name="connsiteX22" fmla="*/ 43020 w 86028"/>
                  <a:gd name="connsiteY22" fmla="*/ 57668 h 86343"/>
                  <a:gd name="connsiteX23" fmla="*/ 38238 w 86028"/>
                  <a:gd name="connsiteY23" fmla="*/ 52886 h 86343"/>
                  <a:gd name="connsiteX24" fmla="*/ 28676 w 86028"/>
                  <a:gd name="connsiteY24" fmla="*/ 52886 h 86343"/>
                  <a:gd name="connsiteX25" fmla="*/ 38238 w 86028"/>
                  <a:gd name="connsiteY25" fmla="*/ 66398 h 86343"/>
                  <a:gd name="connsiteX26" fmla="*/ 38238 w 86028"/>
                  <a:gd name="connsiteY26" fmla="*/ 76444 h 86343"/>
                  <a:gd name="connsiteX27" fmla="*/ 9563 w 86028"/>
                  <a:gd name="connsiteY27" fmla="*/ 43324 h 86343"/>
                  <a:gd name="connsiteX28" fmla="*/ 38238 w 86028"/>
                  <a:gd name="connsiteY28" fmla="*/ 9900 h 8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6028" h="86343">
                    <a:moveTo>
                      <a:pt x="43020" y="86344"/>
                    </a:moveTo>
                    <a:cubicBezTo>
                      <a:pt x="66735" y="86344"/>
                      <a:pt x="86028" y="67050"/>
                      <a:pt x="86028" y="43324"/>
                    </a:cubicBezTo>
                    <a:cubicBezTo>
                      <a:pt x="86028" y="19609"/>
                      <a:pt x="66780" y="0"/>
                      <a:pt x="43020" y="0"/>
                    </a:cubicBezTo>
                    <a:cubicBezTo>
                      <a:pt x="19294" y="0"/>
                      <a:pt x="0" y="19564"/>
                      <a:pt x="0" y="43324"/>
                    </a:cubicBezTo>
                    <a:cubicBezTo>
                      <a:pt x="0" y="67050"/>
                      <a:pt x="19294" y="86344"/>
                      <a:pt x="43020" y="86344"/>
                    </a:cubicBezTo>
                    <a:close/>
                    <a:moveTo>
                      <a:pt x="76466" y="43324"/>
                    </a:moveTo>
                    <a:cubicBezTo>
                      <a:pt x="76466" y="60154"/>
                      <a:pt x="63990" y="74115"/>
                      <a:pt x="47801" y="76444"/>
                    </a:cubicBezTo>
                    <a:lnTo>
                      <a:pt x="47801" y="66398"/>
                    </a:lnTo>
                    <a:cubicBezTo>
                      <a:pt x="53358" y="64429"/>
                      <a:pt x="57352" y="59119"/>
                      <a:pt x="57352" y="52886"/>
                    </a:cubicBezTo>
                    <a:cubicBezTo>
                      <a:pt x="57352" y="44977"/>
                      <a:pt x="50917" y="38554"/>
                      <a:pt x="43020" y="38554"/>
                    </a:cubicBezTo>
                    <a:cubicBezTo>
                      <a:pt x="40376" y="38554"/>
                      <a:pt x="38238" y="36405"/>
                      <a:pt x="38238" y="33773"/>
                    </a:cubicBezTo>
                    <a:cubicBezTo>
                      <a:pt x="38238" y="31129"/>
                      <a:pt x="40376" y="28991"/>
                      <a:pt x="43020" y="28991"/>
                    </a:cubicBezTo>
                    <a:cubicBezTo>
                      <a:pt x="45653" y="28991"/>
                      <a:pt x="47801" y="31129"/>
                      <a:pt x="47801" y="33773"/>
                    </a:cubicBezTo>
                    <a:lnTo>
                      <a:pt x="57352" y="33773"/>
                    </a:lnTo>
                    <a:cubicBezTo>
                      <a:pt x="57352" y="27540"/>
                      <a:pt x="53358" y="22230"/>
                      <a:pt x="47801" y="20250"/>
                    </a:cubicBezTo>
                    <a:lnTo>
                      <a:pt x="47801" y="9900"/>
                    </a:lnTo>
                    <a:cubicBezTo>
                      <a:pt x="63990" y="12251"/>
                      <a:pt x="76466" y="26347"/>
                      <a:pt x="76466" y="43324"/>
                    </a:cubicBezTo>
                    <a:close/>
                    <a:moveTo>
                      <a:pt x="38238" y="9900"/>
                    </a:moveTo>
                    <a:lnTo>
                      <a:pt x="38238" y="20250"/>
                    </a:lnTo>
                    <a:cubicBezTo>
                      <a:pt x="32681" y="22230"/>
                      <a:pt x="28676" y="27540"/>
                      <a:pt x="28676" y="33773"/>
                    </a:cubicBezTo>
                    <a:cubicBezTo>
                      <a:pt x="28676" y="41670"/>
                      <a:pt x="35111" y="48105"/>
                      <a:pt x="43020" y="48105"/>
                    </a:cubicBezTo>
                    <a:cubicBezTo>
                      <a:pt x="45653" y="48105"/>
                      <a:pt x="47801" y="50254"/>
                      <a:pt x="47801" y="52886"/>
                    </a:cubicBezTo>
                    <a:cubicBezTo>
                      <a:pt x="47801" y="55519"/>
                      <a:pt x="45653" y="57668"/>
                      <a:pt x="43020" y="57668"/>
                    </a:cubicBezTo>
                    <a:cubicBezTo>
                      <a:pt x="40376" y="57668"/>
                      <a:pt x="38238" y="55519"/>
                      <a:pt x="38238" y="52886"/>
                    </a:cubicBezTo>
                    <a:lnTo>
                      <a:pt x="28676" y="52886"/>
                    </a:lnTo>
                    <a:cubicBezTo>
                      <a:pt x="28676" y="59119"/>
                      <a:pt x="32681" y="64429"/>
                      <a:pt x="38238" y="66398"/>
                    </a:cubicBezTo>
                    <a:lnTo>
                      <a:pt x="38238" y="76444"/>
                    </a:lnTo>
                    <a:cubicBezTo>
                      <a:pt x="22050" y="74115"/>
                      <a:pt x="9563" y="60154"/>
                      <a:pt x="9563" y="43324"/>
                    </a:cubicBezTo>
                    <a:cubicBezTo>
                      <a:pt x="9563" y="26347"/>
                      <a:pt x="22050" y="12251"/>
                      <a:pt x="38238" y="9900"/>
                    </a:cubicBezTo>
                    <a:close/>
                  </a:path>
                </a:pathLst>
              </a:custGeom>
              <a:solidFill>
                <a:schemeClr val="tx1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A23AE285-FC88-4E6B-B3F3-B88F59CD4CA4}"/>
                  </a:ext>
                </a:extLst>
              </p:cNvPr>
              <p:cNvSpPr/>
              <p:nvPr/>
            </p:nvSpPr>
            <p:spPr>
              <a:xfrm>
                <a:off x="5658872" y="1284110"/>
                <a:ext cx="163114" cy="62784"/>
              </a:xfrm>
              <a:custGeom>
                <a:avLst/>
                <a:gdLst>
                  <a:gd name="connsiteX0" fmla="*/ 35910 w 163114"/>
                  <a:gd name="connsiteY0" fmla="*/ 60298 h 62784"/>
                  <a:gd name="connsiteX1" fmla="*/ 55283 w 163114"/>
                  <a:gd name="connsiteY1" fmla="*/ 54088 h 62784"/>
                  <a:gd name="connsiteX2" fmla="*/ 98044 w 163114"/>
                  <a:gd name="connsiteY2" fmla="*/ 54088 h 62784"/>
                  <a:gd name="connsiteX3" fmla="*/ 163114 w 163114"/>
                  <a:gd name="connsiteY3" fmla="*/ 16389 h 62784"/>
                  <a:gd name="connsiteX4" fmla="*/ 160740 w 163114"/>
                  <a:gd name="connsiteY4" fmla="*/ 12260 h 62784"/>
                  <a:gd name="connsiteX5" fmla="*/ 128227 w 163114"/>
                  <a:gd name="connsiteY5" fmla="*/ 3103 h 62784"/>
                  <a:gd name="connsiteX6" fmla="*/ 105458 w 163114"/>
                  <a:gd name="connsiteY6" fmla="*/ 16648 h 62784"/>
                  <a:gd name="connsiteX7" fmla="*/ 105458 w 163114"/>
                  <a:gd name="connsiteY7" fmla="*/ 6298 h 62784"/>
                  <a:gd name="connsiteX8" fmla="*/ 51255 w 163114"/>
                  <a:gd name="connsiteY8" fmla="*/ 6298 h 62784"/>
                  <a:gd name="connsiteX9" fmla="*/ 3375 w 163114"/>
                  <a:gd name="connsiteY9" fmla="*/ 26807 h 62784"/>
                  <a:gd name="connsiteX10" fmla="*/ 0 w 163114"/>
                  <a:gd name="connsiteY10" fmla="*/ 30193 h 62784"/>
                  <a:gd name="connsiteX11" fmla="*/ 32591 w 163114"/>
                  <a:gd name="connsiteY11" fmla="*/ 62784 h 62784"/>
                  <a:gd name="connsiteX12" fmla="*/ 35910 w 163114"/>
                  <a:gd name="connsiteY12" fmla="*/ 60298 h 62784"/>
                  <a:gd name="connsiteX13" fmla="*/ 51255 w 163114"/>
                  <a:gd name="connsiteY13" fmla="*/ 15849 h 62784"/>
                  <a:gd name="connsiteX14" fmla="*/ 95906 w 163114"/>
                  <a:gd name="connsiteY14" fmla="*/ 15849 h 62784"/>
                  <a:gd name="connsiteX15" fmla="*/ 95906 w 163114"/>
                  <a:gd name="connsiteY15" fmla="*/ 25412 h 62784"/>
                  <a:gd name="connsiteX16" fmla="*/ 62449 w 163114"/>
                  <a:gd name="connsiteY16" fmla="*/ 25412 h 62784"/>
                  <a:gd name="connsiteX17" fmla="*/ 62449 w 163114"/>
                  <a:gd name="connsiteY17" fmla="*/ 34974 h 62784"/>
                  <a:gd name="connsiteX18" fmla="*/ 105458 w 163114"/>
                  <a:gd name="connsiteY18" fmla="*/ 34974 h 62784"/>
                  <a:gd name="connsiteX19" fmla="*/ 105458 w 163114"/>
                  <a:gd name="connsiteY19" fmla="*/ 27774 h 62784"/>
                  <a:gd name="connsiteX20" fmla="*/ 133009 w 163114"/>
                  <a:gd name="connsiteY20" fmla="*/ 11372 h 62784"/>
                  <a:gd name="connsiteX21" fmla="*/ 149423 w 163114"/>
                  <a:gd name="connsiteY21" fmla="*/ 13273 h 62784"/>
                  <a:gd name="connsiteX22" fmla="*/ 95479 w 163114"/>
                  <a:gd name="connsiteY22" fmla="*/ 44525 h 62784"/>
                  <a:gd name="connsiteX23" fmla="*/ 55283 w 163114"/>
                  <a:gd name="connsiteY23" fmla="*/ 44525 h 62784"/>
                  <a:gd name="connsiteX24" fmla="*/ 33660 w 163114"/>
                  <a:gd name="connsiteY24" fmla="*/ 50330 h 62784"/>
                  <a:gd name="connsiteX25" fmla="*/ 13624 w 163114"/>
                  <a:gd name="connsiteY25" fmla="*/ 30305 h 62784"/>
                  <a:gd name="connsiteX26" fmla="*/ 51255 w 163114"/>
                  <a:gd name="connsiteY26" fmla="*/ 15849 h 62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3114" h="62784">
                    <a:moveTo>
                      <a:pt x="35910" y="60298"/>
                    </a:moveTo>
                    <a:cubicBezTo>
                      <a:pt x="41097" y="56405"/>
                      <a:pt x="48341" y="54088"/>
                      <a:pt x="55283" y="54088"/>
                    </a:cubicBezTo>
                    <a:lnTo>
                      <a:pt x="98044" y="54088"/>
                    </a:lnTo>
                    <a:lnTo>
                      <a:pt x="163114" y="16389"/>
                    </a:lnTo>
                    <a:lnTo>
                      <a:pt x="160740" y="12260"/>
                    </a:lnTo>
                    <a:cubicBezTo>
                      <a:pt x="154159" y="774"/>
                      <a:pt x="139680" y="-3467"/>
                      <a:pt x="128227" y="3103"/>
                    </a:cubicBezTo>
                    <a:lnTo>
                      <a:pt x="105458" y="16648"/>
                    </a:lnTo>
                    <a:lnTo>
                      <a:pt x="105458" y="6298"/>
                    </a:lnTo>
                    <a:lnTo>
                      <a:pt x="51255" y="6298"/>
                    </a:lnTo>
                    <a:cubicBezTo>
                      <a:pt x="33097" y="6298"/>
                      <a:pt x="16988" y="13194"/>
                      <a:pt x="3375" y="26807"/>
                    </a:cubicBezTo>
                    <a:lnTo>
                      <a:pt x="0" y="30193"/>
                    </a:lnTo>
                    <a:lnTo>
                      <a:pt x="32591" y="62784"/>
                    </a:lnTo>
                    <a:lnTo>
                      <a:pt x="35910" y="60298"/>
                    </a:lnTo>
                    <a:close/>
                    <a:moveTo>
                      <a:pt x="51255" y="15849"/>
                    </a:moveTo>
                    <a:lnTo>
                      <a:pt x="95906" y="15849"/>
                    </a:lnTo>
                    <a:lnTo>
                      <a:pt x="95906" y="25412"/>
                    </a:lnTo>
                    <a:lnTo>
                      <a:pt x="62449" y="25412"/>
                    </a:lnTo>
                    <a:lnTo>
                      <a:pt x="62449" y="34974"/>
                    </a:lnTo>
                    <a:lnTo>
                      <a:pt x="105458" y="34974"/>
                    </a:lnTo>
                    <a:lnTo>
                      <a:pt x="105458" y="27774"/>
                    </a:lnTo>
                    <a:lnTo>
                      <a:pt x="133009" y="11372"/>
                    </a:lnTo>
                    <a:cubicBezTo>
                      <a:pt x="138488" y="8255"/>
                      <a:pt x="145035" y="9347"/>
                      <a:pt x="149423" y="13273"/>
                    </a:cubicBezTo>
                    <a:lnTo>
                      <a:pt x="95479" y="44525"/>
                    </a:lnTo>
                    <a:lnTo>
                      <a:pt x="55283" y="44525"/>
                    </a:lnTo>
                    <a:cubicBezTo>
                      <a:pt x="47666" y="44525"/>
                      <a:pt x="39994" y="46618"/>
                      <a:pt x="33660" y="50330"/>
                    </a:cubicBezTo>
                    <a:lnTo>
                      <a:pt x="13624" y="30305"/>
                    </a:lnTo>
                    <a:cubicBezTo>
                      <a:pt x="24604" y="20709"/>
                      <a:pt x="37238" y="15849"/>
                      <a:pt x="51255" y="15849"/>
                    </a:cubicBezTo>
                    <a:close/>
                  </a:path>
                </a:pathLst>
              </a:custGeom>
              <a:solidFill>
                <a:schemeClr val="tx1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Espaço Reservado para Conteúdo 4">
            <a:extLst>
              <a:ext uri="{FF2B5EF4-FFF2-40B4-BE49-F238E27FC236}">
                <a16:creationId xmlns:a16="http://schemas.microsoft.com/office/drawing/2014/main" id="{71DF984A-6A2D-4442-BA3A-66EB32CFB42A}"/>
              </a:ext>
            </a:extLst>
          </p:cNvPr>
          <p:cNvGrpSpPr/>
          <p:nvPr/>
        </p:nvGrpSpPr>
        <p:grpSpPr>
          <a:xfrm>
            <a:off x="7841012" y="1087818"/>
            <a:ext cx="365760" cy="365759"/>
            <a:chOff x="7841012" y="1087818"/>
            <a:chExt cx="365760" cy="36575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FF33DDEF-A36D-41CD-B947-7D1BD970DBFB}"/>
                </a:ext>
              </a:extLst>
            </p:cNvPr>
            <p:cNvSpPr/>
            <p:nvPr/>
          </p:nvSpPr>
          <p:spPr>
            <a:xfrm>
              <a:off x="7841012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grpFill/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517D372D-5B46-4378-865D-E7AAF67FED81}"/>
                </a:ext>
              </a:extLst>
            </p:cNvPr>
            <p:cNvSpPr/>
            <p:nvPr/>
          </p:nvSpPr>
          <p:spPr>
            <a:xfrm>
              <a:off x="7933408" y="1194502"/>
              <a:ext cx="180967" cy="152392"/>
            </a:xfrm>
            <a:custGeom>
              <a:avLst/>
              <a:gdLst>
                <a:gd name="connsiteX0" fmla="*/ 123818 w 180967"/>
                <a:gd name="connsiteY0" fmla="*/ 95242 h 152392"/>
                <a:gd name="connsiteX1" fmla="*/ 104771 w 180967"/>
                <a:gd name="connsiteY1" fmla="*/ 95242 h 152392"/>
                <a:gd name="connsiteX2" fmla="*/ 95243 w 180967"/>
                <a:gd name="connsiteY2" fmla="*/ 104771 h 152392"/>
                <a:gd name="connsiteX3" fmla="*/ 95243 w 180967"/>
                <a:gd name="connsiteY3" fmla="*/ 142864 h 152392"/>
                <a:gd name="connsiteX4" fmla="*/ 104771 w 180967"/>
                <a:gd name="connsiteY4" fmla="*/ 152392 h 152392"/>
                <a:gd name="connsiteX5" fmla="*/ 123818 w 180967"/>
                <a:gd name="connsiteY5" fmla="*/ 152392 h 152392"/>
                <a:gd name="connsiteX6" fmla="*/ 133347 w 180967"/>
                <a:gd name="connsiteY6" fmla="*/ 142864 h 152392"/>
                <a:gd name="connsiteX7" fmla="*/ 133347 w 180967"/>
                <a:gd name="connsiteY7" fmla="*/ 104771 h 152392"/>
                <a:gd name="connsiteX8" fmla="*/ 123818 w 180967"/>
                <a:gd name="connsiteY8" fmla="*/ 95242 h 152392"/>
                <a:gd name="connsiteX9" fmla="*/ 119059 w 180967"/>
                <a:gd name="connsiteY9" fmla="*/ 138105 h 152392"/>
                <a:gd name="connsiteX10" fmla="*/ 109530 w 180967"/>
                <a:gd name="connsiteY10" fmla="*/ 138105 h 152392"/>
                <a:gd name="connsiteX11" fmla="*/ 109530 w 180967"/>
                <a:gd name="connsiteY11" fmla="*/ 109530 h 152392"/>
                <a:gd name="connsiteX12" fmla="*/ 119059 w 180967"/>
                <a:gd name="connsiteY12" fmla="*/ 109530 h 152392"/>
                <a:gd name="connsiteX13" fmla="*/ 119059 w 180967"/>
                <a:gd name="connsiteY13" fmla="*/ 138105 h 152392"/>
                <a:gd name="connsiteX14" fmla="*/ 171450 w 180967"/>
                <a:gd name="connsiteY14" fmla="*/ 57150 h 152392"/>
                <a:gd name="connsiteX15" fmla="*/ 152392 w 180967"/>
                <a:gd name="connsiteY15" fmla="*/ 57150 h 152392"/>
                <a:gd name="connsiteX16" fmla="*/ 142875 w 180967"/>
                <a:gd name="connsiteY16" fmla="*/ 66668 h 152392"/>
                <a:gd name="connsiteX17" fmla="*/ 142875 w 180967"/>
                <a:gd name="connsiteY17" fmla="*/ 142864 h 152392"/>
                <a:gd name="connsiteX18" fmla="*/ 152392 w 180967"/>
                <a:gd name="connsiteY18" fmla="*/ 152392 h 152392"/>
                <a:gd name="connsiteX19" fmla="*/ 171450 w 180967"/>
                <a:gd name="connsiteY19" fmla="*/ 152392 h 152392"/>
                <a:gd name="connsiteX20" fmla="*/ 180967 w 180967"/>
                <a:gd name="connsiteY20" fmla="*/ 142864 h 152392"/>
                <a:gd name="connsiteX21" fmla="*/ 180967 w 180967"/>
                <a:gd name="connsiteY21" fmla="*/ 66668 h 152392"/>
                <a:gd name="connsiteX22" fmla="*/ 171450 w 180967"/>
                <a:gd name="connsiteY22" fmla="*/ 57150 h 152392"/>
                <a:gd name="connsiteX23" fmla="*/ 171450 w 180967"/>
                <a:gd name="connsiteY23" fmla="*/ 57150 h 152392"/>
                <a:gd name="connsiteX24" fmla="*/ 166680 w 180967"/>
                <a:gd name="connsiteY24" fmla="*/ 138105 h 152392"/>
                <a:gd name="connsiteX25" fmla="*/ 157163 w 180967"/>
                <a:gd name="connsiteY25" fmla="*/ 138105 h 152392"/>
                <a:gd name="connsiteX26" fmla="*/ 157163 w 180967"/>
                <a:gd name="connsiteY26" fmla="*/ 71438 h 152392"/>
                <a:gd name="connsiteX27" fmla="*/ 166680 w 180967"/>
                <a:gd name="connsiteY27" fmla="*/ 71438 h 152392"/>
                <a:gd name="connsiteX28" fmla="*/ 166680 w 180967"/>
                <a:gd name="connsiteY28" fmla="*/ 138105 h 152392"/>
                <a:gd name="connsiteX29" fmla="*/ 76196 w 180967"/>
                <a:gd name="connsiteY29" fmla="*/ 57150 h 152392"/>
                <a:gd name="connsiteX30" fmla="*/ 57150 w 180967"/>
                <a:gd name="connsiteY30" fmla="*/ 57150 h 152392"/>
                <a:gd name="connsiteX31" fmla="*/ 47621 w 180967"/>
                <a:gd name="connsiteY31" fmla="*/ 66668 h 152392"/>
                <a:gd name="connsiteX32" fmla="*/ 47621 w 180967"/>
                <a:gd name="connsiteY32" fmla="*/ 142864 h 152392"/>
                <a:gd name="connsiteX33" fmla="*/ 57150 w 180967"/>
                <a:gd name="connsiteY33" fmla="*/ 152392 h 152392"/>
                <a:gd name="connsiteX34" fmla="*/ 76196 w 180967"/>
                <a:gd name="connsiteY34" fmla="*/ 152392 h 152392"/>
                <a:gd name="connsiteX35" fmla="*/ 85725 w 180967"/>
                <a:gd name="connsiteY35" fmla="*/ 142864 h 152392"/>
                <a:gd name="connsiteX36" fmla="*/ 85725 w 180967"/>
                <a:gd name="connsiteY36" fmla="*/ 66668 h 152392"/>
                <a:gd name="connsiteX37" fmla="*/ 76196 w 180967"/>
                <a:gd name="connsiteY37" fmla="*/ 57150 h 152392"/>
                <a:gd name="connsiteX38" fmla="*/ 76196 w 180967"/>
                <a:gd name="connsiteY38" fmla="*/ 57150 h 152392"/>
                <a:gd name="connsiteX39" fmla="*/ 71438 w 180967"/>
                <a:gd name="connsiteY39" fmla="*/ 138105 h 152392"/>
                <a:gd name="connsiteX40" fmla="*/ 61909 w 180967"/>
                <a:gd name="connsiteY40" fmla="*/ 138105 h 152392"/>
                <a:gd name="connsiteX41" fmla="*/ 61909 w 180967"/>
                <a:gd name="connsiteY41" fmla="*/ 71438 h 152392"/>
                <a:gd name="connsiteX42" fmla="*/ 71438 w 180967"/>
                <a:gd name="connsiteY42" fmla="*/ 71438 h 152392"/>
                <a:gd name="connsiteX43" fmla="*/ 71438 w 180967"/>
                <a:gd name="connsiteY43" fmla="*/ 138105 h 152392"/>
                <a:gd name="connsiteX44" fmla="*/ 28575 w 180967"/>
                <a:gd name="connsiteY44" fmla="*/ 104771 h 152392"/>
                <a:gd name="connsiteX45" fmla="*/ 9517 w 180967"/>
                <a:gd name="connsiteY45" fmla="*/ 104771 h 152392"/>
                <a:gd name="connsiteX46" fmla="*/ 0 w 180967"/>
                <a:gd name="connsiteY46" fmla="*/ 114289 h 152392"/>
                <a:gd name="connsiteX47" fmla="*/ 0 w 180967"/>
                <a:gd name="connsiteY47" fmla="*/ 142864 h 152392"/>
                <a:gd name="connsiteX48" fmla="*/ 9517 w 180967"/>
                <a:gd name="connsiteY48" fmla="*/ 152392 h 152392"/>
                <a:gd name="connsiteX49" fmla="*/ 28575 w 180967"/>
                <a:gd name="connsiteY49" fmla="*/ 152392 h 152392"/>
                <a:gd name="connsiteX50" fmla="*/ 38092 w 180967"/>
                <a:gd name="connsiteY50" fmla="*/ 142864 h 152392"/>
                <a:gd name="connsiteX51" fmla="*/ 38092 w 180967"/>
                <a:gd name="connsiteY51" fmla="*/ 114289 h 152392"/>
                <a:gd name="connsiteX52" fmla="*/ 28575 w 180967"/>
                <a:gd name="connsiteY52" fmla="*/ 104771 h 152392"/>
                <a:gd name="connsiteX53" fmla="*/ 28575 w 180967"/>
                <a:gd name="connsiteY53" fmla="*/ 104771 h 152392"/>
                <a:gd name="connsiteX54" fmla="*/ 23805 w 180967"/>
                <a:gd name="connsiteY54" fmla="*/ 138105 h 152392"/>
                <a:gd name="connsiteX55" fmla="*/ 14288 w 180967"/>
                <a:gd name="connsiteY55" fmla="*/ 138105 h 152392"/>
                <a:gd name="connsiteX56" fmla="*/ 14288 w 180967"/>
                <a:gd name="connsiteY56" fmla="*/ 119059 h 152392"/>
                <a:gd name="connsiteX57" fmla="*/ 23805 w 180967"/>
                <a:gd name="connsiteY57" fmla="*/ 119059 h 152392"/>
                <a:gd name="connsiteX58" fmla="*/ 23805 w 180967"/>
                <a:gd name="connsiteY58" fmla="*/ 138105 h 152392"/>
                <a:gd name="connsiteX59" fmla="*/ 19046 w 180967"/>
                <a:gd name="connsiteY59" fmla="*/ 76196 h 152392"/>
                <a:gd name="connsiteX60" fmla="*/ 33334 w 180967"/>
                <a:gd name="connsiteY60" fmla="*/ 61909 h 152392"/>
                <a:gd name="connsiteX61" fmla="*/ 32805 w 180967"/>
                <a:gd name="connsiteY61" fmla="*/ 58253 h 152392"/>
                <a:gd name="connsiteX62" fmla="*/ 63012 w 180967"/>
                <a:gd name="connsiteY62" fmla="*/ 28046 h 152392"/>
                <a:gd name="connsiteX63" fmla="*/ 66668 w 180967"/>
                <a:gd name="connsiteY63" fmla="*/ 28575 h 152392"/>
                <a:gd name="connsiteX64" fmla="*/ 71842 w 180967"/>
                <a:gd name="connsiteY64" fmla="*/ 27574 h 152392"/>
                <a:gd name="connsiteX65" fmla="*/ 100226 w 180967"/>
                <a:gd name="connsiteY65" fmla="*/ 50276 h 152392"/>
                <a:gd name="connsiteX66" fmla="*/ 100012 w 180967"/>
                <a:gd name="connsiteY66" fmla="*/ 52380 h 152392"/>
                <a:gd name="connsiteX67" fmla="*/ 114300 w 180967"/>
                <a:gd name="connsiteY67" fmla="*/ 66668 h 152392"/>
                <a:gd name="connsiteX68" fmla="*/ 128588 w 180967"/>
                <a:gd name="connsiteY68" fmla="*/ 52380 h 152392"/>
                <a:gd name="connsiteX69" fmla="*/ 128374 w 180967"/>
                <a:gd name="connsiteY69" fmla="*/ 50276 h 152392"/>
                <a:gd name="connsiteX70" fmla="*/ 156757 w 180967"/>
                <a:gd name="connsiteY70" fmla="*/ 27574 h 152392"/>
                <a:gd name="connsiteX71" fmla="*/ 161921 w 180967"/>
                <a:gd name="connsiteY71" fmla="*/ 28575 h 152392"/>
                <a:gd name="connsiteX72" fmla="*/ 176209 w 180967"/>
                <a:gd name="connsiteY72" fmla="*/ 14287 h 152392"/>
                <a:gd name="connsiteX73" fmla="*/ 161921 w 180967"/>
                <a:gd name="connsiteY73" fmla="*/ 0 h 152392"/>
                <a:gd name="connsiteX74" fmla="*/ 147634 w 180967"/>
                <a:gd name="connsiteY74" fmla="*/ 14287 h 152392"/>
                <a:gd name="connsiteX75" fmla="*/ 147847 w 180967"/>
                <a:gd name="connsiteY75" fmla="*/ 16402 h 152392"/>
                <a:gd name="connsiteX76" fmla="*/ 119464 w 180967"/>
                <a:gd name="connsiteY76" fmla="*/ 39094 h 152392"/>
                <a:gd name="connsiteX77" fmla="*/ 114289 w 180967"/>
                <a:gd name="connsiteY77" fmla="*/ 38092 h 152392"/>
                <a:gd name="connsiteX78" fmla="*/ 109125 w 180967"/>
                <a:gd name="connsiteY78" fmla="*/ 39094 h 152392"/>
                <a:gd name="connsiteX79" fmla="*/ 80753 w 180967"/>
                <a:gd name="connsiteY79" fmla="*/ 16402 h 152392"/>
                <a:gd name="connsiteX80" fmla="*/ 80955 w 180967"/>
                <a:gd name="connsiteY80" fmla="*/ 14287 h 152392"/>
                <a:gd name="connsiteX81" fmla="*/ 66668 w 180967"/>
                <a:gd name="connsiteY81" fmla="*/ 0 h 152392"/>
                <a:gd name="connsiteX82" fmla="*/ 52380 w 180967"/>
                <a:gd name="connsiteY82" fmla="*/ 14287 h 152392"/>
                <a:gd name="connsiteX83" fmla="*/ 52909 w 180967"/>
                <a:gd name="connsiteY83" fmla="*/ 17944 h 152392"/>
                <a:gd name="connsiteX84" fmla="*/ 22703 w 180967"/>
                <a:gd name="connsiteY84" fmla="*/ 48150 h 152392"/>
                <a:gd name="connsiteX85" fmla="*/ 19046 w 180967"/>
                <a:gd name="connsiteY85" fmla="*/ 47621 h 152392"/>
                <a:gd name="connsiteX86" fmla="*/ 4759 w 180967"/>
                <a:gd name="connsiteY86" fmla="*/ 61909 h 152392"/>
                <a:gd name="connsiteX87" fmla="*/ 19046 w 180967"/>
                <a:gd name="connsiteY87" fmla="*/ 76196 h 152392"/>
                <a:gd name="connsiteX88" fmla="*/ 19046 w 180967"/>
                <a:gd name="connsiteY88" fmla="*/ 7619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0967" h="152392">
                  <a:moveTo>
                    <a:pt x="123818" y="95242"/>
                  </a:moveTo>
                  <a:lnTo>
                    <a:pt x="104771" y="95242"/>
                  </a:lnTo>
                  <a:cubicBezTo>
                    <a:pt x="99517" y="95242"/>
                    <a:pt x="95243" y="99506"/>
                    <a:pt x="95243" y="104771"/>
                  </a:cubicBezTo>
                  <a:lnTo>
                    <a:pt x="95243" y="142864"/>
                  </a:lnTo>
                  <a:cubicBezTo>
                    <a:pt x="95243" y="148129"/>
                    <a:pt x="99517" y="152392"/>
                    <a:pt x="104771" y="152392"/>
                  </a:cubicBezTo>
                  <a:lnTo>
                    <a:pt x="123818" y="152392"/>
                  </a:lnTo>
                  <a:cubicBezTo>
                    <a:pt x="129083" y="152392"/>
                    <a:pt x="133347" y="148129"/>
                    <a:pt x="133347" y="142864"/>
                  </a:cubicBezTo>
                  <a:lnTo>
                    <a:pt x="133347" y="104771"/>
                  </a:lnTo>
                  <a:cubicBezTo>
                    <a:pt x="133347" y="99506"/>
                    <a:pt x="129083" y="95242"/>
                    <a:pt x="123818" y="95242"/>
                  </a:cubicBezTo>
                  <a:close/>
                  <a:moveTo>
                    <a:pt x="119059" y="138105"/>
                  </a:moveTo>
                  <a:lnTo>
                    <a:pt x="109530" y="138105"/>
                  </a:lnTo>
                  <a:lnTo>
                    <a:pt x="109530" y="109530"/>
                  </a:lnTo>
                  <a:lnTo>
                    <a:pt x="119059" y="109530"/>
                  </a:lnTo>
                  <a:lnTo>
                    <a:pt x="119059" y="138105"/>
                  </a:lnTo>
                  <a:close/>
                  <a:moveTo>
                    <a:pt x="171450" y="57150"/>
                  </a:moveTo>
                  <a:lnTo>
                    <a:pt x="152392" y="57150"/>
                  </a:lnTo>
                  <a:cubicBezTo>
                    <a:pt x="147139" y="57150"/>
                    <a:pt x="142875" y="61414"/>
                    <a:pt x="142875" y="66668"/>
                  </a:cubicBezTo>
                  <a:lnTo>
                    <a:pt x="142875" y="142864"/>
                  </a:lnTo>
                  <a:cubicBezTo>
                    <a:pt x="142875" y="148129"/>
                    <a:pt x="147139" y="152392"/>
                    <a:pt x="152392" y="152392"/>
                  </a:cubicBezTo>
                  <a:lnTo>
                    <a:pt x="171450" y="152392"/>
                  </a:lnTo>
                  <a:cubicBezTo>
                    <a:pt x="176704" y="152392"/>
                    <a:pt x="180967" y="148129"/>
                    <a:pt x="180967" y="142864"/>
                  </a:cubicBezTo>
                  <a:lnTo>
                    <a:pt x="180967" y="66668"/>
                  </a:lnTo>
                  <a:cubicBezTo>
                    <a:pt x="180967" y="61414"/>
                    <a:pt x="176704" y="57150"/>
                    <a:pt x="171450" y="57150"/>
                  </a:cubicBezTo>
                  <a:lnTo>
                    <a:pt x="171450" y="57150"/>
                  </a:lnTo>
                  <a:close/>
                  <a:moveTo>
                    <a:pt x="166680" y="138105"/>
                  </a:moveTo>
                  <a:lnTo>
                    <a:pt x="157163" y="138105"/>
                  </a:lnTo>
                  <a:lnTo>
                    <a:pt x="157163" y="71438"/>
                  </a:lnTo>
                  <a:lnTo>
                    <a:pt x="166680" y="71438"/>
                  </a:lnTo>
                  <a:lnTo>
                    <a:pt x="166680" y="138105"/>
                  </a:lnTo>
                  <a:close/>
                  <a:moveTo>
                    <a:pt x="76196" y="57150"/>
                  </a:moveTo>
                  <a:lnTo>
                    <a:pt x="57150" y="57150"/>
                  </a:lnTo>
                  <a:cubicBezTo>
                    <a:pt x="51885" y="57150"/>
                    <a:pt x="47621" y="61414"/>
                    <a:pt x="47621" y="66668"/>
                  </a:cubicBezTo>
                  <a:lnTo>
                    <a:pt x="47621" y="142864"/>
                  </a:lnTo>
                  <a:cubicBezTo>
                    <a:pt x="47621" y="148129"/>
                    <a:pt x="51885" y="152392"/>
                    <a:pt x="57150" y="152392"/>
                  </a:cubicBezTo>
                  <a:lnTo>
                    <a:pt x="76196" y="152392"/>
                  </a:lnTo>
                  <a:cubicBezTo>
                    <a:pt x="81461" y="152392"/>
                    <a:pt x="85725" y="148129"/>
                    <a:pt x="85725" y="142864"/>
                  </a:cubicBezTo>
                  <a:lnTo>
                    <a:pt x="85725" y="66668"/>
                  </a:lnTo>
                  <a:cubicBezTo>
                    <a:pt x="85725" y="61414"/>
                    <a:pt x="81461" y="57150"/>
                    <a:pt x="76196" y="57150"/>
                  </a:cubicBezTo>
                  <a:lnTo>
                    <a:pt x="76196" y="57150"/>
                  </a:lnTo>
                  <a:close/>
                  <a:moveTo>
                    <a:pt x="71438" y="138105"/>
                  </a:moveTo>
                  <a:lnTo>
                    <a:pt x="61909" y="138105"/>
                  </a:lnTo>
                  <a:lnTo>
                    <a:pt x="61909" y="71438"/>
                  </a:lnTo>
                  <a:lnTo>
                    <a:pt x="71438" y="71438"/>
                  </a:lnTo>
                  <a:lnTo>
                    <a:pt x="71438" y="138105"/>
                  </a:lnTo>
                  <a:close/>
                  <a:moveTo>
                    <a:pt x="28575" y="104771"/>
                  </a:moveTo>
                  <a:lnTo>
                    <a:pt x="9517" y="104771"/>
                  </a:lnTo>
                  <a:cubicBezTo>
                    <a:pt x="4264" y="104771"/>
                    <a:pt x="0" y="109035"/>
                    <a:pt x="0" y="114289"/>
                  </a:cubicBezTo>
                  <a:lnTo>
                    <a:pt x="0" y="142864"/>
                  </a:lnTo>
                  <a:cubicBezTo>
                    <a:pt x="0" y="148129"/>
                    <a:pt x="4264" y="152392"/>
                    <a:pt x="9517" y="152392"/>
                  </a:cubicBezTo>
                  <a:lnTo>
                    <a:pt x="28575" y="152392"/>
                  </a:lnTo>
                  <a:cubicBezTo>
                    <a:pt x="33829" y="152392"/>
                    <a:pt x="38092" y="148129"/>
                    <a:pt x="38092" y="142864"/>
                  </a:cubicBezTo>
                  <a:lnTo>
                    <a:pt x="38092" y="114289"/>
                  </a:lnTo>
                  <a:cubicBezTo>
                    <a:pt x="38092" y="109035"/>
                    <a:pt x="33829" y="104771"/>
                    <a:pt x="28575" y="104771"/>
                  </a:cubicBezTo>
                  <a:lnTo>
                    <a:pt x="28575" y="104771"/>
                  </a:lnTo>
                  <a:close/>
                  <a:moveTo>
                    <a:pt x="23805" y="138105"/>
                  </a:moveTo>
                  <a:lnTo>
                    <a:pt x="14288" y="138105"/>
                  </a:lnTo>
                  <a:lnTo>
                    <a:pt x="14288" y="119059"/>
                  </a:lnTo>
                  <a:lnTo>
                    <a:pt x="23805" y="119059"/>
                  </a:lnTo>
                  <a:lnTo>
                    <a:pt x="23805" y="138105"/>
                  </a:lnTo>
                  <a:close/>
                  <a:moveTo>
                    <a:pt x="19046" y="76196"/>
                  </a:moveTo>
                  <a:cubicBezTo>
                    <a:pt x="26932" y="76196"/>
                    <a:pt x="33334" y="69795"/>
                    <a:pt x="33334" y="61909"/>
                  </a:cubicBezTo>
                  <a:cubicBezTo>
                    <a:pt x="33334" y="60638"/>
                    <a:pt x="33109" y="59422"/>
                    <a:pt x="32805" y="58253"/>
                  </a:cubicBezTo>
                  <a:lnTo>
                    <a:pt x="63012" y="28046"/>
                  </a:lnTo>
                  <a:cubicBezTo>
                    <a:pt x="64193" y="28350"/>
                    <a:pt x="65396" y="28575"/>
                    <a:pt x="66668" y="28575"/>
                  </a:cubicBezTo>
                  <a:cubicBezTo>
                    <a:pt x="68501" y="28575"/>
                    <a:pt x="70234" y="28204"/>
                    <a:pt x="71842" y="27574"/>
                  </a:cubicBezTo>
                  <a:lnTo>
                    <a:pt x="100226" y="50276"/>
                  </a:lnTo>
                  <a:cubicBezTo>
                    <a:pt x="100125" y="50962"/>
                    <a:pt x="100012" y="51660"/>
                    <a:pt x="100012" y="52380"/>
                  </a:cubicBezTo>
                  <a:cubicBezTo>
                    <a:pt x="100012" y="60277"/>
                    <a:pt x="106414" y="66668"/>
                    <a:pt x="114300" y="66668"/>
                  </a:cubicBezTo>
                  <a:cubicBezTo>
                    <a:pt x="122186" y="66668"/>
                    <a:pt x="128588" y="60277"/>
                    <a:pt x="128588" y="52380"/>
                  </a:cubicBezTo>
                  <a:cubicBezTo>
                    <a:pt x="128588" y="51660"/>
                    <a:pt x="128475" y="50962"/>
                    <a:pt x="128374" y="50276"/>
                  </a:cubicBezTo>
                  <a:lnTo>
                    <a:pt x="156757" y="27574"/>
                  </a:lnTo>
                  <a:cubicBezTo>
                    <a:pt x="158355" y="28204"/>
                    <a:pt x="160088" y="28575"/>
                    <a:pt x="161921" y="28575"/>
                  </a:cubicBezTo>
                  <a:cubicBezTo>
                    <a:pt x="169807" y="28575"/>
                    <a:pt x="176209" y="22174"/>
                    <a:pt x="176209" y="14287"/>
                  </a:cubicBezTo>
                  <a:cubicBezTo>
                    <a:pt x="176209" y="6401"/>
                    <a:pt x="169807" y="0"/>
                    <a:pt x="161921" y="0"/>
                  </a:cubicBezTo>
                  <a:cubicBezTo>
                    <a:pt x="154035" y="0"/>
                    <a:pt x="147634" y="6401"/>
                    <a:pt x="147634" y="14287"/>
                  </a:cubicBezTo>
                  <a:cubicBezTo>
                    <a:pt x="147634" y="15007"/>
                    <a:pt x="147746" y="15705"/>
                    <a:pt x="147847" y="16402"/>
                  </a:cubicBezTo>
                  <a:lnTo>
                    <a:pt x="119464" y="39094"/>
                  </a:lnTo>
                  <a:cubicBezTo>
                    <a:pt x="117855" y="38475"/>
                    <a:pt x="116123" y="38092"/>
                    <a:pt x="114289" y="38092"/>
                  </a:cubicBezTo>
                  <a:cubicBezTo>
                    <a:pt x="112466" y="38092"/>
                    <a:pt x="110734" y="38475"/>
                    <a:pt x="109125" y="39094"/>
                  </a:cubicBezTo>
                  <a:lnTo>
                    <a:pt x="80753" y="16402"/>
                  </a:lnTo>
                  <a:cubicBezTo>
                    <a:pt x="80854" y="15705"/>
                    <a:pt x="80955" y="15007"/>
                    <a:pt x="80955" y="14287"/>
                  </a:cubicBezTo>
                  <a:cubicBezTo>
                    <a:pt x="80955" y="6401"/>
                    <a:pt x="74565" y="0"/>
                    <a:pt x="66668" y="0"/>
                  </a:cubicBezTo>
                  <a:cubicBezTo>
                    <a:pt x="58781" y="0"/>
                    <a:pt x="52380" y="6401"/>
                    <a:pt x="52380" y="14287"/>
                  </a:cubicBezTo>
                  <a:cubicBezTo>
                    <a:pt x="52380" y="15559"/>
                    <a:pt x="52605" y="16774"/>
                    <a:pt x="52909" y="17944"/>
                  </a:cubicBezTo>
                  <a:lnTo>
                    <a:pt x="22703" y="48150"/>
                  </a:lnTo>
                  <a:cubicBezTo>
                    <a:pt x="21533" y="47846"/>
                    <a:pt x="20318" y="47621"/>
                    <a:pt x="19046" y="47621"/>
                  </a:cubicBezTo>
                  <a:cubicBezTo>
                    <a:pt x="11160" y="47621"/>
                    <a:pt x="4759" y="54023"/>
                    <a:pt x="4759" y="61909"/>
                  </a:cubicBezTo>
                  <a:cubicBezTo>
                    <a:pt x="4759" y="69795"/>
                    <a:pt x="11160" y="76196"/>
                    <a:pt x="19046" y="76196"/>
                  </a:cubicBezTo>
                  <a:lnTo>
                    <a:pt x="19046" y="76196"/>
                  </a:lnTo>
                  <a:close/>
                </a:path>
              </a:pathLst>
            </a:custGeom>
            <a:solidFill>
              <a:schemeClr val="tx1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Espaço Reservado para Conteúdo 4">
            <a:extLst>
              <a:ext uri="{FF2B5EF4-FFF2-40B4-BE49-F238E27FC236}">
                <a16:creationId xmlns:a16="http://schemas.microsoft.com/office/drawing/2014/main" id="{92AF10F4-7E53-4A75-8CFD-8DE3A1D0AE61}"/>
              </a:ext>
            </a:extLst>
          </p:cNvPr>
          <p:cNvGrpSpPr/>
          <p:nvPr/>
        </p:nvGrpSpPr>
        <p:grpSpPr>
          <a:xfrm>
            <a:off x="10124515" y="1087818"/>
            <a:ext cx="365760" cy="365759"/>
            <a:chOff x="10124515" y="1087818"/>
            <a:chExt cx="365760" cy="365759"/>
          </a:xfrm>
          <a:solidFill>
            <a:srgbClr val="FFA894"/>
          </a:solidFill>
        </p:grpSpPr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C56A4D47-AE0B-44D3-B2DC-A3B6790289B5}"/>
                </a:ext>
              </a:extLst>
            </p:cNvPr>
            <p:cNvSpPr/>
            <p:nvPr/>
          </p:nvSpPr>
          <p:spPr>
            <a:xfrm>
              <a:off x="10124515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FFA894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Espaço Reservado para Conteúdo 4">
              <a:extLst>
                <a:ext uri="{FF2B5EF4-FFF2-40B4-BE49-F238E27FC236}">
                  <a16:creationId xmlns:a16="http://schemas.microsoft.com/office/drawing/2014/main" id="{63B0AFAE-1315-48C2-81F0-C38FA1EADE46}"/>
                </a:ext>
              </a:extLst>
            </p:cNvPr>
            <p:cNvGrpSpPr/>
            <p:nvPr/>
          </p:nvGrpSpPr>
          <p:grpSpPr>
            <a:xfrm>
              <a:off x="10231199" y="1193670"/>
              <a:ext cx="152403" cy="154057"/>
              <a:chOff x="10231199" y="1193670"/>
              <a:chExt cx="152403" cy="154057"/>
            </a:xfrm>
            <a:grpFill/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6F28B811-27D7-4D96-B3B7-205B15E7E8C8}"/>
                  </a:ext>
                </a:extLst>
              </p:cNvPr>
              <p:cNvSpPr/>
              <p:nvPr/>
            </p:nvSpPr>
            <p:spPr>
              <a:xfrm>
                <a:off x="10231199" y="1193670"/>
                <a:ext cx="57317" cy="57307"/>
              </a:xfrm>
              <a:custGeom>
                <a:avLst/>
                <a:gdLst>
                  <a:gd name="connsiteX0" fmla="*/ 28664 w 57317"/>
                  <a:gd name="connsiteY0" fmla="*/ 57307 h 57307"/>
                  <a:gd name="connsiteX1" fmla="*/ 57318 w 57317"/>
                  <a:gd name="connsiteY1" fmla="*/ 28654 h 57307"/>
                  <a:gd name="connsiteX2" fmla="*/ 28664 w 57317"/>
                  <a:gd name="connsiteY2" fmla="*/ 0 h 57307"/>
                  <a:gd name="connsiteX3" fmla="*/ 0 w 57317"/>
                  <a:gd name="connsiteY3" fmla="*/ 28654 h 57307"/>
                  <a:gd name="connsiteX4" fmla="*/ 28664 w 57317"/>
                  <a:gd name="connsiteY4" fmla="*/ 57307 h 57307"/>
                  <a:gd name="connsiteX5" fmla="*/ 28664 w 57317"/>
                  <a:gd name="connsiteY5" fmla="*/ 10688 h 57307"/>
                  <a:gd name="connsiteX6" fmla="*/ 46630 w 57317"/>
                  <a:gd name="connsiteY6" fmla="*/ 28654 h 57307"/>
                  <a:gd name="connsiteX7" fmla="*/ 28664 w 57317"/>
                  <a:gd name="connsiteY7" fmla="*/ 46631 h 57307"/>
                  <a:gd name="connsiteX8" fmla="*/ 10688 w 57317"/>
                  <a:gd name="connsiteY8" fmla="*/ 28654 h 57307"/>
                  <a:gd name="connsiteX9" fmla="*/ 28664 w 57317"/>
                  <a:gd name="connsiteY9" fmla="*/ 10688 h 57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317" h="57307">
                    <a:moveTo>
                      <a:pt x="28664" y="57307"/>
                    </a:moveTo>
                    <a:cubicBezTo>
                      <a:pt x="44459" y="57307"/>
                      <a:pt x="57318" y="44460"/>
                      <a:pt x="57318" y="28654"/>
                    </a:cubicBezTo>
                    <a:cubicBezTo>
                      <a:pt x="57318" y="12847"/>
                      <a:pt x="44459" y="0"/>
                      <a:pt x="28664" y="0"/>
                    </a:cubicBezTo>
                    <a:cubicBezTo>
                      <a:pt x="12858" y="0"/>
                      <a:pt x="0" y="12847"/>
                      <a:pt x="0" y="28654"/>
                    </a:cubicBezTo>
                    <a:cubicBezTo>
                      <a:pt x="0" y="44460"/>
                      <a:pt x="12858" y="57307"/>
                      <a:pt x="28664" y="57307"/>
                    </a:cubicBezTo>
                    <a:close/>
                    <a:moveTo>
                      <a:pt x="28664" y="10688"/>
                    </a:moveTo>
                    <a:cubicBezTo>
                      <a:pt x="38576" y="10688"/>
                      <a:pt x="46630" y="18742"/>
                      <a:pt x="46630" y="28654"/>
                    </a:cubicBezTo>
                    <a:cubicBezTo>
                      <a:pt x="46630" y="38565"/>
                      <a:pt x="38576" y="46631"/>
                      <a:pt x="28664" y="46631"/>
                    </a:cubicBezTo>
                    <a:cubicBezTo>
                      <a:pt x="18754" y="46631"/>
                      <a:pt x="10688" y="38565"/>
                      <a:pt x="10688" y="28654"/>
                    </a:cubicBezTo>
                    <a:cubicBezTo>
                      <a:pt x="10688" y="18742"/>
                      <a:pt x="18754" y="10688"/>
                      <a:pt x="28664" y="10688"/>
                    </a:cubicBezTo>
                    <a:close/>
                  </a:path>
                </a:pathLst>
              </a:custGeom>
              <a:solidFill>
                <a:schemeClr val="tx1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43E1870A-8182-40F5-9CFF-88B8B59C5D39}"/>
                  </a:ext>
                </a:extLst>
              </p:cNvPr>
              <p:cNvSpPr/>
              <p:nvPr/>
            </p:nvSpPr>
            <p:spPr>
              <a:xfrm>
                <a:off x="10236902" y="1200194"/>
                <a:ext cx="140990" cy="141007"/>
              </a:xfrm>
              <a:custGeom>
                <a:avLst/>
                <a:gdLst>
                  <a:gd name="connsiteX0" fmla="*/ 134764 w 140990"/>
                  <a:gd name="connsiteY0" fmla="*/ 6233 h 141007"/>
                  <a:gd name="connsiteX1" fmla="*/ 119722 w 140990"/>
                  <a:gd name="connsiteY1" fmla="*/ 0 h 141007"/>
                  <a:gd name="connsiteX2" fmla="*/ 104670 w 140990"/>
                  <a:gd name="connsiteY2" fmla="*/ 6233 h 141007"/>
                  <a:gd name="connsiteX3" fmla="*/ 6233 w 140990"/>
                  <a:gd name="connsiteY3" fmla="*/ 104681 h 141007"/>
                  <a:gd name="connsiteX4" fmla="*/ 0 w 140990"/>
                  <a:gd name="connsiteY4" fmla="*/ 119723 h 141007"/>
                  <a:gd name="connsiteX5" fmla="*/ 6233 w 140990"/>
                  <a:gd name="connsiteY5" fmla="*/ 134764 h 141007"/>
                  <a:gd name="connsiteX6" fmla="*/ 21285 w 140990"/>
                  <a:gd name="connsiteY6" fmla="*/ 141008 h 141007"/>
                  <a:gd name="connsiteX7" fmla="*/ 36326 w 140990"/>
                  <a:gd name="connsiteY7" fmla="*/ 134764 h 141007"/>
                  <a:gd name="connsiteX8" fmla="*/ 134764 w 140990"/>
                  <a:gd name="connsiteY8" fmla="*/ 36326 h 141007"/>
                  <a:gd name="connsiteX9" fmla="*/ 134764 w 140990"/>
                  <a:gd name="connsiteY9" fmla="*/ 6233 h 141007"/>
                  <a:gd name="connsiteX10" fmla="*/ 127215 w 140990"/>
                  <a:gd name="connsiteY10" fmla="*/ 28778 h 141007"/>
                  <a:gd name="connsiteX11" fmla="*/ 28778 w 140990"/>
                  <a:gd name="connsiteY11" fmla="*/ 127215 h 141007"/>
                  <a:gd name="connsiteX12" fmla="*/ 21285 w 140990"/>
                  <a:gd name="connsiteY12" fmla="*/ 130320 h 141007"/>
                  <a:gd name="connsiteX13" fmla="*/ 13793 w 140990"/>
                  <a:gd name="connsiteY13" fmla="*/ 127215 h 141007"/>
                  <a:gd name="connsiteX14" fmla="*/ 10688 w 140990"/>
                  <a:gd name="connsiteY14" fmla="*/ 119723 h 141007"/>
                  <a:gd name="connsiteX15" fmla="*/ 13793 w 140990"/>
                  <a:gd name="connsiteY15" fmla="*/ 112230 h 141007"/>
                  <a:gd name="connsiteX16" fmla="*/ 112231 w 140990"/>
                  <a:gd name="connsiteY16" fmla="*/ 13793 h 141007"/>
                  <a:gd name="connsiteX17" fmla="*/ 119722 w 140990"/>
                  <a:gd name="connsiteY17" fmla="*/ 10688 h 141007"/>
                  <a:gd name="connsiteX18" fmla="*/ 127215 w 140990"/>
                  <a:gd name="connsiteY18" fmla="*/ 13793 h 141007"/>
                  <a:gd name="connsiteX19" fmla="*/ 127215 w 140990"/>
                  <a:gd name="connsiteY19" fmla="*/ 28778 h 141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90" h="141007">
                    <a:moveTo>
                      <a:pt x="134764" y="6233"/>
                    </a:moveTo>
                    <a:cubicBezTo>
                      <a:pt x="130748" y="2216"/>
                      <a:pt x="125405" y="0"/>
                      <a:pt x="119722" y="0"/>
                    </a:cubicBezTo>
                    <a:cubicBezTo>
                      <a:pt x="114041" y="0"/>
                      <a:pt x="108698" y="2216"/>
                      <a:pt x="104670" y="6233"/>
                    </a:cubicBezTo>
                    <a:lnTo>
                      <a:pt x="6233" y="104681"/>
                    </a:lnTo>
                    <a:cubicBezTo>
                      <a:pt x="2217" y="108697"/>
                      <a:pt x="0" y="114041"/>
                      <a:pt x="0" y="119723"/>
                    </a:cubicBezTo>
                    <a:cubicBezTo>
                      <a:pt x="0" y="125404"/>
                      <a:pt x="2217" y="130748"/>
                      <a:pt x="6233" y="134764"/>
                    </a:cubicBezTo>
                    <a:cubicBezTo>
                      <a:pt x="10249" y="138791"/>
                      <a:pt x="15604" y="141008"/>
                      <a:pt x="21285" y="141008"/>
                    </a:cubicBezTo>
                    <a:cubicBezTo>
                      <a:pt x="26967" y="141008"/>
                      <a:pt x="32311" y="138791"/>
                      <a:pt x="36326" y="134764"/>
                    </a:cubicBezTo>
                    <a:lnTo>
                      <a:pt x="134764" y="36326"/>
                    </a:lnTo>
                    <a:cubicBezTo>
                      <a:pt x="143066" y="28035"/>
                      <a:pt x="143066" y="14535"/>
                      <a:pt x="134764" y="6233"/>
                    </a:cubicBezTo>
                    <a:close/>
                    <a:moveTo>
                      <a:pt x="127215" y="28778"/>
                    </a:moveTo>
                    <a:lnTo>
                      <a:pt x="28778" y="127215"/>
                    </a:lnTo>
                    <a:cubicBezTo>
                      <a:pt x="26775" y="129217"/>
                      <a:pt x="24109" y="130320"/>
                      <a:pt x="21285" y="130320"/>
                    </a:cubicBezTo>
                    <a:cubicBezTo>
                      <a:pt x="18450" y="130320"/>
                      <a:pt x="15795" y="129217"/>
                      <a:pt x="13793" y="127215"/>
                    </a:cubicBezTo>
                    <a:cubicBezTo>
                      <a:pt x="11791" y="125213"/>
                      <a:pt x="10688" y="122558"/>
                      <a:pt x="10688" y="119723"/>
                    </a:cubicBezTo>
                    <a:cubicBezTo>
                      <a:pt x="10688" y="116888"/>
                      <a:pt x="11791" y="114233"/>
                      <a:pt x="13793" y="112230"/>
                    </a:cubicBezTo>
                    <a:lnTo>
                      <a:pt x="112231" y="13793"/>
                    </a:lnTo>
                    <a:cubicBezTo>
                      <a:pt x="114233" y="11790"/>
                      <a:pt x="116888" y="10688"/>
                      <a:pt x="119722" y="10688"/>
                    </a:cubicBezTo>
                    <a:cubicBezTo>
                      <a:pt x="122558" y="10688"/>
                      <a:pt x="125212" y="11790"/>
                      <a:pt x="127215" y="13793"/>
                    </a:cubicBezTo>
                    <a:cubicBezTo>
                      <a:pt x="131344" y="17921"/>
                      <a:pt x="131344" y="24638"/>
                      <a:pt x="127215" y="28778"/>
                    </a:cubicBezTo>
                    <a:close/>
                  </a:path>
                </a:pathLst>
              </a:custGeom>
              <a:solidFill>
                <a:schemeClr val="tx1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593A0F81-8346-44BA-AF84-079AB8DEADDE}"/>
                  </a:ext>
                </a:extLst>
              </p:cNvPr>
              <p:cNvSpPr/>
              <p:nvPr/>
            </p:nvSpPr>
            <p:spPr>
              <a:xfrm>
                <a:off x="10326294" y="1290408"/>
                <a:ext cx="57307" cy="57318"/>
              </a:xfrm>
              <a:custGeom>
                <a:avLst/>
                <a:gdLst>
                  <a:gd name="connsiteX0" fmla="*/ 28655 w 57307"/>
                  <a:gd name="connsiteY0" fmla="*/ 0 h 57318"/>
                  <a:gd name="connsiteX1" fmla="*/ 0 w 57307"/>
                  <a:gd name="connsiteY1" fmla="*/ 28665 h 57318"/>
                  <a:gd name="connsiteX2" fmla="*/ 28655 w 57307"/>
                  <a:gd name="connsiteY2" fmla="*/ 57319 h 57318"/>
                  <a:gd name="connsiteX3" fmla="*/ 57308 w 57307"/>
                  <a:gd name="connsiteY3" fmla="*/ 28665 h 57318"/>
                  <a:gd name="connsiteX4" fmla="*/ 28655 w 57307"/>
                  <a:gd name="connsiteY4" fmla="*/ 0 h 57318"/>
                  <a:gd name="connsiteX5" fmla="*/ 28655 w 57307"/>
                  <a:gd name="connsiteY5" fmla="*/ 46631 h 57318"/>
                  <a:gd name="connsiteX6" fmla="*/ 10677 w 57307"/>
                  <a:gd name="connsiteY6" fmla="*/ 28665 h 57318"/>
                  <a:gd name="connsiteX7" fmla="*/ 28655 w 57307"/>
                  <a:gd name="connsiteY7" fmla="*/ 10688 h 57318"/>
                  <a:gd name="connsiteX8" fmla="*/ 46631 w 57307"/>
                  <a:gd name="connsiteY8" fmla="*/ 28665 h 57318"/>
                  <a:gd name="connsiteX9" fmla="*/ 28655 w 57307"/>
                  <a:gd name="connsiteY9" fmla="*/ 46631 h 57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307" h="57318">
                    <a:moveTo>
                      <a:pt x="28655" y="0"/>
                    </a:moveTo>
                    <a:cubicBezTo>
                      <a:pt x="12859" y="0"/>
                      <a:pt x="0" y="12859"/>
                      <a:pt x="0" y="28665"/>
                    </a:cubicBezTo>
                    <a:cubicBezTo>
                      <a:pt x="0" y="44460"/>
                      <a:pt x="12859" y="57319"/>
                      <a:pt x="28655" y="57319"/>
                    </a:cubicBezTo>
                    <a:cubicBezTo>
                      <a:pt x="44461" y="57319"/>
                      <a:pt x="57308" y="44460"/>
                      <a:pt x="57308" y="28665"/>
                    </a:cubicBezTo>
                    <a:cubicBezTo>
                      <a:pt x="57308" y="12859"/>
                      <a:pt x="44461" y="0"/>
                      <a:pt x="28655" y="0"/>
                    </a:cubicBezTo>
                    <a:close/>
                    <a:moveTo>
                      <a:pt x="28655" y="46631"/>
                    </a:moveTo>
                    <a:cubicBezTo>
                      <a:pt x="18743" y="46631"/>
                      <a:pt x="10677" y="38576"/>
                      <a:pt x="10677" y="28665"/>
                    </a:cubicBezTo>
                    <a:cubicBezTo>
                      <a:pt x="10677" y="18754"/>
                      <a:pt x="18743" y="10688"/>
                      <a:pt x="28655" y="10688"/>
                    </a:cubicBezTo>
                    <a:cubicBezTo>
                      <a:pt x="38565" y="10688"/>
                      <a:pt x="46631" y="18754"/>
                      <a:pt x="46631" y="28665"/>
                    </a:cubicBezTo>
                    <a:cubicBezTo>
                      <a:pt x="46631" y="38576"/>
                      <a:pt x="38565" y="46631"/>
                      <a:pt x="28655" y="46631"/>
                    </a:cubicBezTo>
                    <a:close/>
                  </a:path>
                </a:pathLst>
              </a:custGeom>
              <a:solidFill>
                <a:schemeClr val="tx1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2" name="Retângulo: Cantos Superiores Arredondados 41">
            <a:extLst>
              <a:ext uri="{FF2B5EF4-FFF2-40B4-BE49-F238E27FC236}">
                <a16:creationId xmlns:a16="http://schemas.microsoft.com/office/drawing/2014/main" id="{2E87629E-8708-4CE4-86D0-C9A09B44B5F4}"/>
              </a:ext>
            </a:extLst>
          </p:cNvPr>
          <p:cNvSpPr/>
          <p:nvPr/>
        </p:nvSpPr>
        <p:spPr>
          <a:xfrm>
            <a:off x="833046" y="4417026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8C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FA163267-B8F8-4985-872D-9157495CACF9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8" name="Forma Livre: Forma 52">
              <a:extLst>
                <a:ext uri="{FF2B5EF4-FFF2-40B4-BE49-F238E27FC236}">
                  <a16:creationId xmlns:a16="http://schemas.microsoft.com/office/drawing/2014/main" id="{FDED8551-1536-4AC7-96B4-02540812F3FB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orma Livre: Forma 54">
              <a:extLst>
                <a:ext uri="{FF2B5EF4-FFF2-40B4-BE49-F238E27FC236}">
                  <a16:creationId xmlns:a16="http://schemas.microsoft.com/office/drawing/2014/main" id="{572E0407-F9FB-4E48-B51C-964F35483899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AEDE38D-7E0E-48F0-9409-AC74F73B4DAD}"/>
              </a:ext>
            </a:extLst>
          </p:cNvPr>
          <p:cNvSpPr txBox="1"/>
          <p:nvPr/>
        </p:nvSpPr>
        <p:spPr>
          <a:xfrm>
            <a:off x="815395" y="207373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0" dirty="0">
                <a:solidFill>
                  <a:srgbClr val="FFFFFF"/>
                </a:solidFill>
                <a:effectLst/>
                <a:latin typeface="DIN Mittelschrift Std" panose="020B0603020202020204" pitchFamily="34" charset="0"/>
              </a:rPr>
              <a:t>F L U X O   D E   C A I X A</a:t>
            </a:r>
            <a:endParaRPr lang="pt-BR" sz="1600" dirty="0">
              <a:latin typeface="DIN Mittelschrift Std" panose="020B0603020202020204" pitchFamily="34" charset="0"/>
            </a:endParaRPr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0894C689-26BC-448F-A02B-630A7BC8A680}"/>
              </a:ext>
            </a:extLst>
          </p:cNvPr>
          <p:cNvSpPr/>
          <p:nvPr/>
        </p:nvSpPr>
        <p:spPr>
          <a:xfrm>
            <a:off x="996059" y="1066803"/>
            <a:ext cx="365759" cy="365771"/>
          </a:xfrm>
          <a:custGeom>
            <a:avLst/>
            <a:gdLst>
              <a:gd name="connsiteX0" fmla="*/ 182880 w 365759"/>
              <a:gd name="connsiteY0" fmla="*/ 0 h 365771"/>
              <a:gd name="connsiteX1" fmla="*/ 365760 w 365759"/>
              <a:gd name="connsiteY1" fmla="*/ 182891 h 365771"/>
              <a:gd name="connsiteX2" fmla="*/ 182880 w 365759"/>
              <a:gd name="connsiteY2" fmla="*/ 365771 h 365771"/>
              <a:gd name="connsiteX3" fmla="*/ 0 w 365759"/>
              <a:gd name="connsiteY3" fmla="*/ 182891 h 365771"/>
              <a:gd name="connsiteX4" fmla="*/ 182880 w 365759"/>
              <a:gd name="connsiteY4" fmla="*/ 0 h 36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9" h="365771">
                <a:moveTo>
                  <a:pt x="182880" y="0"/>
                </a:moveTo>
                <a:cubicBezTo>
                  <a:pt x="283883" y="0"/>
                  <a:pt x="365760" y="81889"/>
                  <a:pt x="365760" y="182891"/>
                </a:cubicBezTo>
                <a:cubicBezTo>
                  <a:pt x="365760" y="283894"/>
                  <a:pt x="283883" y="365771"/>
                  <a:pt x="182880" y="365771"/>
                </a:cubicBezTo>
                <a:cubicBezTo>
                  <a:pt x="81878" y="365771"/>
                  <a:pt x="0" y="283894"/>
                  <a:pt x="0" y="182891"/>
                </a:cubicBezTo>
                <a:cubicBezTo>
                  <a:pt x="0" y="81889"/>
                  <a:pt x="81878" y="0"/>
                  <a:pt x="182880" y="0"/>
                </a:cubicBezTo>
                <a:close/>
              </a:path>
            </a:pathLst>
          </a:custGeom>
          <a:solidFill>
            <a:srgbClr val="BE82B5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46886036-11AD-4242-965F-13A1DCE38A85}"/>
              </a:ext>
            </a:extLst>
          </p:cNvPr>
          <p:cNvSpPr/>
          <p:nvPr/>
        </p:nvSpPr>
        <p:spPr>
          <a:xfrm>
            <a:off x="1102740" y="1173509"/>
            <a:ext cx="152390" cy="152370"/>
          </a:xfrm>
          <a:custGeom>
            <a:avLst/>
            <a:gdLst>
              <a:gd name="connsiteX0" fmla="*/ 97034 w 152390"/>
              <a:gd name="connsiteY0" fmla="*/ 34493 h 152370"/>
              <a:gd name="connsiteX1" fmla="*/ 113515 w 152390"/>
              <a:gd name="connsiteY1" fmla="*/ 10328 h 152370"/>
              <a:gd name="connsiteX2" fmla="*/ 114269 w 152390"/>
              <a:gd name="connsiteY2" fmla="*/ 7144 h 152370"/>
              <a:gd name="connsiteX3" fmla="*/ 107147 w 152390"/>
              <a:gd name="connsiteY3" fmla="*/ 0 h 152370"/>
              <a:gd name="connsiteX4" fmla="*/ 45239 w 152390"/>
              <a:gd name="connsiteY4" fmla="*/ 0 h 152370"/>
              <a:gd name="connsiteX5" fmla="*/ 45239 w 152390"/>
              <a:gd name="connsiteY5" fmla="*/ 0 h 152370"/>
              <a:gd name="connsiteX6" fmla="*/ 38095 w 152390"/>
              <a:gd name="connsiteY6" fmla="*/ 7144 h 152370"/>
              <a:gd name="connsiteX7" fmla="*/ 38849 w 152390"/>
              <a:gd name="connsiteY7" fmla="*/ 10328 h 152370"/>
              <a:gd name="connsiteX8" fmla="*/ 55364 w 152390"/>
              <a:gd name="connsiteY8" fmla="*/ 34493 h 152370"/>
              <a:gd name="connsiteX9" fmla="*/ 25 w 152390"/>
              <a:gd name="connsiteY9" fmla="*/ 122614 h 152370"/>
              <a:gd name="connsiteX10" fmla="*/ 32672 w 152390"/>
              <a:gd name="connsiteY10" fmla="*/ 152370 h 152370"/>
              <a:gd name="connsiteX11" fmla="*/ 119725 w 152390"/>
              <a:gd name="connsiteY11" fmla="*/ 152370 h 152370"/>
              <a:gd name="connsiteX12" fmla="*/ 152372 w 152390"/>
              <a:gd name="connsiteY12" fmla="*/ 122614 h 152370"/>
              <a:gd name="connsiteX13" fmla="*/ 97034 w 152390"/>
              <a:gd name="connsiteY13" fmla="*/ 34493 h 152370"/>
              <a:gd name="connsiteX14" fmla="*/ 93546 w 152390"/>
              <a:gd name="connsiteY14" fmla="*/ 14287 h 152370"/>
              <a:gd name="connsiteX15" fmla="*/ 82161 w 152390"/>
              <a:gd name="connsiteY15" fmla="*/ 30949 h 152370"/>
              <a:gd name="connsiteX16" fmla="*/ 70225 w 152390"/>
              <a:gd name="connsiteY16" fmla="*/ 30949 h 152370"/>
              <a:gd name="connsiteX17" fmla="*/ 58851 w 152390"/>
              <a:gd name="connsiteY17" fmla="*/ 14287 h 152370"/>
              <a:gd name="connsiteX18" fmla="*/ 93546 w 152390"/>
              <a:gd name="connsiteY18" fmla="*/ 14287 h 152370"/>
              <a:gd name="connsiteX19" fmla="*/ 138085 w 152390"/>
              <a:gd name="connsiteY19" fmla="*/ 122614 h 152370"/>
              <a:gd name="connsiteX20" fmla="*/ 119725 w 152390"/>
              <a:gd name="connsiteY20" fmla="*/ 138094 h 152370"/>
              <a:gd name="connsiteX21" fmla="*/ 32672 w 152390"/>
              <a:gd name="connsiteY21" fmla="*/ 138094 h 152370"/>
              <a:gd name="connsiteX22" fmla="*/ 14312 w 152390"/>
              <a:gd name="connsiteY22" fmla="*/ 122614 h 152370"/>
              <a:gd name="connsiteX23" fmla="*/ 65185 w 152390"/>
              <a:gd name="connsiteY23" fmla="*/ 45236 h 152370"/>
              <a:gd name="connsiteX24" fmla="*/ 87235 w 152390"/>
              <a:gd name="connsiteY24" fmla="*/ 45236 h 152370"/>
              <a:gd name="connsiteX25" fmla="*/ 138085 w 152390"/>
              <a:gd name="connsiteY25" fmla="*/ 122614 h 152370"/>
              <a:gd name="connsiteX26" fmla="*/ 138085 w 152390"/>
              <a:gd name="connsiteY26" fmla="*/ 122614 h 152370"/>
              <a:gd name="connsiteX27" fmla="*/ 85007 w 152390"/>
              <a:gd name="connsiteY27" fmla="*/ 92475 h 152370"/>
              <a:gd name="connsiteX28" fmla="*/ 70427 w 152390"/>
              <a:gd name="connsiteY28" fmla="*/ 88155 h 152370"/>
              <a:gd name="connsiteX29" fmla="*/ 67570 w 152390"/>
              <a:gd name="connsiteY29" fmla="*/ 84082 h 152370"/>
              <a:gd name="connsiteX30" fmla="*/ 71395 w 152390"/>
              <a:gd name="connsiteY30" fmla="*/ 79852 h 152370"/>
              <a:gd name="connsiteX31" fmla="*/ 80496 w 152390"/>
              <a:gd name="connsiteY31" fmla="*/ 79852 h 152370"/>
              <a:gd name="connsiteX32" fmla="*/ 84647 w 152390"/>
              <a:gd name="connsiteY32" fmla="*/ 81034 h 152370"/>
              <a:gd name="connsiteX33" fmla="*/ 86144 w 152390"/>
              <a:gd name="connsiteY33" fmla="*/ 81495 h 152370"/>
              <a:gd name="connsiteX34" fmla="*/ 87921 w 152390"/>
              <a:gd name="connsiteY34" fmla="*/ 80820 h 152370"/>
              <a:gd name="connsiteX35" fmla="*/ 91712 w 152390"/>
              <a:gd name="connsiteY35" fmla="*/ 77197 h 152370"/>
              <a:gd name="connsiteX36" fmla="*/ 92511 w 152390"/>
              <a:gd name="connsiteY36" fmla="*/ 75341 h 152370"/>
              <a:gd name="connsiteX37" fmla="*/ 91521 w 152390"/>
              <a:gd name="connsiteY37" fmla="*/ 73328 h 152370"/>
              <a:gd name="connsiteX38" fmla="*/ 81351 w 152390"/>
              <a:gd name="connsiteY38" fmla="*/ 69705 h 152370"/>
              <a:gd name="connsiteX39" fmla="*/ 81351 w 152390"/>
              <a:gd name="connsiteY39" fmla="*/ 64463 h 152370"/>
              <a:gd name="connsiteX40" fmla="*/ 78764 w 152390"/>
              <a:gd name="connsiteY40" fmla="*/ 61898 h 152370"/>
              <a:gd name="connsiteX41" fmla="*/ 78752 w 152390"/>
              <a:gd name="connsiteY41" fmla="*/ 61898 h 152370"/>
              <a:gd name="connsiteX42" fmla="*/ 73566 w 152390"/>
              <a:gd name="connsiteY42" fmla="*/ 61898 h 152370"/>
              <a:gd name="connsiteX43" fmla="*/ 73566 w 152390"/>
              <a:gd name="connsiteY43" fmla="*/ 61898 h 152370"/>
              <a:gd name="connsiteX44" fmla="*/ 70979 w 152390"/>
              <a:gd name="connsiteY44" fmla="*/ 64463 h 152370"/>
              <a:gd name="connsiteX45" fmla="*/ 70979 w 152390"/>
              <a:gd name="connsiteY45" fmla="*/ 69660 h 152370"/>
              <a:gd name="connsiteX46" fmla="*/ 57141 w 152390"/>
              <a:gd name="connsiteY46" fmla="*/ 84105 h 152370"/>
              <a:gd name="connsiteX47" fmla="*/ 67379 w 152390"/>
              <a:gd name="connsiteY47" fmla="*/ 98021 h 152370"/>
              <a:gd name="connsiteX48" fmla="*/ 81970 w 152390"/>
              <a:gd name="connsiteY48" fmla="*/ 102352 h 152370"/>
              <a:gd name="connsiteX49" fmla="*/ 84816 w 152390"/>
              <a:gd name="connsiteY49" fmla="*/ 106414 h 152370"/>
              <a:gd name="connsiteX50" fmla="*/ 80991 w 152390"/>
              <a:gd name="connsiteY50" fmla="*/ 110644 h 152370"/>
              <a:gd name="connsiteX51" fmla="*/ 71879 w 152390"/>
              <a:gd name="connsiteY51" fmla="*/ 110644 h 152370"/>
              <a:gd name="connsiteX52" fmla="*/ 67739 w 152390"/>
              <a:gd name="connsiteY52" fmla="*/ 109463 h 152370"/>
              <a:gd name="connsiteX53" fmla="*/ 66242 w 152390"/>
              <a:gd name="connsiteY53" fmla="*/ 109001 h 152370"/>
              <a:gd name="connsiteX54" fmla="*/ 64465 w 152390"/>
              <a:gd name="connsiteY54" fmla="*/ 109688 h 152370"/>
              <a:gd name="connsiteX55" fmla="*/ 60640 w 152390"/>
              <a:gd name="connsiteY55" fmla="*/ 113276 h 152370"/>
              <a:gd name="connsiteX56" fmla="*/ 59841 w 152390"/>
              <a:gd name="connsiteY56" fmla="*/ 115121 h 152370"/>
              <a:gd name="connsiteX57" fmla="*/ 60831 w 152390"/>
              <a:gd name="connsiteY57" fmla="*/ 117146 h 152370"/>
              <a:gd name="connsiteX58" fmla="*/ 71012 w 152390"/>
              <a:gd name="connsiteY58" fmla="*/ 120769 h 152370"/>
              <a:gd name="connsiteX59" fmla="*/ 71012 w 152390"/>
              <a:gd name="connsiteY59" fmla="*/ 125989 h 152370"/>
              <a:gd name="connsiteX60" fmla="*/ 73589 w 152390"/>
              <a:gd name="connsiteY60" fmla="*/ 128554 h 152370"/>
              <a:gd name="connsiteX61" fmla="*/ 73600 w 152390"/>
              <a:gd name="connsiteY61" fmla="*/ 128554 h 152370"/>
              <a:gd name="connsiteX62" fmla="*/ 78786 w 152390"/>
              <a:gd name="connsiteY62" fmla="*/ 128554 h 152370"/>
              <a:gd name="connsiteX63" fmla="*/ 78786 w 152390"/>
              <a:gd name="connsiteY63" fmla="*/ 128554 h 152370"/>
              <a:gd name="connsiteX64" fmla="*/ 81374 w 152390"/>
              <a:gd name="connsiteY64" fmla="*/ 125989 h 152370"/>
              <a:gd name="connsiteX65" fmla="*/ 81374 w 152390"/>
              <a:gd name="connsiteY65" fmla="*/ 120825 h 152370"/>
              <a:gd name="connsiteX66" fmla="*/ 95245 w 152390"/>
              <a:gd name="connsiteY66" fmla="*/ 106380 h 152370"/>
              <a:gd name="connsiteX67" fmla="*/ 85007 w 152390"/>
              <a:gd name="connsiteY67" fmla="*/ 92475 h 152370"/>
              <a:gd name="connsiteX68" fmla="*/ 85007 w 152390"/>
              <a:gd name="connsiteY68" fmla="*/ 92475 h 15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52390" h="152370">
                <a:moveTo>
                  <a:pt x="97034" y="34493"/>
                </a:moveTo>
                <a:lnTo>
                  <a:pt x="113515" y="10328"/>
                </a:lnTo>
                <a:cubicBezTo>
                  <a:pt x="114010" y="9338"/>
                  <a:pt x="114269" y="8246"/>
                  <a:pt x="114269" y="7144"/>
                </a:cubicBezTo>
                <a:cubicBezTo>
                  <a:pt x="114269" y="3206"/>
                  <a:pt x="111085" y="11"/>
                  <a:pt x="107147" y="0"/>
                </a:cubicBezTo>
                <a:lnTo>
                  <a:pt x="45239" y="0"/>
                </a:lnTo>
                <a:cubicBezTo>
                  <a:pt x="45239" y="0"/>
                  <a:pt x="45239" y="0"/>
                  <a:pt x="45239" y="0"/>
                </a:cubicBezTo>
                <a:cubicBezTo>
                  <a:pt x="41290" y="0"/>
                  <a:pt x="38095" y="3195"/>
                  <a:pt x="38095" y="7144"/>
                </a:cubicBezTo>
                <a:cubicBezTo>
                  <a:pt x="38095" y="8246"/>
                  <a:pt x="38354" y="9338"/>
                  <a:pt x="38849" y="10328"/>
                </a:cubicBezTo>
                <a:lnTo>
                  <a:pt x="55364" y="34493"/>
                </a:lnTo>
                <a:cubicBezTo>
                  <a:pt x="-2923" y="70132"/>
                  <a:pt x="25" y="116674"/>
                  <a:pt x="25" y="122614"/>
                </a:cubicBezTo>
                <a:cubicBezTo>
                  <a:pt x="25" y="139050"/>
                  <a:pt x="14639" y="152370"/>
                  <a:pt x="32672" y="152370"/>
                </a:cubicBezTo>
                <a:lnTo>
                  <a:pt x="119725" y="152370"/>
                </a:lnTo>
                <a:cubicBezTo>
                  <a:pt x="137759" y="152370"/>
                  <a:pt x="152372" y="139050"/>
                  <a:pt x="152372" y="122614"/>
                </a:cubicBezTo>
                <a:cubicBezTo>
                  <a:pt x="152372" y="116786"/>
                  <a:pt x="154994" y="69930"/>
                  <a:pt x="97034" y="34493"/>
                </a:cubicBezTo>
                <a:close/>
                <a:moveTo>
                  <a:pt x="93546" y="14287"/>
                </a:moveTo>
                <a:lnTo>
                  <a:pt x="82161" y="30949"/>
                </a:lnTo>
                <a:lnTo>
                  <a:pt x="70225" y="30949"/>
                </a:lnTo>
                <a:lnTo>
                  <a:pt x="58851" y="14287"/>
                </a:lnTo>
                <a:lnTo>
                  <a:pt x="93546" y="14287"/>
                </a:lnTo>
                <a:close/>
                <a:moveTo>
                  <a:pt x="138085" y="122614"/>
                </a:moveTo>
                <a:cubicBezTo>
                  <a:pt x="138085" y="131141"/>
                  <a:pt x="129850" y="138094"/>
                  <a:pt x="119725" y="138094"/>
                </a:cubicBezTo>
                <a:lnTo>
                  <a:pt x="32672" y="138094"/>
                </a:lnTo>
                <a:cubicBezTo>
                  <a:pt x="22547" y="138094"/>
                  <a:pt x="14312" y="131141"/>
                  <a:pt x="14312" y="122614"/>
                </a:cubicBezTo>
                <a:cubicBezTo>
                  <a:pt x="14065" y="98505"/>
                  <a:pt x="24021" y="70391"/>
                  <a:pt x="65185" y="45236"/>
                </a:cubicBezTo>
                <a:lnTo>
                  <a:pt x="87235" y="45236"/>
                </a:lnTo>
                <a:cubicBezTo>
                  <a:pt x="128185" y="70290"/>
                  <a:pt x="138287" y="98483"/>
                  <a:pt x="138085" y="122614"/>
                </a:cubicBezTo>
                <a:lnTo>
                  <a:pt x="138085" y="122614"/>
                </a:lnTo>
                <a:close/>
                <a:moveTo>
                  <a:pt x="85007" y="92475"/>
                </a:moveTo>
                <a:lnTo>
                  <a:pt x="70427" y="88155"/>
                </a:lnTo>
                <a:cubicBezTo>
                  <a:pt x="68740" y="87671"/>
                  <a:pt x="67570" y="86006"/>
                  <a:pt x="67570" y="84082"/>
                </a:cubicBezTo>
                <a:cubicBezTo>
                  <a:pt x="67570" y="81743"/>
                  <a:pt x="69291" y="79852"/>
                  <a:pt x="71395" y="79852"/>
                </a:cubicBezTo>
                <a:lnTo>
                  <a:pt x="80496" y="79852"/>
                </a:lnTo>
                <a:cubicBezTo>
                  <a:pt x="81970" y="79852"/>
                  <a:pt x="83399" y="80269"/>
                  <a:pt x="84647" y="81034"/>
                </a:cubicBezTo>
                <a:cubicBezTo>
                  <a:pt x="85086" y="81338"/>
                  <a:pt x="85604" y="81495"/>
                  <a:pt x="86144" y="81495"/>
                </a:cubicBezTo>
                <a:cubicBezTo>
                  <a:pt x="86796" y="81495"/>
                  <a:pt x="87437" y="81259"/>
                  <a:pt x="87921" y="80820"/>
                </a:cubicBezTo>
                <a:lnTo>
                  <a:pt x="91712" y="77197"/>
                </a:lnTo>
                <a:cubicBezTo>
                  <a:pt x="92219" y="76714"/>
                  <a:pt x="92511" y="76039"/>
                  <a:pt x="92511" y="75341"/>
                </a:cubicBezTo>
                <a:cubicBezTo>
                  <a:pt x="92511" y="74554"/>
                  <a:pt x="92140" y="73811"/>
                  <a:pt x="91521" y="73328"/>
                </a:cubicBezTo>
                <a:cubicBezTo>
                  <a:pt x="88551" y="71156"/>
                  <a:pt x="85019" y="69885"/>
                  <a:pt x="81351" y="69705"/>
                </a:cubicBezTo>
                <a:lnTo>
                  <a:pt x="81351" y="64463"/>
                </a:lnTo>
                <a:cubicBezTo>
                  <a:pt x="81340" y="63045"/>
                  <a:pt x="80181" y="61898"/>
                  <a:pt x="78764" y="61898"/>
                </a:cubicBezTo>
                <a:cubicBezTo>
                  <a:pt x="78752" y="61898"/>
                  <a:pt x="78752" y="61898"/>
                  <a:pt x="78752" y="61898"/>
                </a:cubicBezTo>
                <a:lnTo>
                  <a:pt x="73566" y="61898"/>
                </a:lnTo>
                <a:cubicBezTo>
                  <a:pt x="73566" y="61898"/>
                  <a:pt x="73566" y="61898"/>
                  <a:pt x="73566" y="61898"/>
                </a:cubicBezTo>
                <a:cubicBezTo>
                  <a:pt x="72149" y="61898"/>
                  <a:pt x="70990" y="63045"/>
                  <a:pt x="70979" y="64463"/>
                </a:cubicBezTo>
                <a:lnTo>
                  <a:pt x="70979" y="69660"/>
                </a:lnTo>
                <a:cubicBezTo>
                  <a:pt x="63295" y="69874"/>
                  <a:pt x="57141" y="76264"/>
                  <a:pt x="57141" y="84105"/>
                </a:cubicBezTo>
                <a:cubicBezTo>
                  <a:pt x="57141" y="90517"/>
                  <a:pt x="61360" y="96221"/>
                  <a:pt x="67379" y="98021"/>
                </a:cubicBezTo>
                <a:lnTo>
                  <a:pt x="81970" y="102352"/>
                </a:lnTo>
                <a:cubicBezTo>
                  <a:pt x="83646" y="102825"/>
                  <a:pt x="84816" y="104490"/>
                  <a:pt x="84816" y="106414"/>
                </a:cubicBezTo>
                <a:cubicBezTo>
                  <a:pt x="84816" y="108754"/>
                  <a:pt x="83095" y="110644"/>
                  <a:pt x="80991" y="110644"/>
                </a:cubicBezTo>
                <a:lnTo>
                  <a:pt x="71879" y="110644"/>
                </a:lnTo>
                <a:cubicBezTo>
                  <a:pt x="70416" y="110644"/>
                  <a:pt x="68987" y="110227"/>
                  <a:pt x="67739" y="109463"/>
                </a:cubicBezTo>
                <a:cubicBezTo>
                  <a:pt x="67300" y="109159"/>
                  <a:pt x="66782" y="109001"/>
                  <a:pt x="66242" y="109001"/>
                </a:cubicBezTo>
                <a:cubicBezTo>
                  <a:pt x="65590" y="109001"/>
                  <a:pt x="64949" y="109249"/>
                  <a:pt x="64465" y="109688"/>
                </a:cubicBezTo>
                <a:lnTo>
                  <a:pt x="60640" y="113276"/>
                </a:lnTo>
                <a:cubicBezTo>
                  <a:pt x="60134" y="113749"/>
                  <a:pt x="59841" y="114424"/>
                  <a:pt x="59841" y="115121"/>
                </a:cubicBezTo>
                <a:cubicBezTo>
                  <a:pt x="59841" y="115920"/>
                  <a:pt x="60212" y="116662"/>
                  <a:pt x="60831" y="117146"/>
                </a:cubicBezTo>
                <a:cubicBezTo>
                  <a:pt x="63801" y="119318"/>
                  <a:pt x="67334" y="120578"/>
                  <a:pt x="71012" y="120769"/>
                </a:cubicBezTo>
                <a:lnTo>
                  <a:pt x="71012" y="125989"/>
                </a:lnTo>
                <a:cubicBezTo>
                  <a:pt x="71024" y="127406"/>
                  <a:pt x="72171" y="128554"/>
                  <a:pt x="73589" y="128554"/>
                </a:cubicBezTo>
                <a:cubicBezTo>
                  <a:pt x="73600" y="128554"/>
                  <a:pt x="73600" y="128554"/>
                  <a:pt x="73600" y="128554"/>
                </a:cubicBezTo>
                <a:lnTo>
                  <a:pt x="78786" y="128554"/>
                </a:lnTo>
                <a:cubicBezTo>
                  <a:pt x="78786" y="128554"/>
                  <a:pt x="78786" y="128554"/>
                  <a:pt x="78786" y="128554"/>
                </a:cubicBezTo>
                <a:cubicBezTo>
                  <a:pt x="80204" y="128554"/>
                  <a:pt x="81362" y="127406"/>
                  <a:pt x="81374" y="125989"/>
                </a:cubicBezTo>
                <a:lnTo>
                  <a:pt x="81374" y="120825"/>
                </a:lnTo>
                <a:cubicBezTo>
                  <a:pt x="89024" y="120634"/>
                  <a:pt x="95211" y="114221"/>
                  <a:pt x="95245" y="106380"/>
                </a:cubicBezTo>
                <a:cubicBezTo>
                  <a:pt x="95245" y="99979"/>
                  <a:pt x="91026" y="94275"/>
                  <a:pt x="85007" y="92475"/>
                </a:cubicBezTo>
                <a:lnTo>
                  <a:pt x="85007" y="92475"/>
                </a:lnTo>
                <a:close/>
              </a:path>
            </a:pathLst>
          </a:custGeom>
          <a:solidFill>
            <a:srgbClr val="3B1B40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C1F6B69-D916-4562-B7BB-D42F3B298B79}"/>
              </a:ext>
            </a:extLst>
          </p:cNvPr>
          <p:cNvSpPr txBox="1"/>
          <p:nvPr/>
        </p:nvSpPr>
        <p:spPr>
          <a:xfrm>
            <a:off x="11376605" y="103984"/>
            <a:ext cx="63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27979"/>
                </a:solidFill>
                <a:latin typeface="Informal Roman" panose="030604020304060B0204" pitchFamily="66" charset="0"/>
              </a:rPr>
              <a:t>TS </a:t>
            </a:r>
          </a:p>
        </p:txBody>
      </p:sp>
    </p:spTree>
    <p:extLst>
      <p:ext uri="{BB962C8B-B14F-4D97-AF65-F5344CB8AC3E}">
        <p14:creationId xmlns:p14="http://schemas.microsoft.com/office/powerpoint/2010/main" val="293131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: Cantos Arredondados 47">
            <a:extLst>
              <a:ext uri="{FF2B5EF4-FFF2-40B4-BE49-F238E27FC236}">
                <a16:creationId xmlns:a16="http://schemas.microsoft.com/office/drawing/2014/main" id="{A81CF16B-0783-46E5-A139-13E7DCD0DF78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tângulo: Cantos Arredondados 15">
            <a:extLst>
              <a:ext uri="{FF2B5EF4-FFF2-40B4-BE49-F238E27FC236}">
                <a16:creationId xmlns:a16="http://schemas.microsoft.com/office/drawing/2014/main" id="{732823EA-86C6-4BF2-95C2-BA5064130674}"/>
              </a:ext>
            </a:extLst>
          </p:cNvPr>
          <p:cNvSpPr/>
          <p:nvPr/>
        </p:nvSpPr>
        <p:spPr>
          <a:xfrm>
            <a:off x="833046" y="1969519"/>
            <a:ext cx="11122560" cy="2182271"/>
          </a:xfrm>
          <a:prstGeom prst="roundRect">
            <a:avLst>
              <a:gd name="adj" fmla="val 3139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tângulo: Cantos Arredondados 16">
            <a:extLst>
              <a:ext uri="{FF2B5EF4-FFF2-40B4-BE49-F238E27FC236}">
                <a16:creationId xmlns:a16="http://schemas.microsoft.com/office/drawing/2014/main" id="{F3941EFB-85B7-4AA7-B90C-12B653821CDB}"/>
              </a:ext>
            </a:extLst>
          </p:cNvPr>
          <p:cNvSpPr/>
          <p:nvPr/>
        </p:nvSpPr>
        <p:spPr>
          <a:xfrm>
            <a:off x="833046" y="4417026"/>
            <a:ext cx="11122560" cy="2166812"/>
          </a:xfrm>
          <a:prstGeom prst="roundRect">
            <a:avLst>
              <a:gd name="adj" fmla="val 3787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: Cantos Superiores Arredondados 35">
            <a:extLst>
              <a:ext uri="{FF2B5EF4-FFF2-40B4-BE49-F238E27FC236}">
                <a16:creationId xmlns:a16="http://schemas.microsoft.com/office/drawing/2014/main" id="{62F64B50-0055-4ADF-B15F-84196DE7417D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8C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77EA4679-294F-4138-9170-74F769B3E15B}"/>
              </a:ext>
            </a:extLst>
          </p:cNvPr>
          <p:cNvSpPr/>
          <p:nvPr/>
        </p:nvSpPr>
        <p:spPr>
          <a:xfrm>
            <a:off x="122103" y="6215861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80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80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80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80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1D86B023-E267-42BA-97D0-A483B52BBF63}"/>
              </a:ext>
            </a:extLst>
          </p:cNvPr>
          <p:cNvSpPr/>
          <p:nvPr/>
        </p:nvSpPr>
        <p:spPr>
          <a:xfrm>
            <a:off x="20592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73828BC7-AA10-428C-BEE3-3EF1D3E0ACD2}"/>
              </a:ext>
            </a:extLst>
          </p:cNvPr>
          <p:cNvSpPr/>
          <p:nvPr/>
        </p:nvSpPr>
        <p:spPr>
          <a:xfrm>
            <a:off x="122103" y="5697010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91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91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91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91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EAF8D19E-0E6B-47E5-8E57-95118A4A0E7B}"/>
              </a:ext>
            </a:extLst>
          </p:cNvPr>
          <p:cNvSpPr/>
          <p:nvPr/>
        </p:nvSpPr>
        <p:spPr>
          <a:xfrm>
            <a:off x="20592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E2F9D7C-2EFC-4799-A14B-4DC45D200DC7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265EA0A6-9F93-4DE8-8688-0F2AFC35C540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C9C21A7-3DD2-427A-BCC0-1F089E0D2846}"/>
              </a:ext>
            </a:extLst>
          </p:cNvPr>
          <p:cNvSpPr/>
          <p:nvPr/>
        </p:nvSpPr>
        <p:spPr>
          <a:xfrm>
            <a:off x="114480" y="3290780"/>
            <a:ext cx="380981" cy="380981"/>
          </a:xfrm>
          <a:prstGeom prst="ellipse">
            <a:avLst/>
          </a:prstGeom>
          <a:solidFill>
            <a:srgbClr val="8C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5F3B310-01E5-4FBF-B715-682CD2DAC58C}"/>
              </a:ext>
            </a:extLst>
          </p:cNvPr>
          <p:cNvSpPr/>
          <p:nvPr/>
        </p:nvSpPr>
        <p:spPr>
          <a:xfrm>
            <a:off x="213531" y="1158255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046736B-03F3-45EF-B937-81B32E5A5A3A}"/>
              </a:ext>
            </a:extLst>
          </p:cNvPr>
          <p:cNvSpPr/>
          <p:nvPr/>
        </p:nvSpPr>
        <p:spPr>
          <a:xfrm>
            <a:off x="833048" y="753299"/>
            <a:ext cx="1978392" cy="978748"/>
          </a:xfrm>
          <a:prstGeom prst="roundRect">
            <a:avLst>
              <a:gd name="adj" fmla="val 14180"/>
            </a:avLst>
          </a:prstGeom>
          <a:solidFill>
            <a:srgbClr val="3B1B4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A55BA27-CA2A-40B5-89B6-6EB8187D360E}"/>
              </a:ext>
            </a:extLst>
          </p:cNvPr>
          <p:cNvSpPr/>
          <p:nvPr/>
        </p:nvSpPr>
        <p:spPr>
          <a:xfrm>
            <a:off x="7680803" y="778790"/>
            <a:ext cx="1980000" cy="978748"/>
          </a:xfrm>
          <a:prstGeom prst="roundRect">
            <a:avLst>
              <a:gd name="adj" fmla="val 14180"/>
            </a:avLst>
          </a:prstGeom>
          <a:solidFill>
            <a:srgbClr val="3B1B4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267712A2-F6A0-44C5-ADC0-F62747D19905}"/>
              </a:ext>
            </a:extLst>
          </p:cNvPr>
          <p:cNvSpPr/>
          <p:nvPr/>
        </p:nvSpPr>
        <p:spPr>
          <a:xfrm>
            <a:off x="207434" y="2249032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E0EC998-92A1-41BA-894D-9097E47F5826}"/>
              </a:ext>
            </a:extLst>
          </p:cNvPr>
          <p:cNvSpPr/>
          <p:nvPr/>
        </p:nvSpPr>
        <p:spPr>
          <a:xfrm>
            <a:off x="9975606" y="778790"/>
            <a:ext cx="1980000" cy="978748"/>
          </a:xfrm>
          <a:prstGeom prst="roundRect">
            <a:avLst>
              <a:gd name="adj" fmla="val 14180"/>
            </a:avLst>
          </a:prstGeom>
          <a:solidFill>
            <a:srgbClr val="3B1B4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D564039-4FA8-4605-B23F-3CE0B40BD588}"/>
              </a:ext>
            </a:extLst>
          </p:cNvPr>
          <p:cNvSpPr/>
          <p:nvPr/>
        </p:nvSpPr>
        <p:spPr>
          <a:xfrm>
            <a:off x="5410795" y="778790"/>
            <a:ext cx="1980000" cy="978748"/>
          </a:xfrm>
          <a:prstGeom prst="roundRect">
            <a:avLst>
              <a:gd name="adj" fmla="val 14180"/>
            </a:avLst>
          </a:prstGeom>
          <a:solidFill>
            <a:srgbClr val="3B1B4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9BE84318-9153-4E39-BCF8-84DC4D012A2D}"/>
              </a:ext>
            </a:extLst>
          </p:cNvPr>
          <p:cNvSpPr/>
          <p:nvPr/>
        </p:nvSpPr>
        <p:spPr>
          <a:xfrm>
            <a:off x="3106742" y="781243"/>
            <a:ext cx="1980000" cy="978748"/>
          </a:xfrm>
          <a:prstGeom prst="roundRect">
            <a:avLst>
              <a:gd name="adj" fmla="val 14180"/>
            </a:avLst>
          </a:prstGeom>
          <a:solidFill>
            <a:srgbClr val="3B1B4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Espaço Reservado para Conteúdo 4">
            <a:extLst>
              <a:ext uri="{FF2B5EF4-FFF2-40B4-BE49-F238E27FC236}">
                <a16:creationId xmlns:a16="http://schemas.microsoft.com/office/drawing/2014/main" id="{D49245E6-6C54-4CED-8634-0A107928EE71}"/>
              </a:ext>
            </a:extLst>
          </p:cNvPr>
          <p:cNvGrpSpPr/>
          <p:nvPr/>
        </p:nvGrpSpPr>
        <p:grpSpPr>
          <a:xfrm>
            <a:off x="990606" y="1087807"/>
            <a:ext cx="365760" cy="365771"/>
            <a:chOff x="990606" y="1087807"/>
            <a:chExt cx="365760" cy="365771"/>
          </a:xfrm>
          <a:solidFill>
            <a:srgbClr val="BE82B5"/>
          </a:solidFill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9FC9A80C-6EAE-41E3-8166-7026CB6BFB5E}"/>
                </a:ext>
              </a:extLst>
            </p:cNvPr>
            <p:cNvSpPr/>
            <p:nvPr/>
          </p:nvSpPr>
          <p:spPr>
            <a:xfrm>
              <a:off x="990606" y="1087807"/>
              <a:ext cx="365760" cy="365771"/>
            </a:xfrm>
            <a:custGeom>
              <a:avLst/>
              <a:gdLst>
                <a:gd name="connsiteX0" fmla="*/ 182880 w 365760"/>
                <a:gd name="connsiteY0" fmla="*/ 0 h 365771"/>
                <a:gd name="connsiteX1" fmla="*/ 365760 w 365760"/>
                <a:gd name="connsiteY1" fmla="*/ 182891 h 365771"/>
                <a:gd name="connsiteX2" fmla="*/ 182880 w 365760"/>
                <a:gd name="connsiteY2" fmla="*/ 365771 h 365771"/>
                <a:gd name="connsiteX3" fmla="*/ 0 w 365760"/>
                <a:gd name="connsiteY3" fmla="*/ 182891 h 365771"/>
                <a:gd name="connsiteX4" fmla="*/ 182880 w 365760"/>
                <a:gd name="connsiteY4" fmla="*/ 0 h 36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71">
                  <a:moveTo>
                    <a:pt x="182880" y="0"/>
                  </a:moveTo>
                  <a:cubicBezTo>
                    <a:pt x="283883" y="0"/>
                    <a:pt x="365760" y="81889"/>
                    <a:pt x="365760" y="182891"/>
                  </a:cubicBezTo>
                  <a:cubicBezTo>
                    <a:pt x="365760" y="283894"/>
                    <a:pt x="283883" y="365771"/>
                    <a:pt x="182880" y="365771"/>
                  </a:cubicBezTo>
                  <a:cubicBezTo>
                    <a:pt x="81878" y="365771"/>
                    <a:pt x="0" y="283894"/>
                    <a:pt x="0" y="182891"/>
                  </a:cubicBezTo>
                  <a:cubicBezTo>
                    <a:pt x="0" y="81889"/>
                    <a:pt x="81878" y="0"/>
                    <a:pt x="182880" y="0"/>
                  </a:cubicBezTo>
                  <a:close/>
                </a:path>
              </a:pathLst>
            </a:custGeom>
            <a:grpFill/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74593B2F-0192-4350-A999-AFC2DE80CC3B}"/>
                </a:ext>
              </a:extLst>
            </p:cNvPr>
            <p:cNvSpPr/>
            <p:nvPr/>
          </p:nvSpPr>
          <p:spPr>
            <a:xfrm>
              <a:off x="1097287" y="1194502"/>
              <a:ext cx="152401" cy="152392"/>
            </a:xfrm>
            <a:custGeom>
              <a:avLst/>
              <a:gdLst>
                <a:gd name="connsiteX0" fmla="*/ 97045 w 152401"/>
                <a:gd name="connsiteY0" fmla="*/ 34504 h 152392"/>
                <a:gd name="connsiteX1" fmla="*/ 113526 w 152401"/>
                <a:gd name="connsiteY1" fmla="*/ 10339 h 152392"/>
                <a:gd name="connsiteX2" fmla="*/ 114280 w 152401"/>
                <a:gd name="connsiteY2" fmla="*/ 7144 h 152392"/>
                <a:gd name="connsiteX3" fmla="*/ 107159 w 152401"/>
                <a:gd name="connsiteY3" fmla="*/ 0 h 152392"/>
                <a:gd name="connsiteX4" fmla="*/ 45250 w 152401"/>
                <a:gd name="connsiteY4" fmla="*/ 0 h 152392"/>
                <a:gd name="connsiteX5" fmla="*/ 45250 w 152401"/>
                <a:gd name="connsiteY5" fmla="*/ 0 h 152392"/>
                <a:gd name="connsiteX6" fmla="*/ 38106 w 152401"/>
                <a:gd name="connsiteY6" fmla="*/ 7144 h 152392"/>
                <a:gd name="connsiteX7" fmla="*/ 38860 w 152401"/>
                <a:gd name="connsiteY7" fmla="*/ 10339 h 152392"/>
                <a:gd name="connsiteX8" fmla="*/ 55364 w 152401"/>
                <a:gd name="connsiteY8" fmla="*/ 34504 h 152392"/>
                <a:gd name="connsiteX9" fmla="*/ 25 w 152401"/>
                <a:gd name="connsiteY9" fmla="*/ 122625 h 152392"/>
                <a:gd name="connsiteX10" fmla="*/ 32672 w 152401"/>
                <a:gd name="connsiteY10" fmla="*/ 152392 h 152392"/>
                <a:gd name="connsiteX11" fmla="*/ 119736 w 152401"/>
                <a:gd name="connsiteY11" fmla="*/ 152392 h 152392"/>
                <a:gd name="connsiteX12" fmla="*/ 152384 w 152401"/>
                <a:gd name="connsiteY12" fmla="*/ 122625 h 152392"/>
                <a:gd name="connsiteX13" fmla="*/ 97045 w 152401"/>
                <a:gd name="connsiteY13" fmla="*/ 34504 h 152392"/>
                <a:gd name="connsiteX14" fmla="*/ 93557 w 152401"/>
                <a:gd name="connsiteY14" fmla="*/ 14287 h 152392"/>
                <a:gd name="connsiteX15" fmla="*/ 82172 w 152401"/>
                <a:gd name="connsiteY15" fmla="*/ 30960 h 152392"/>
                <a:gd name="connsiteX16" fmla="*/ 70236 w 152401"/>
                <a:gd name="connsiteY16" fmla="*/ 30960 h 152392"/>
                <a:gd name="connsiteX17" fmla="*/ 58862 w 152401"/>
                <a:gd name="connsiteY17" fmla="*/ 14287 h 152392"/>
                <a:gd name="connsiteX18" fmla="*/ 93557 w 152401"/>
                <a:gd name="connsiteY18" fmla="*/ 14287 h 152392"/>
                <a:gd name="connsiteX19" fmla="*/ 138096 w 152401"/>
                <a:gd name="connsiteY19" fmla="*/ 122625 h 152392"/>
                <a:gd name="connsiteX20" fmla="*/ 119736 w 152401"/>
                <a:gd name="connsiteY20" fmla="*/ 138105 h 152392"/>
                <a:gd name="connsiteX21" fmla="*/ 32672 w 152401"/>
                <a:gd name="connsiteY21" fmla="*/ 138105 h 152392"/>
                <a:gd name="connsiteX22" fmla="*/ 14324 w 152401"/>
                <a:gd name="connsiteY22" fmla="*/ 122625 h 152392"/>
                <a:gd name="connsiteX23" fmla="*/ 65196 w 152401"/>
                <a:gd name="connsiteY23" fmla="*/ 45236 h 152392"/>
                <a:gd name="connsiteX24" fmla="*/ 87246 w 152401"/>
                <a:gd name="connsiteY24" fmla="*/ 45236 h 152392"/>
                <a:gd name="connsiteX25" fmla="*/ 138096 w 152401"/>
                <a:gd name="connsiteY25" fmla="*/ 122625 h 152392"/>
                <a:gd name="connsiteX26" fmla="*/ 138096 w 152401"/>
                <a:gd name="connsiteY26" fmla="*/ 122625 h 152392"/>
                <a:gd name="connsiteX27" fmla="*/ 85019 w 152401"/>
                <a:gd name="connsiteY27" fmla="*/ 92486 h 152392"/>
                <a:gd name="connsiteX28" fmla="*/ 70427 w 152401"/>
                <a:gd name="connsiteY28" fmla="*/ 88166 h 152392"/>
                <a:gd name="connsiteX29" fmla="*/ 67581 w 152401"/>
                <a:gd name="connsiteY29" fmla="*/ 84094 h 152392"/>
                <a:gd name="connsiteX30" fmla="*/ 71406 w 152401"/>
                <a:gd name="connsiteY30" fmla="*/ 79864 h 152392"/>
                <a:gd name="connsiteX31" fmla="*/ 80507 w 152401"/>
                <a:gd name="connsiteY31" fmla="*/ 79864 h 152392"/>
                <a:gd name="connsiteX32" fmla="*/ 84659 w 152401"/>
                <a:gd name="connsiteY32" fmla="*/ 81056 h 152392"/>
                <a:gd name="connsiteX33" fmla="*/ 86155 w 152401"/>
                <a:gd name="connsiteY33" fmla="*/ 81517 h 152392"/>
                <a:gd name="connsiteX34" fmla="*/ 87932 w 152401"/>
                <a:gd name="connsiteY34" fmla="*/ 80831 h 152392"/>
                <a:gd name="connsiteX35" fmla="*/ 91724 w 152401"/>
                <a:gd name="connsiteY35" fmla="*/ 77209 h 152392"/>
                <a:gd name="connsiteX36" fmla="*/ 92522 w 152401"/>
                <a:gd name="connsiteY36" fmla="*/ 75352 h 152392"/>
                <a:gd name="connsiteX37" fmla="*/ 91532 w 152401"/>
                <a:gd name="connsiteY37" fmla="*/ 73339 h 152392"/>
                <a:gd name="connsiteX38" fmla="*/ 81351 w 152401"/>
                <a:gd name="connsiteY38" fmla="*/ 69716 h 152392"/>
                <a:gd name="connsiteX39" fmla="*/ 81351 w 152401"/>
                <a:gd name="connsiteY39" fmla="*/ 64474 h 152392"/>
                <a:gd name="connsiteX40" fmla="*/ 78775 w 152401"/>
                <a:gd name="connsiteY40" fmla="*/ 61909 h 152392"/>
                <a:gd name="connsiteX41" fmla="*/ 78764 w 152401"/>
                <a:gd name="connsiteY41" fmla="*/ 61909 h 152392"/>
                <a:gd name="connsiteX42" fmla="*/ 73577 w 152401"/>
                <a:gd name="connsiteY42" fmla="*/ 61909 h 152392"/>
                <a:gd name="connsiteX43" fmla="*/ 73577 w 152401"/>
                <a:gd name="connsiteY43" fmla="*/ 61909 h 152392"/>
                <a:gd name="connsiteX44" fmla="*/ 70990 w 152401"/>
                <a:gd name="connsiteY44" fmla="*/ 64474 h 152392"/>
                <a:gd name="connsiteX45" fmla="*/ 70990 w 152401"/>
                <a:gd name="connsiteY45" fmla="*/ 69671 h 152392"/>
                <a:gd name="connsiteX46" fmla="*/ 57152 w 152401"/>
                <a:gd name="connsiteY46" fmla="*/ 84128 h 152392"/>
                <a:gd name="connsiteX47" fmla="*/ 67390 w 152401"/>
                <a:gd name="connsiteY47" fmla="*/ 98033 h 152392"/>
                <a:gd name="connsiteX48" fmla="*/ 81981 w 152401"/>
                <a:gd name="connsiteY48" fmla="*/ 102364 h 152392"/>
                <a:gd name="connsiteX49" fmla="*/ 84827 w 152401"/>
                <a:gd name="connsiteY49" fmla="*/ 106436 h 152392"/>
                <a:gd name="connsiteX50" fmla="*/ 81002 w 152401"/>
                <a:gd name="connsiteY50" fmla="*/ 110666 h 152392"/>
                <a:gd name="connsiteX51" fmla="*/ 71890 w 152401"/>
                <a:gd name="connsiteY51" fmla="*/ 110666 h 152392"/>
                <a:gd name="connsiteX52" fmla="*/ 67750 w 152401"/>
                <a:gd name="connsiteY52" fmla="*/ 109474 h 152392"/>
                <a:gd name="connsiteX53" fmla="*/ 66254 w 152401"/>
                <a:gd name="connsiteY53" fmla="*/ 109013 h 152392"/>
                <a:gd name="connsiteX54" fmla="*/ 64476 w 152401"/>
                <a:gd name="connsiteY54" fmla="*/ 109699 h 152392"/>
                <a:gd name="connsiteX55" fmla="*/ 60651 w 152401"/>
                <a:gd name="connsiteY55" fmla="*/ 113287 h 152392"/>
                <a:gd name="connsiteX56" fmla="*/ 59852 w 152401"/>
                <a:gd name="connsiteY56" fmla="*/ 115144 h 152392"/>
                <a:gd name="connsiteX57" fmla="*/ 60842 w 152401"/>
                <a:gd name="connsiteY57" fmla="*/ 117158 h 152392"/>
                <a:gd name="connsiteX58" fmla="*/ 71024 w 152401"/>
                <a:gd name="connsiteY58" fmla="*/ 120780 h 152392"/>
                <a:gd name="connsiteX59" fmla="*/ 71024 w 152401"/>
                <a:gd name="connsiteY59" fmla="*/ 126000 h 152392"/>
                <a:gd name="connsiteX60" fmla="*/ 73600 w 152401"/>
                <a:gd name="connsiteY60" fmla="*/ 128565 h 152392"/>
                <a:gd name="connsiteX61" fmla="*/ 73611 w 152401"/>
                <a:gd name="connsiteY61" fmla="*/ 128565 h 152392"/>
                <a:gd name="connsiteX62" fmla="*/ 78797 w 152401"/>
                <a:gd name="connsiteY62" fmla="*/ 128565 h 152392"/>
                <a:gd name="connsiteX63" fmla="*/ 78797 w 152401"/>
                <a:gd name="connsiteY63" fmla="*/ 128565 h 152392"/>
                <a:gd name="connsiteX64" fmla="*/ 81385 w 152401"/>
                <a:gd name="connsiteY64" fmla="*/ 126000 h 152392"/>
                <a:gd name="connsiteX65" fmla="*/ 81385 w 152401"/>
                <a:gd name="connsiteY65" fmla="*/ 120847 h 152392"/>
                <a:gd name="connsiteX66" fmla="*/ 95256 w 152401"/>
                <a:gd name="connsiteY66" fmla="*/ 106391 h 152392"/>
                <a:gd name="connsiteX67" fmla="*/ 85019 w 152401"/>
                <a:gd name="connsiteY67" fmla="*/ 92486 h 152392"/>
                <a:gd name="connsiteX68" fmla="*/ 85019 w 152401"/>
                <a:gd name="connsiteY68" fmla="*/ 9248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52401" h="152392">
                  <a:moveTo>
                    <a:pt x="97045" y="34504"/>
                  </a:moveTo>
                  <a:lnTo>
                    <a:pt x="113526" y="10339"/>
                  </a:lnTo>
                  <a:cubicBezTo>
                    <a:pt x="114032" y="9349"/>
                    <a:pt x="114280" y="8246"/>
                    <a:pt x="114280" y="7144"/>
                  </a:cubicBezTo>
                  <a:cubicBezTo>
                    <a:pt x="114280" y="3206"/>
                    <a:pt x="111096" y="11"/>
                    <a:pt x="107159" y="0"/>
                  </a:cubicBezTo>
                  <a:lnTo>
                    <a:pt x="45250" y="0"/>
                  </a:lnTo>
                  <a:cubicBezTo>
                    <a:pt x="45250" y="0"/>
                    <a:pt x="45250" y="0"/>
                    <a:pt x="45250" y="0"/>
                  </a:cubicBezTo>
                  <a:cubicBezTo>
                    <a:pt x="41301" y="0"/>
                    <a:pt x="38106" y="3195"/>
                    <a:pt x="38106" y="7144"/>
                  </a:cubicBezTo>
                  <a:cubicBezTo>
                    <a:pt x="38106" y="8246"/>
                    <a:pt x="38365" y="9349"/>
                    <a:pt x="38860" y="10339"/>
                  </a:cubicBezTo>
                  <a:lnTo>
                    <a:pt x="55364" y="34504"/>
                  </a:lnTo>
                  <a:cubicBezTo>
                    <a:pt x="-2923" y="70144"/>
                    <a:pt x="25" y="116696"/>
                    <a:pt x="25" y="122625"/>
                  </a:cubicBezTo>
                  <a:cubicBezTo>
                    <a:pt x="25" y="139073"/>
                    <a:pt x="14650" y="152392"/>
                    <a:pt x="32672" y="152392"/>
                  </a:cubicBezTo>
                  <a:lnTo>
                    <a:pt x="119736" y="152392"/>
                  </a:lnTo>
                  <a:cubicBezTo>
                    <a:pt x="137770" y="152392"/>
                    <a:pt x="152384" y="139073"/>
                    <a:pt x="152384" y="122625"/>
                  </a:cubicBezTo>
                  <a:cubicBezTo>
                    <a:pt x="152384" y="116797"/>
                    <a:pt x="155005" y="69941"/>
                    <a:pt x="97045" y="34504"/>
                  </a:cubicBezTo>
                  <a:close/>
                  <a:moveTo>
                    <a:pt x="93557" y="14287"/>
                  </a:moveTo>
                  <a:lnTo>
                    <a:pt x="82172" y="30960"/>
                  </a:lnTo>
                  <a:lnTo>
                    <a:pt x="70236" y="30960"/>
                  </a:lnTo>
                  <a:lnTo>
                    <a:pt x="58862" y="14287"/>
                  </a:lnTo>
                  <a:lnTo>
                    <a:pt x="93557" y="14287"/>
                  </a:lnTo>
                  <a:close/>
                  <a:moveTo>
                    <a:pt x="138096" y="122625"/>
                  </a:moveTo>
                  <a:cubicBezTo>
                    <a:pt x="138096" y="131164"/>
                    <a:pt x="129861" y="138105"/>
                    <a:pt x="119736" y="138105"/>
                  </a:cubicBezTo>
                  <a:lnTo>
                    <a:pt x="32672" y="138105"/>
                  </a:lnTo>
                  <a:cubicBezTo>
                    <a:pt x="22559" y="138105"/>
                    <a:pt x="14324" y="131164"/>
                    <a:pt x="14324" y="122625"/>
                  </a:cubicBezTo>
                  <a:cubicBezTo>
                    <a:pt x="14076" y="98516"/>
                    <a:pt x="24032" y="70402"/>
                    <a:pt x="65196" y="45236"/>
                  </a:cubicBezTo>
                  <a:lnTo>
                    <a:pt x="87246" y="45236"/>
                  </a:lnTo>
                  <a:cubicBezTo>
                    <a:pt x="128196" y="70301"/>
                    <a:pt x="138299" y="98494"/>
                    <a:pt x="138096" y="122625"/>
                  </a:cubicBezTo>
                  <a:lnTo>
                    <a:pt x="138096" y="122625"/>
                  </a:lnTo>
                  <a:close/>
                  <a:moveTo>
                    <a:pt x="85019" y="92486"/>
                  </a:moveTo>
                  <a:lnTo>
                    <a:pt x="70427" y="88166"/>
                  </a:lnTo>
                  <a:cubicBezTo>
                    <a:pt x="68751" y="87682"/>
                    <a:pt x="67581" y="86017"/>
                    <a:pt x="67581" y="84094"/>
                  </a:cubicBezTo>
                  <a:cubicBezTo>
                    <a:pt x="67581" y="81754"/>
                    <a:pt x="69302" y="79864"/>
                    <a:pt x="71406" y="79864"/>
                  </a:cubicBezTo>
                  <a:lnTo>
                    <a:pt x="80507" y="79864"/>
                  </a:lnTo>
                  <a:cubicBezTo>
                    <a:pt x="81981" y="79864"/>
                    <a:pt x="83410" y="80280"/>
                    <a:pt x="84659" y="81056"/>
                  </a:cubicBezTo>
                  <a:cubicBezTo>
                    <a:pt x="85097" y="81349"/>
                    <a:pt x="85615" y="81517"/>
                    <a:pt x="86155" y="81517"/>
                  </a:cubicBezTo>
                  <a:cubicBezTo>
                    <a:pt x="86807" y="81517"/>
                    <a:pt x="87449" y="81270"/>
                    <a:pt x="87932" y="80831"/>
                  </a:cubicBezTo>
                  <a:lnTo>
                    <a:pt x="91724" y="77209"/>
                  </a:lnTo>
                  <a:cubicBezTo>
                    <a:pt x="92230" y="76725"/>
                    <a:pt x="92522" y="76050"/>
                    <a:pt x="92522" y="75352"/>
                  </a:cubicBezTo>
                  <a:cubicBezTo>
                    <a:pt x="92522" y="74565"/>
                    <a:pt x="92151" y="73822"/>
                    <a:pt x="91532" y="73339"/>
                  </a:cubicBezTo>
                  <a:cubicBezTo>
                    <a:pt x="88562" y="71168"/>
                    <a:pt x="85030" y="69896"/>
                    <a:pt x="81351" y="69716"/>
                  </a:cubicBezTo>
                  <a:lnTo>
                    <a:pt x="81351" y="64474"/>
                  </a:lnTo>
                  <a:cubicBezTo>
                    <a:pt x="81351" y="63056"/>
                    <a:pt x="80192" y="61909"/>
                    <a:pt x="78775" y="61909"/>
                  </a:cubicBezTo>
                  <a:cubicBezTo>
                    <a:pt x="78764" y="61909"/>
                    <a:pt x="78764" y="61909"/>
                    <a:pt x="78764" y="61909"/>
                  </a:cubicBezTo>
                  <a:lnTo>
                    <a:pt x="73577" y="61909"/>
                  </a:lnTo>
                  <a:cubicBezTo>
                    <a:pt x="73577" y="61909"/>
                    <a:pt x="73577" y="61909"/>
                    <a:pt x="73577" y="61909"/>
                  </a:cubicBezTo>
                  <a:cubicBezTo>
                    <a:pt x="72149" y="61909"/>
                    <a:pt x="71001" y="63056"/>
                    <a:pt x="70990" y="64474"/>
                  </a:cubicBezTo>
                  <a:lnTo>
                    <a:pt x="70990" y="69671"/>
                  </a:lnTo>
                  <a:cubicBezTo>
                    <a:pt x="63306" y="69885"/>
                    <a:pt x="57152" y="76275"/>
                    <a:pt x="57152" y="84128"/>
                  </a:cubicBezTo>
                  <a:cubicBezTo>
                    <a:pt x="57152" y="90529"/>
                    <a:pt x="61371" y="96244"/>
                    <a:pt x="67390" y="98033"/>
                  </a:cubicBezTo>
                  <a:lnTo>
                    <a:pt x="81981" y="102364"/>
                  </a:lnTo>
                  <a:cubicBezTo>
                    <a:pt x="83657" y="102836"/>
                    <a:pt x="84827" y="104513"/>
                    <a:pt x="84827" y="106436"/>
                  </a:cubicBezTo>
                  <a:cubicBezTo>
                    <a:pt x="84827" y="108776"/>
                    <a:pt x="83106" y="110666"/>
                    <a:pt x="81002" y="110666"/>
                  </a:cubicBezTo>
                  <a:lnTo>
                    <a:pt x="71890" y="110666"/>
                  </a:lnTo>
                  <a:cubicBezTo>
                    <a:pt x="70427" y="110655"/>
                    <a:pt x="68999" y="110250"/>
                    <a:pt x="67750" y="109474"/>
                  </a:cubicBezTo>
                  <a:cubicBezTo>
                    <a:pt x="67311" y="109170"/>
                    <a:pt x="66782" y="109013"/>
                    <a:pt x="66254" y="109013"/>
                  </a:cubicBezTo>
                  <a:cubicBezTo>
                    <a:pt x="65601" y="109013"/>
                    <a:pt x="64960" y="109260"/>
                    <a:pt x="64476" y="109699"/>
                  </a:cubicBezTo>
                  <a:lnTo>
                    <a:pt x="60651" y="113287"/>
                  </a:lnTo>
                  <a:cubicBezTo>
                    <a:pt x="60134" y="113771"/>
                    <a:pt x="59852" y="114435"/>
                    <a:pt x="59852" y="115144"/>
                  </a:cubicBezTo>
                  <a:cubicBezTo>
                    <a:pt x="59852" y="115931"/>
                    <a:pt x="60212" y="116674"/>
                    <a:pt x="60842" y="117158"/>
                  </a:cubicBezTo>
                  <a:cubicBezTo>
                    <a:pt x="63812" y="119329"/>
                    <a:pt x="67345" y="120589"/>
                    <a:pt x="71024" y="120780"/>
                  </a:cubicBezTo>
                  <a:lnTo>
                    <a:pt x="71024" y="126000"/>
                  </a:lnTo>
                  <a:cubicBezTo>
                    <a:pt x="71024" y="127429"/>
                    <a:pt x="72182" y="128565"/>
                    <a:pt x="73600" y="128565"/>
                  </a:cubicBezTo>
                  <a:cubicBezTo>
                    <a:pt x="73600" y="128565"/>
                    <a:pt x="73611" y="128565"/>
                    <a:pt x="73611" y="128565"/>
                  </a:cubicBezTo>
                  <a:lnTo>
                    <a:pt x="78797" y="128565"/>
                  </a:lnTo>
                  <a:cubicBezTo>
                    <a:pt x="78797" y="128565"/>
                    <a:pt x="78797" y="128565"/>
                    <a:pt x="78797" y="128565"/>
                  </a:cubicBezTo>
                  <a:cubicBezTo>
                    <a:pt x="80215" y="128565"/>
                    <a:pt x="81374" y="127429"/>
                    <a:pt x="81385" y="126000"/>
                  </a:cubicBezTo>
                  <a:lnTo>
                    <a:pt x="81385" y="120847"/>
                  </a:lnTo>
                  <a:cubicBezTo>
                    <a:pt x="89035" y="120656"/>
                    <a:pt x="95222" y="114244"/>
                    <a:pt x="95256" y="106391"/>
                  </a:cubicBezTo>
                  <a:cubicBezTo>
                    <a:pt x="95256" y="99990"/>
                    <a:pt x="91037" y="94286"/>
                    <a:pt x="85019" y="92486"/>
                  </a:cubicBezTo>
                  <a:lnTo>
                    <a:pt x="85019" y="92486"/>
                  </a:lnTo>
                  <a:close/>
                </a:path>
              </a:pathLst>
            </a:custGeom>
            <a:solidFill>
              <a:schemeClr val="tx1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Retângulo: Cantos Superiores Arredondados 42">
            <a:extLst>
              <a:ext uri="{FF2B5EF4-FFF2-40B4-BE49-F238E27FC236}">
                <a16:creationId xmlns:a16="http://schemas.microsoft.com/office/drawing/2014/main" id="{39D2C92C-675F-416E-BF00-EE508750B365}"/>
              </a:ext>
            </a:extLst>
          </p:cNvPr>
          <p:cNvSpPr/>
          <p:nvPr/>
        </p:nvSpPr>
        <p:spPr>
          <a:xfrm>
            <a:off x="833046" y="4417026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8C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9E966FBF-024F-46EE-926B-868D22E4FAE8}"/>
              </a:ext>
            </a:extLst>
          </p:cNvPr>
          <p:cNvSpPr/>
          <p:nvPr/>
        </p:nvSpPr>
        <p:spPr>
          <a:xfrm>
            <a:off x="228772" y="3339809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chemeClr val="bg1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04B2A329-ED92-4161-97F0-F2C46CED572F}"/>
              </a:ext>
            </a:extLst>
          </p:cNvPr>
          <p:cNvSpPr/>
          <p:nvPr/>
        </p:nvSpPr>
        <p:spPr>
          <a:xfrm>
            <a:off x="5434653" y="2118313"/>
            <a:ext cx="1919347" cy="1884683"/>
          </a:xfrm>
          <a:prstGeom prst="ellipse">
            <a:avLst/>
          </a:prstGeom>
          <a:solidFill>
            <a:srgbClr val="8C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Agrupar 50">
            <a:extLst>
              <a:ext uri="{FF2B5EF4-FFF2-40B4-BE49-F238E27FC236}">
                <a16:creationId xmlns:a16="http://schemas.microsoft.com/office/drawing/2014/main" id="{98FFCE27-3F71-4DEA-9565-F0242E1D0F97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7" name="Forma Livre: Forma 52">
              <a:extLst>
                <a:ext uri="{FF2B5EF4-FFF2-40B4-BE49-F238E27FC236}">
                  <a16:creationId xmlns:a16="http://schemas.microsoft.com/office/drawing/2014/main" id="{D85BDFB4-CFF0-4317-B9B7-5B5DF73709D9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orma Livre: Forma 54">
              <a:extLst>
                <a:ext uri="{FF2B5EF4-FFF2-40B4-BE49-F238E27FC236}">
                  <a16:creationId xmlns:a16="http://schemas.microsoft.com/office/drawing/2014/main" id="{15623838-371E-4B29-BCBA-53A00568B40E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33A6BAC-DBBA-4383-B40C-F2B4B714C869}"/>
              </a:ext>
            </a:extLst>
          </p:cNvPr>
          <p:cNvSpPr txBox="1"/>
          <p:nvPr/>
        </p:nvSpPr>
        <p:spPr>
          <a:xfrm>
            <a:off x="815395" y="207373"/>
            <a:ext cx="3353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0" dirty="0">
                <a:solidFill>
                  <a:srgbClr val="FFFFFF"/>
                </a:solidFill>
                <a:effectLst/>
                <a:latin typeface="DIN Mittelschrift Std" panose="020B0603020202020204" pitchFamily="34" charset="0"/>
              </a:rPr>
              <a:t>S I M U L A D O R   F I N A N C E I R O</a:t>
            </a:r>
            <a:endParaRPr lang="pt-BR" sz="1600" dirty="0">
              <a:latin typeface="DIN Mittelschrift Std" panose="020B0603020202020204" pitchFamily="34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9354017-F423-4334-A47D-3E0B0CF20ADD}"/>
              </a:ext>
            </a:extLst>
          </p:cNvPr>
          <p:cNvSpPr txBox="1"/>
          <p:nvPr/>
        </p:nvSpPr>
        <p:spPr>
          <a:xfrm>
            <a:off x="5351996" y="2511520"/>
            <a:ext cx="209759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200" i="0" dirty="0">
                <a:solidFill>
                  <a:srgbClr val="FFFFFF"/>
                </a:solidFill>
                <a:effectLst/>
                <a:latin typeface="DIN Mittelschrift Std" panose="020B0603020202020204" pitchFamily="34" charset="0"/>
              </a:rPr>
              <a:t>W H A T</a:t>
            </a:r>
          </a:p>
          <a:p>
            <a:pPr algn="ctr"/>
            <a:r>
              <a:rPr lang="pt-BR" sz="3200" i="0" dirty="0">
                <a:solidFill>
                  <a:srgbClr val="FFFFFF"/>
                </a:solidFill>
                <a:effectLst/>
                <a:latin typeface="DIN Mittelschrift Std" panose="020B0603020202020204" pitchFamily="34" charset="0"/>
              </a:rPr>
              <a:t>I F ?</a:t>
            </a:r>
            <a:endParaRPr lang="pt-BR" sz="3200" dirty="0">
              <a:latin typeface="DIN Mittelschrift Std" panose="020B0603020202020204" pitchFamily="34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0BC2432-D397-41A9-AC1F-485B4021CBE5}"/>
              </a:ext>
            </a:extLst>
          </p:cNvPr>
          <p:cNvSpPr txBox="1"/>
          <p:nvPr/>
        </p:nvSpPr>
        <p:spPr>
          <a:xfrm>
            <a:off x="1102301" y="2102327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i="0" dirty="0">
                <a:solidFill>
                  <a:srgbClr val="5C6B8D"/>
                </a:solidFill>
                <a:effectLst/>
                <a:latin typeface="DIN Mittelschrift Std" panose="020B0603020202020204" pitchFamily="34" charset="0"/>
              </a:rPr>
              <a:t>E   S E   V A R I A R M O S </a:t>
            </a:r>
          </a:p>
          <a:p>
            <a:pPr algn="ctr"/>
            <a:r>
              <a:rPr lang="pt-BR" sz="1000" i="0" dirty="0">
                <a:solidFill>
                  <a:srgbClr val="5C6B8D"/>
                </a:solidFill>
                <a:effectLst/>
                <a:latin typeface="DIN Mittelschrift Std" panose="020B0603020202020204" pitchFamily="34" charset="0"/>
              </a:rPr>
              <a:t>A   Q T D E   V E N D I D A   E M :</a:t>
            </a:r>
            <a:endParaRPr lang="pt-BR" sz="1000" dirty="0">
              <a:solidFill>
                <a:srgbClr val="5C6B8D"/>
              </a:solidFill>
              <a:latin typeface="DIN Mittelschrift Std" panose="020B0603020202020204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FB0961F-DE2F-4564-A40E-B3DCA11D113B}"/>
              </a:ext>
            </a:extLst>
          </p:cNvPr>
          <p:cNvSpPr txBox="1"/>
          <p:nvPr/>
        </p:nvSpPr>
        <p:spPr>
          <a:xfrm>
            <a:off x="3288837" y="2102327"/>
            <a:ext cx="2040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i="0" dirty="0">
                <a:solidFill>
                  <a:srgbClr val="5C6B8D"/>
                </a:solidFill>
                <a:effectLst/>
                <a:latin typeface="DIN Mittelschrift Std" panose="020B0603020202020204" pitchFamily="34" charset="0"/>
              </a:rPr>
              <a:t>E   S E   V A R I A R M O S </a:t>
            </a:r>
          </a:p>
          <a:p>
            <a:pPr algn="ctr"/>
            <a:r>
              <a:rPr lang="pt-BR" sz="1000" i="0" dirty="0">
                <a:solidFill>
                  <a:srgbClr val="5C6B8D"/>
                </a:solidFill>
                <a:effectLst/>
                <a:latin typeface="DIN Mittelschrift Std" panose="020B0603020202020204" pitchFamily="34" charset="0"/>
              </a:rPr>
              <a:t>O   P R E Ç O   U N I T Á R I O   E M :</a:t>
            </a:r>
            <a:endParaRPr lang="pt-BR" sz="1000" dirty="0">
              <a:solidFill>
                <a:srgbClr val="5C6B8D"/>
              </a:solidFill>
              <a:latin typeface="DIN Mittelschrift Std" panose="020B0603020202020204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8748DA1-18CD-42DD-9D4E-8505F3207888}"/>
              </a:ext>
            </a:extLst>
          </p:cNvPr>
          <p:cNvSpPr txBox="1"/>
          <p:nvPr/>
        </p:nvSpPr>
        <p:spPr>
          <a:xfrm>
            <a:off x="7484039" y="2102327"/>
            <a:ext cx="2034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i="0" dirty="0">
                <a:solidFill>
                  <a:srgbClr val="5C6B8D"/>
                </a:solidFill>
                <a:effectLst/>
                <a:latin typeface="DIN Mittelschrift Std" panose="020B0603020202020204" pitchFamily="34" charset="0"/>
              </a:rPr>
              <a:t>E   S E   V A R I A R M O S </a:t>
            </a:r>
          </a:p>
          <a:p>
            <a:pPr algn="ctr"/>
            <a:r>
              <a:rPr lang="pt-BR" sz="1000" i="0" dirty="0">
                <a:solidFill>
                  <a:srgbClr val="5C6B8D"/>
                </a:solidFill>
                <a:effectLst/>
                <a:latin typeface="DIN Mittelschrift Std" panose="020B0603020202020204" pitchFamily="34" charset="0"/>
              </a:rPr>
              <a:t>O   C U S T O   U N I T Á R I O   E M :</a:t>
            </a:r>
            <a:endParaRPr lang="pt-BR" sz="1000" dirty="0">
              <a:solidFill>
                <a:srgbClr val="5C6B8D"/>
              </a:solidFill>
              <a:latin typeface="DIN Mittelschrift Std" panose="020B0603020202020204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9E0D790-BBBE-4CA4-9EA7-C675DA6E3E00}"/>
              </a:ext>
            </a:extLst>
          </p:cNvPr>
          <p:cNvSpPr txBox="1"/>
          <p:nvPr/>
        </p:nvSpPr>
        <p:spPr>
          <a:xfrm>
            <a:off x="10015603" y="2102327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i="0" dirty="0">
                <a:solidFill>
                  <a:srgbClr val="5C6B8D"/>
                </a:solidFill>
                <a:effectLst/>
                <a:latin typeface="DIN Mittelschrift Std" panose="020B0603020202020204" pitchFamily="34" charset="0"/>
              </a:rPr>
              <a:t>E   S E   V A R I A R M O S </a:t>
            </a:r>
          </a:p>
          <a:p>
            <a:pPr algn="ctr"/>
            <a:r>
              <a:rPr lang="pt-BR" sz="1000" i="0" dirty="0">
                <a:solidFill>
                  <a:srgbClr val="5C6B8D"/>
                </a:solidFill>
                <a:effectLst/>
                <a:latin typeface="DIN Mittelschrift Std" panose="020B0603020202020204" pitchFamily="34" charset="0"/>
              </a:rPr>
              <a:t>AS   D E S P E S AS   E M :</a:t>
            </a:r>
            <a:endParaRPr lang="pt-BR" sz="1000" dirty="0">
              <a:solidFill>
                <a:srgbClr val="5C6B8D"/>
              </a:solidFill>
              <a:latin typeface="DIN Mittelschrift Std" panose="020B0603020202020204" pitchFamily="34" charset="0"/>
            </a:endParaRPr>
          </a:p>
        </p:txBody>
      </p:sp>
      <p:grpSp>
        <p:nvGrpSpPr>
          <p:cNvPr id="47" name="Espaço Reservado para Conteúdo 4">
            <a:extLst>
              <a:ext uri="{FF2B5EF4-FFF2-40B4-BE49-F238E27FC236}">
                <a16:creationId xmlns:a16="http://schemas.microsoft.com/office/drawing/2014/main" id="{C45B6493-4C69-4819-AF1E-010C0B8F9470}"/>
              </a:ext>
            </a:extLst>
          </p:cNvPr>
          <p:cNvGrpSpPr/>
          <p:nvPr/>
        </p:nvGrpSpPr>
        <p:grpSpPr>
          <a:xfrm>
            <a:off x="5597519" y="1046829"/>
            <a:ext cx="365760" cy="365759"/>
            <a:chOff x="5557544" y="1087818"/>
            <a:chExt cx="365760" cy="365759"/>
          </a:xfrm>
          <a:solidFill>
            <a:srgbClr val="93FF59"/>
          </a:solidFill>
        </p:grpSpPr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8FA15D69-B983-466C-99D9-7AA05759708D}"/>
                </a:ext>
              </a:extLst>
            </p:cNvPr>
            <p:cNvSpPr/>
            <p:nvPr/>
          </p:nvSpPr>
          <p:spPr>
            <a:xfrm>
              <a:off x="5557544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grpFill/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0" name="Espaço Reservado para Conteúdo 4">
              <a:extLst>
                <a:ext uri="{FF2B5EF4-FFF2-40B4-BE49-F238E27FC236}">
                  <a16:creationId xmlns:a16="http://schemas.microsoft.com/office/drawing/2014/main" id="{DD510498-02F5-4FB1-9DD6-82803F933947}"/>
                </a:ext>
              </a:extLst>
            </p:cNvPr>
            <p:cNvGrpSpPr/>
            <p:nvPr/>
          </p:nvGrpSpPr>
          <p:grpSpPr>
            <a:xfrm>
              <a:off x="5658872" y="1194502"/>
              <a:ext cx="163114" cy="152392"/>
              <a:chOff x="5658872" y="1194502"/>
              <a:chExt cx="163114" cy="152392"/>
            </a:xfrm>
            <a:grpFill/>
          </p:grpSpPr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8584AF87-1CCD-4D43-92C2-B441C6AF02E2}"/>
                  </a:ext>
                </a:extLst>
              </p:cNvPr>
              <p:cNvSpPr/>
              <p:nvPr/>
            </p:nvSpPr>
            <p:spPr>
              <a:xfrm>
                <a:off x="5711759" y="1194502"/>
                <a:ext cx="86028" cy="86343"/>
              </a:xfrm>
              <a:custGeom>
                <a:avLst/>
                <a:gdLst>
                  <a:gd name="connsiteX0" fmla="*/ 43020 w 86028"/>
                  <a:gd name="connsiteY0" fmla="*/ 86344 h 86343"/>
                  <a:gd name="connsiteX1" fmla="*/ 86028 w 86028"/>
                  <a:gd name="connsiteY1" fmla="*/ 43324 h 86343"/>
                  <a:gd name="connsiteX2" fmla="*/ 43020 w 86028"/>
                  <a:gd name="connsiteY2" fmla="*/ 0 h 86343"/>
                  <a:gd name="connsiteX3" fmla="*/ 0 w 86028"/>
                  <a:gd name="connsiteY3" fmla="*/ 43324 h 86343"/>
                  <a:gd name="connsiteX4" fmla="*/ 43020 w 86028"/>
                  <a:gd name="connsiteY4" fmla="*/ 86344 h 86343"/>
                  <a:gd name="connsiteX5" fmla="*/ 76466 w 86028"/>
                  <a:gd name="connsiteY5" fmla="*/ 43324 h 86343"/>
                  <a:gd name="connsiteX6" fmla="*/ 47801 w 86028"/>
                  <a:gd name="connsiteY6" fmla="*/ 76444 h 86343"/>
                  <a:gd name="connsiteX7" fmla="*/ 47801 w 86028"/>
                  <a:gd name="connsiteY7" fmla="*/ 66398 h 86343"/>
                  <a:gd name="connsiteX8" fmla="*/ 57352 w 86028"/>
                  <a:gd name="connsiteY8" fmla="*/ 52886 h 86343"/>
                  <a:gd name="connsiteX9" fmla="*/ 43020 w 86028"/>
                  <a:gd name="connsiteY9" fmla="*/ 38554 h 86343"/>
                  <a:gd name="connsiteX10" fmla="*/ 38238 w 86028"/>
                  <a:gd name="connsiteY10" fmla="*/ 33773 h 86343"/>
                  <a:gd name="connsiteX11" fmla="*/ 43020 w 86028"/>
                  <a:gd name="connsiteY11" fmla="*/ 28991 h 86343"/>
                  <a:gd name="connsiteX12" fmla="*/ 47801 w 86028"/>
                  <a:gd name="connsiteY12" fmla="*/ 33773 h 86343"/>
                  <a:gd name="connsiteX13" fmla="*/ 57352 w 86028"/>
                  <a:gd name="connsiteY13" fmla="*/ 33773 h 86343"/>
                  <a:gd name="connsiteX14" fmla="*/ 47801 w 86028"/>
                  <a:gd name="connsiteY14" fmla="*/ 20250 h 86343"/>
                  <a:gd name="connsiteX15" fmla="*/ 47801 w 86028"/>
                  <a:gd name="connsiteY15" fmla="*/ 9900 h 86343"/>
                  <a:gd name="connsiteX16" fmla="*/ 76466 w 86028"/>
                  <a:gd name="connsiteY16" fmla="*/ 43324 h 86343"/>
                  <a:gd name="connsiteX17" fmla="*/ 38238 w 86028"/>
                  <a:gd name="connsiteY17" fmla="*/ 9900 h 86343"/>
                  <a:gd name="connsiteX18" fmla="*/ 38238 w 86028"/>
                  <a:gd name="connsiteY18" fmla="*/ 20250 h 86343"/>
                  <a:gd name="connsiteX19" fmla="*/ 28676 w 86028"/>
                  <a:gd name="connsiteY19" fmla="*/ 33773 h 86343"/>
                  <a:gd name="connsiteX20" fmla="*/ 43020 w 86028"/>
                  <a:gd name="connsiteY20" fmla="*/ 48105 h 86343"/>
                  <a:gd name="connsiteX21" fmla="*/ 47801 w 86028"/>
                  <a:gd name="connsiteY21" fmla="*/ 52886 h 86343"/>
                  <a:gd name="connsiteX22" fmla="*/ 43020 w 86028"/>
                  <a:gd name="connsiteY22" fmla="*/ 57668 h 86343"/>
                  <a:gd name="connsiteX23" fmla="*/ 38238 w 86028"/>
                  <a:gd name="connsiteY23" fmla="*/ 52886 h 86343"/>
                  <a:gd name="connsiteX24" fmla="*/ 28676 w 86028"/>
                  <a:gd name="connsiteY24" fmla="*/ 52886 h 86343"/>
                  <a:gd name="connsiteX25" fmla="*/ 38238 w 86028"/>
                  <a:gd name="connsiteY25" fmla="*/ 66398 h 86343"/>
                  <a:gd name="connsiteX26" fmla="*/ 38238 w 86028"/>
                  <a:gd name="connsiteY26" fmla="*/ 76444 h 86343"/>
                  <a:gd name="connsiteX27" fmla="*/ 9563 w 86028"/>
                  <a:gd name="connsiteY27" fmla="*/ 43324 h 86343"/>
                  <a:gd name="connsiteX28" fmla="*/ 38238 w 86028"/>
                  <a:gd name="connsiteY28" fmla="*/ 9900 h 8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6028" h="86343">
                    <a:moveTo>
                      <a:pt x="43020" y="86344"/>
                    </a:moveTo>
                    <a:cubicBezTo>
                      <a:pt x="66735" y="86344"/>
                      <a:pt x="86028" y="67050"/>
                      <a:pt x="86028" y="43324"/>
                    </a:cubicBezTo>
                    <a:cubicBezTo>
                      <a:pt x="86028" y="19609"/>
                      <a:pt x="66780" y="0"/>
                      <a:pt x="43020" y="0"/>
                    </a:cubicBezTo>
                    <a:cubicBezTo>
                      <a:pt x="19294" y="0"/>
                      <a:pt x="0" y="19564"/>
                      <a:pt x="0" y="43324"/>
                    </a:cubicBezTo>
                    <a:cubicBezTo>
                      <a:pt x="0" y="67050"/>
                      <a:pt x="19294" y="86344"/>
                      <a:pt x="43020" y="86344"/>
                    </a:cubicBezTo>
                    <a:close/>
                    <a:moveTo>
                      <a:pt x="76466" y="43324"/>
                    </a:moveTo>
                    <a:cubicBezTo>
                      <a:pt x="76466" y="60154"/>
                      <a:pt x="63990" y="74115"/>
                      <a:pt x="47801" y="76444"/>
                    </a:cubicBezTo>
                    <a:lnTo>
                      <a:pt x="47801" y="66398"/>
                    </a:lnTo>
                    <a:cubicBezTo>
                      <a:pt x="53358" y="64429"/>
                      <a:pt x="57352" y="59119"/>
                      <a:pt x="57352" y="52886"/>
                    </a:cubicBezTo>
                    <a:cubicBezTo>
                      <a:pt x="57352" y="44977"/>
                      <a:pt x="50917" y="38554"/>
                      <a:pt x="43020" y="38554"/>
                    </a:cubicBezTo>
                    <a:cubicBezTo>
                      <a:pt x="40376" y="38554"/>
                      <a:pt x="38238" y="36405"/>
                      <a:pt x="38238" y="33773"/>
                    </a:cubicBezTo>
                    <a:cubicBezTo>
                      <a:pt x="38238" y="31129"/>
                      <a:pt x="40376" y="28991"/>
                      <a:pt x="43020" y="28991"/>
                    </a:cubicBezTo>
                    <a:cubicBezTo>
                      <a:pt x="45653" y="28991"/>
                      <a:pt x="47801" y="31129"/>
                      <a:pt x="47801" y="33773"/>
                    </a:cubicBezTo>
                    <a:lnTo>
                      <a:pt x="57352" y="33773"/>
                    </a:lnTo>
                    <a:cubicBezTo>
                      <a:pt x="57352" y="27540"/>
                      <a:pt x="53358" y="22230"/>
                      <a:pt x="47801" y="20250"/>
                    </a:cubicBezTo>
                    <a:lnTo>
                      <a:pt x="47801" y="9900"/>
                    </a:lnTo>
                    <a:cubicBezTo>
                      <a:pt x="63990" y="12251"/>
                      <a:pt x="76466" y="26347"/>
                      <a:pt x="76466" y="43324"/>
                    </a:cubicBezTo>
                    <a:close/>
                    <a:moveTo>
                      <a:pt x="38238" y="9900"/>
                    </a:moveTo>
                    <a:lnTo>
                      <a:pt x="38238" y="20250"/>
                    </a:lnTo>
                    <a:cubicBezTo>
                      <a:pt x="32681" y="22230"/>
                      <a:pt x="28676" y="27540"/>
                      <a:pt x="28676" y="33773"/>
                    </a:cubicBezTo>
                    <a:cubicBezTo>
                      <a:pt x="28676" y="41670"/>
                      <a:pt x="35111" y="48105"/>
                      <a:pt x="43020" y="48105"/>
                    </a:cubicBezTo>
                    <a:cubicBezTo>
                      <a:pt x="45653" y="48105"/>
                      <a:pt x="47801" y="50254"/>
                      <a:pt x="47801" y="52886"/>
                    </a:cubicBezTo>
                    <a:cubicBezTo>
                      <a:pt x="47801" y="55519"/>
                      <a:pt x="45653" y="57668"/>
                      <a:pt x="43020" y="57668"/>
                    </a:cubicBezTo>
                    <a:cubicBezTo>
                      <a:pt x="40376" y="57668"/>
                      <a:pt x="38238" y="55519"/>
                      <a:pt x="38238" y="52886"/>
                    </a:cubicBezTo>
                    <a:lnTo>
                      <a:pt x="28676" y="52886"/>
                    </a:lnTo>
                    <a:cubicBezTo>
                      <a:pt x="28676" y="59119"/>
                      <a:pt x="32681" y="64429"/>
                      <a:pt x="38238" y="66398"/>
                    </a:cubicBezTo>
                    <a:lnTo>
                      <a:pt x="38238" y="76444"/>
                    </a:lnTo>
                    <a:cubicBezTo>
                      <a:pt x="22050" y="74115"/>
                      <a:pt x="9563" y="60154"/>
                      <a:pt x="9563" y="43324"/>
                    </a:cubicBezTo>
                    <a:cubicBezTo>
                      <a:pt x="9563" y="26347"/>
                      <a:pt x="22050" y="12251"/>
                      <a:pt x="38238" y="9900"/>
                    </a:cubicBezTo>
                    <a:close/>
                  </a:path>
                </a:pathLst>
              </a:custGeom>
              <a:solidFill>
                <a:schemeClr val="tx1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B8D95BF5-F652-47DB-B919-726112DBE814}"/>
                  </a:ext>
                </a:extLst>
              </p:cNvPr>
              <p:cNvSpPr/>
              <p:nvPr/>
            </p:nvSpPr>
            <p:spPr>
              <a:xfrm>
                <a:off x="5658872" y="1284110"/>
                <a:ext cx="163114" cy="62784"/>
              </a:xfrm>
              <a:custGeom>
                <a:avLst/>
                <a:gdLst>
                  <a:gd name="connsiteX0" fmla="*/ 35910 w 163114"/>
                  <a:gd name="connsiteY0" fmla="*/ 60298 h 62784"/>
                  <a:gd name="connsiteX1" fmla="*/ 55283 w 163114"/>
                  <a:gd name="connsiteY1" fmla="*/ 54088 h 62784"/>
                  <a:gd name="connsiteX2" fmla="*/ 98044 w 163114"/>
                  <a:gd name="connsiteY2" fmla="*/ 54088 h 62784"/>
                  <a:gd name="connsiteX3" fmla="*/ 163114 w 163114"/>
                  <a:gd name="connsiteY3" fmla="*/ 16389 h 62784"/>
                  <a:gd name="connsiteX4" fmla="*/ 160740 w 163114"/>
                  <a:gd name="connsiteY4" fmla="*/ 12260 h 62784"/>
                  <a:gd name="connsiteX5" fmla="*/ 128227 w 163114"/>
                  <a:gd name="connsiteY5" fmla="*/ 3103 h 62784"/>
                  <a:gd name="connsiteX6" fmla="*/ 105458 w 163114"/>
                  <a:gd name="connsiteY6" fmla="*/ 16648 h 62784"/>
                  <a:gd name="connsiteX7" fmla="*/ 105458 w 163114"/>
                  <a:gd name="connsiteY7" fmla="*/ 6298 h 62784"/>
                  <a:gd name="connsiteX8" fmla="*/ 51255 w 163114"/>
                  <a:gd name="connsiteY8" fmla="*/ 6298 h 62784"/>
                  <a:gd name="connsiteX9" fmla="*/ 3375 w 163114"/>
                  <a:gd name="connsiteY9" fmla="*/ 26807 h 62784"/>
                  <a:gd name="connsiteX10" fmla="*/ 0 w 163114"/>
                  <a:gd name="connsiteY10" fmla="*/ 30193 h 62784"/>
                  <a:gd name="connsiteX11" fmla="*/ 32591 w 163114"/>
                  <a:gd name="connsiteY11" fmla="*/ 62784 h 62784"/>
                  <a:gd name="connsiteX12" fmla="*/ 35910 w 163114"/>
                  <a:gd name="connsiteY12" fmla="*/ 60298 h 62784"/>
                  <a:gd name="connsiteX13" fmla="*/ 51255 w 163114"/>
                  <a:gd name="connsiteY13" fmla="*/ 15849 h 62784"/>
                  <a:gd name="connsiteX14" fmla="*/ 95906 w 163114"/>
                  <a:gd name="connsiteY14" fmla="*/ 15849 h 62784"/>
                  <a:gd name="connsiteX15" fmla="*/ 95906 w 163114"/>
                  <a:gd name="connsiteY15" fmla="*/ 25412 h 62784"/>
                  <a:gd name="connsiteX16" fmla="*/ 62449 w 163114"/>
                  <a:gd name="connsiteY16" fmla="*/ 25412 h 62784"/>
                  <a:gd name="connsiteX17" fmla="*/ 62449 w 163114"/>
                  <a:gd name="connsiteY17" fmla="*/ 34974 h 62784"/>
                  <a:gd name="connsiteX18" fmla="*/ 105458 w 163114"/>
                  <a:gd name="connsiteY18" fmla="*/ 34974 h 62784"/>
                  <a:gd name="connsiteX19" fmla="*/ 105458 w 163114"/>
                  <a:gd name="connsiteY19" fmla="*/ 27774 h 62784"/>
                  <a:gd name="connsiteX20" fmla="*/ 133009 w 163114"/>
                  <a:gd name="connsiteY20" fmla="*/ 11372 h 62784"/>
                  <a:gd name="connsiteX21" fmla="*/ 149423 w 163114"/>
                  <a:gd name="connsiteY21" fmla="*/ 13273 h 62784"/>
                  <a:gd name="connsiteX22" fmla="*/ 95479 w 163114"/>
                  <a:gd name="connsiteY22" fmla="*/ 44525 h 62784"/>
                  <a:gd name="connsiteX23" fmla="*/ 55283 w 163114"/>
                  <a:gd name="connsiteY23" fmla="*/ 44525 h 62784"/>
                  <a:gd name="connsiteX24" fmla="*/ 33660 w 163114"/>
                  <a:gd name="connsiteY24" fmla="*/ 50330 h 62784"/>
                  <a:gd name="connsiteX25" fmla="*/ 13624 w 163114"/>
                  <a:gd name="connsiteY25" fmla="*/ 30305 h 62784"/>
                  <a:gd name="connsiteX26" fmla="*/ 51255 w 163114"/>
                  <a:gd name="connsiteY26" fmla="*/ 15849 h 62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3114" h="62784">
                    <a:moveTo>
                      <a:pt x="35910" y="60298"/>
                    </a:moveTo>
                    <a:cubicBezTo>
                      <a:pt x="41097" y="56405"/>
                      <a:pt x="48341" y="54088"/>
                      <a:pt x="55283" y="54088"/>
                    </a:cubicBezTo>
                    <a:lnTo>
                      <a:pt x="98044" y="54088"/>
                    </a:lnTo>
                    <a:lnTo>
                      <a:pt x="163114" y="16389"/>
                    </a:lnTo>
                    <a:lnTo>
                      <a:pt x="160740" y="12260"/>
                    </a:lnTo>
                    <a:cubicBezTo>
                      <a:pt x="154159" y="774"/>
                      <a:pt x="139680" y="-3467"/>
                      <a:pt x="128227" y="3103"/>
                    </a:cubicBezTo>
                    <a:lnTo>
                      <a:pt x="105458" y="16648"/>
                    </a:lnTo>
                    <a:lnTo>
                      <a:pt x="105458" y="6298"/>
                    </a:lnTo>
                    <a:lnTo>
                      <a:pt x="51255" y="6298"/>
                    </a:lnTo>
                    <a:cubicBezTo>
                      <a:pt x="33097" y="6298"/>
                      <a:pt x="16988" y="13194"/>
                      <a:pt x="3375" y="26807"/>
                    </a:cubicBezTo>
                    <a:lnTo>
                      <a:pt x="0" y="30193"/>
                    </a:lnTo>
                    <a:lnTo>
                      <a:pt x="32591" y="62784"/>
                    </a:lnTo>
                    <a:lnTo>
                      <a:pt x="35910" y="60298"/>
                    </a:lnTo>
                    <a:close/>
                    <a:moveTo>
                      <a:pt x="51255" y="15849"/>
                    </a:moveTo>
                    <a:lnTo>
                      <a:pt x="95906" y="15849"/>
                    </a:lnTo>
                    <a:lnTo>
                      <a:pt x="95906" y="25412"/>
                    </a:lnTo>
                    <a:lnTo>
                      <a:pt x="62449" y="25412"/>
                    </a:lnTo>
                    <a:lnTo>
                      <a:pt x="62449" y="34974"/>
                    </a:lnTo>
                    <a:lnTo>
                      <a:pt x="105458" y="34974"/>
                    </a:lnTo>
                    <a:lnTo>
                      <a:pt x="105458" y="27774"/>
                    </a:lnTo>
                    <a:lnTo>
                      <a:pt x="133009" y="11372"/>
                    </a:lnTo>
                    <a:cubicBezTo>
                      <a:pt x="138488" y="8255"/>
                      <a:pt x="145035" y="9347"/>
                      <a:pt x="149423" y="13273"/>
                    </a:cubicBezTo>
                    <a:lnTo>
                      <a:pt x="95479" y="44525"/>
                    </a:lnTo>
                    <a:lnTo>
                      <a:pt x="55283" y="44525"/>
                    </a:lnTo>
                    <a:cubicBezTo>
                      <a:pt x="47666" y="44525"/>
                      <a:pt x="39994" y="46618"/>
                      <a:pt x="33660" y="50330"/>
                    </a:cubicBezTo>
                    <a:lnTo>
                      <a:pt x="13624" y="30305"/>
                    </a:lnTo>
                    <a:cubicBezTo>
                      <a:pt x="24604" y="20709"/>
                      <a:pt x="37238" y="15849"/>
                      <a:pt x="51255" y="15849"/>
                    </a:cubicBezTo>
                    <a:close/>
                  </a:path>
                </a:pathLst>
              </a:custGeom>
              <a:solidFill>
                <a:schemeClr val="tx1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" name="Espaço Reservado para Conteúdo 4">
            <a:extLst>
              <a:ext uri="{FF2B5EF4-FFF2-40B4-BE49-F238E27FC236}">
                <a16:creationId xmlns:a16="http://schemas.microsoft.com/office/drawing/2014/main" id="{8B770F2D-BDE5-4B3B-ACC5-9270E2F004EF}"/>
              </a:ext>
            </a:extLst>
          </p:cNvPr>
          <p:cNvGrpSpPr/>
          <p:nvPr/>
        </p:nvGrpSpPr>
        <p:grpSpPr>
          <a:xfrm>
            <a:off x="7841012" y="1087818"/>
            <a:ext cx="365760" cy="365759"/>
            <a:chOff x="7841012" y="1087818"/>
            <a:chExt cx="365760" cy="36575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ECF13675-5866-4261-8799-86C0F5A8B905}"/>
                </a:ext>
              </a:extLst>
            </p:cNvPr>
            <p:cNvSpPr/>
            <p:nvPr/>
          </p:nvSpPr>
          <p:spPr>
            <a:xfrm>
              <a:off x="7841012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grpFill/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9BCC32F0-B063-4A9D-B4C9-93F78467D905}"/>
                </a:ext>
              </a:extLst>
            </p:cNvPr>
            <p:cNvSpPr/>
            <p:nvPr/>
          </p:nvSpPr>
          <p:spPr>
            <a:xfrm>
              <a:off x="7933408" y="1194502"/>
              <a:ext cx="180967" cy="152392"/>
            </a:xfrm>
            <a:custGeom>
              <a:avLst/>
              <a:gdLst>
                <a:gd name="connsiteX0" fmla="*/ 123818 w 180967"/>
                <a:gd name="connsiteY0" fmla="*/ 95242 h 152392"/>
                <a:gd name="connsiteX1" fmla="*/ 104771 w 180967"/>
                <a:gd name="connsiteY1" fmla="*/ 95242 h 152392"/>
                <a:gd name="connsiteX2" fmla="*/ 95243 w 180967"/>
                <a:gd name="connsiteY2" fmla="*/ 104771 h 152392"/>
                <a:gd name="connsiteX3" fmla="*/ 95243 w 180967"/>
                <a:gd name="connsiteY3" fmla="*/ 142864 h 152392"/>
                <a:gd name="connsiteX4" fmla="*/ 104771 w 180967"/>
                <a:gd name="connsiteY4" fmla="*/ 152392 h 152392"/>
                <a:gd name="connsiteX5" fmla="*/ 123818 w 180967"/>
                <a:gd name="connsiteY5" fmla="*/ 152392 h 152392"/>
                <a:gd name="connsiteX6" fmla="*/ 133347 w 180967"/>
                <a:gd name="connsiteY6" fmla="*/ 142864 h 152392"/>
                <a:gd name="connsiteX7" fmla="*/ 133347 w 180967"/>
                <a:gd name="connsiteY7" fmla="*/ 104771 h 152392"/>
                <a:gd name="connsiteX8" fmla="*/ 123818 w 180967"/>
                <a:gd name="connsiteY8" fmla="*/ 95242 h 152392"/>
                <a:gd name="connsiteX9" fmla="*/ 119059 w 180967"/>
                <a:gd name="connsiteY9" fmla="*/ 138105 h 152392"/>
                <a:gd name="connsiteX10" fmla="*/ 109530 w 180967"/>
                <a:gd name="connsiteY10" fmla="*/ 138105 h 152392"/>
                <a:gd name="connsiteX11" fmla="*/ 109530 w 180967"/>
                <a:gd name="connsiteY11" fmla="*/ 109530 h 152392"/>
                <a:gd name="connsiteX12" fmla="*/ 119059 w 180967"/>
                <a:gd name="connsiteY12" fmla="*/ 109530 h 152392"/>
                <a:gd name="connsiteX13" fmla="*/ 119059 w 180967"/>
                <a:gd name="connsiteY13" fmla="*/ 138105 h 152392"/>
                <a:gd name="connsiteX14" fmla="*/ 171450 w 180967"/>
                <a:gd name="connsiteY14" fmla="*/ 57150 h 152392"/>
                <a:gd name="connsiteX15" fmla="*/ 152392 w 180967"/>
                <a:gd name="connsiteY15" fmla="*/ 57150 h 152392"/>
                <a:gd name="connsiteX16" fmla="*/ 142875 w 180967"/>
                <a:gd name="connsiteY16" fmla="*/ 66668 h 152392"/>
                <a:gd name="connsiteX17" fmla="*/ 142875 w 180967"/>
                <a:gd name="connsiteY17" fmla="*/ 142864 h 152392"/>
                <a:gd name="connsiteX18" fmla="*/ 152392 w 180967"/>
                <a:gd name="connsiteY18" fmla="*/ 152392 h 152392"/>
                <a:gd name="connsiteX19" fmla="*/ 171450 w 180967"/>
                <a:gd name="connsiteY19" fmla="*/ 152392 h 152392"/>
                <a:gd name="connsiteX20" fmla="*/ 180967 w 180967"/>
                <a:gd name="connsiteY20" fmla="*/ 142864 h 152392"/>
                <a:gd name="connsiteX21" fmla="*/ 180967 w 180967"/>
                <a:gd name="connsiteY21" fmla="*/ 66668 h 152392"/>
                <a:gd name="connsiteX22" fmla="*/ 171450 w 180967"/>
                <a:gd name="connsiteY22" fmla="*/ 57150 h 152392"/>
                <a:gd name="connsiteX23" fmla="*/ 171450 w 180967"/>
                <a:gd name="connsiteY23" fmla="*/ 57150 h 152392"/>
                <a:gd name="connsiteX24" fmla="*/ 166680 w 180967"/>
                <a:gd name="connsiteY24" fmla="*/ 138105 h 152392"/>
                <a:gd name="connsiteX25" fmla="*/ 157163 w 180967"/>
                <a:gd name="connsiteY25" fmla="*/ 138105 h 152392"/>
                <a:gd name="connsiteX26" fmla="*/ 157163 w 180967"/>
                <a:gd name="connsiteY26" fmla="*/ 71438 h 152392"/>
                <a:gd name="connsiteX27" fmla="*/ 166680 w 180967"/>
                <a:gd name="connsiteY27" fmla="*/ 71438 h 152392"/>
                <a:gd name="connsiteX28" fmla="*/ 166680 w 180967"/>
                <a:gd name="connsiteY28" fmla="*/ 138105 h 152392"/>
                <a:gd name="connsiteX29" fmla="*/ 76196 w 180967"/>
                <a:gd name="connsiteY29" fmla="*/ 57150 h 152392"/>
                <a:gd name="connsiteX30" fmla="*/ 57150 w 180967"/>
                <a:gd name="connsiteY30" fmla="*/ 57150 h 152392"/>
                <a:gd name="connsiteX31" fmla="*/ 47621 w 180967"/>
                <a:gd name="connsiteY31" fmla="*/ 66668 h 152392"/>
                <a:gd name="connsiteX32" fmla="*/ 47621 w 180967"/>
                <a:gd name="connsiteY32" fmla="*/ 142864 h 152392"/>
                <a:gd name="connsiteX33" fmla="*/ 57150 w 180967"/>
                <a:gd name="connsiteY33" fmla="*/ 152392 h 152392"/>
                <a:gd name="connsiteX34" fmla="*/ 76196 w 180967"/>
                <a:gd name="connsiteY34" fmla="*/ 152392 h 152392"/>
                <a:gd name="connsiteX35" fmla="*/ 85725 w 180967"/>
                <a:gd name="connsiteY35" fmla="*/ 142864 h 152392"/>
                <a:gd name="connsiteX36" fmla="*/ 85725 w 180967"/>
                <a:gd name="connsiteY36" fmla="*/ 66668 h 152392"/>
                <a:gd name="connsiteX37" fmla="*/ 76196 w 180967"/>
                <a:gd name="connsiteY37" fmla="*/ 57150 h 152392"/>
                <a:gd name="connsiteX38" fmla="*/ 76196 w 180967"/>
                <a:gd name="connsiteY38" fmla="*/ 57150 h 152392"/>
                <a:gd name="connsiteX39" fmla="*/ 71438 w 180967"/>
                <a:gd name="connsiteY39" fmla="*/ 138105 h 152392"/>
                <a:gd name="connsiteX40" fmla="*/ 61909 w 180967"/>
                <a:gd name="connsiteY40" fmla="*/ 138105 h 152392"/>
                <a:gd name="connsiteX41" fmla="*/ 61909 w 180967"/>
                <a:gd name="connsiteY41" fmla="*/ 71438 h 152392"/>
                <a:gd name="connsiteX42" fmla="*/ 71438 w 180967"/>
                <a:gd name="connsiteY42" fmla="*/ 71438 h 152392"/>
                <a:gd name="connsiteX43" fmla="*/ 71438 w 180967"/>
                <a:gd name="connsiteY43" fmla="*/ 138105 h 152392"/>
                <a:gd name="connsiteX44" fmla="*/ 28575 w 180967"/>
                <a:gd name="connsiteY44" fmla="*/ 104771 h 152392"/>
                <a:gd name="connsiteX45" fmla="*/ 9517 w 180967"/>
                <a:gd name="connsiteY45" fmla="*/ 104771 h 152392"/>
                <a:gd name="connsiteX46" fmla="*/ 0 w 180967"/>
                <a:gd name="connsiteY46" fmla="*/ 114289 h 152392"/>
                <a:gd name="connsiteX47" fmla="*/ 0 w 180967"/>
                <a:gd name="connsiteY47" fmla="*/ 142864 h 152392"/>
                <a:gd name="connsiteX48" fmla="*/ 9517 w 180967"/>
                <a:gd name="connsiteY48" fmla="*/ 152392 h 152392"/>
                <a:gd name="connsiteX49" fmla="*/ 28575 w 180967"/>
                <a:gd name="connsiteY49" fmla="*/ 152392 h 152392"/>
                <a:gd name="connsiteX50" fmla="*/ 38092 w 180967"/>
                <a:gd name="connsiteY50" fmla="*/ 142864 h 152392"/>
                <a:gd name="connsiteX51" fmla="*/ 38092 w 180967"/>
                <a:gd name="connsiteY51" fmla="*/ 114289 h 152392"/>
                <a:gd name="connsiteX52" fmla="*/ 28575 w 180967"/>
                <a:gd name="connsiteY52" fmla="*/ 104771 h 152392"/>
                <a:gd name="connsiteX53" fmla="*/ 28575 w 180967"/>
                <a:gd name="connsiteY53" fmla="*/ 104771 h 152392"/>
                <a:gd name="connsiteX54" fmla="*/ 23805 w 180967"/>
                <a:gd name="connsiteY54" fmla="*/ 138105 h 152392"/>
                <a:gd name="connsiteX55" fmla="*/ 14288 w 180967"/>
                <a:gd name="connsiteY55" fmla="*/ 138105 h 152392"/>
                <a:gd name="connsiteX56" fmla="*/ 14288 w 180967"/>
                <a:gd name="connsiteY56" fmla="*/ 119059 h 152392"/>
                <a:gd name="connsiteX57" fmla="*/ 23805 w 180967"/>
                <a:gd name="connsiteY57" fmla="*/ 119059 h 152392"/>
                <a:gd name="connsiteX58" fmla="*/ 23805 w 180967"/>
                <a:gd name="connsiteY58" fmla="*/ 138105 h 152392"/>
                <a:gd name="connsiteX59" fmla="*/ 19046 w 180967"/>
                <a:gd name="connsiteY59" fmla="*/ 76196 h 152392"/>
                <a:gd name="connsiteX60" fmla="*/ 33334 w 180967"/>
                <a:gd name="connsiteY60" fmla="*/ 61909 h 152392"/>
                <a:gd name="connsiteX61" fmla="*/ 32805 w 180967"/>
                <a:gd name="connsiteY61" fmla="*/ 58253 h 152392"/>
                <a:gd name="connsiteX62" fmla="*/ 63012 w 180967"/>
                <a:gd name="connsiteY62" fmla="*/ 28046 h 152392"/>
                <a:gd name="connsiteX63" fmla="*/ 66668 w 180967"/>
                <a:gd name="connsiteY63" fmla="*/ 28575 h 152392"/>
                <a:gd name="connsiteX64" fmla="*/ 71842 w 180967"/>
                <a:gd name="connsiteY64" fmla="*/ 27574 h 152392"/>
                <a:gd name="connsiteX65" fmla="*/ 100226 w 180967"/>
                <a:gd name="connsiteY65" fmla="*/ 50276 h 152392"/>
                <a:gd name="connsiteX66" fmla="*/ 100012 w 180967"/>
                <a:gd name="connsiteY66" fmla="*/ 52380 h 152392"/>
                <a:gd name="connsiteX67" fmla="*/ 114300 w 180967"/>
                <a:gd name="connsiteY67" fmla="*/ 66668 h 152392"/>
                <a:gd name="connsiteX68" fmla="*/ 128588 w 180967"/>
                <a:gd name="connsiteY68" fmla="*/ 52380 h 152392"/>
                <a:gd name="connsiteX69" fmla="*/ 128374 w 180967"/>
                <a:gd name="connsiteY69" fmla="*/ 50276 h 152392"/>
                <a:gd name="connsiteX70" fmla="*/ 156757 w 180967"/>
                <a:gd name="connsiteY70" fmla="*/ 27574 h 152392"/>
                <a:gd name="connsiteX71" fmla="*/ 161921 w 180967"/>
                <a:gd name="connsiteY71" fmla="*/ 28575 h 152392"/>
                <a:gd name="connsiteX72" fmla="*/ 176209 w 180967"/>
                <a:gd name="connsiteY72" fmla="*/ 14287 h 152392"/>
                <a:gd name="connsiteX73" fmla="*/ 161921 w 180967"/>
                <a:gd name="connsiteY73" fmla="*/ 0 h 152392"/>
                <a:gd name="connsiteX74" fmla="*/ 147634 w 180967"/>
                <a:gd name="connsiteY74" fmla="*/ 14287 h 152392"/>
                <a:gd name="connsiteX75" fmla="*/ 147847 w 180967"/>
                <a:gd name="connsiteY75" fmla="*/ 16402 h 152392"/>
                <a:gd name="connsiteX76" fmla="*/ 119464 w 180967"/>
                <a:gd name="connsiteY76" fmla="*/ 39094 h 152392"/>
                <a:gd name="connsiteX77" fmla="*/ 114289 w 180967"/>
                <a:gd name="connsiteY77" fmla="*/ 38092 h 152392"/>
                <a:gd name="connsiteX78" fmla="*/ 109125 w 180967"/>
                <a:gd name="connsiteY78" fmla="*/ 39094 h 152392"/>
                <a:gd name="connsiteX79" fmla="*/ 80753 w 180967"/>
                <a:gd name="connsiteY79" fmla="*/ 16402 h 152392"/>
                <a:gd name="connsiteX80" fmla="*/ 80955 w 180967"/>
                <a:gd name="connsiteY80" fmla="*/ 14287 h 152392"/>
                <a:gd name="connsiteX81" fmla="*/ 66668 w 180967"/>
                <a:gd name="connsiteY81" fmla="*/ 0 h 152392"/>
                <a:gd name="connsiteX82" fmla="*/ 52380 w 180967"/>
                <a:gd name="connsiteY82" fmla="*/ 14287 h 152392"/>
                <a:gd name="connsiteX83" fmla="*/ 52909 w 180967"/>
                <a:gd name="connsiteY83" fmla="*/ 17944 h 152392"/>
                <a:gd name="connsiteX84" fmla="*/ 22703 w 180967"/>
                <a:gd name="connsiteY84" fmla="*/ 48150 h 152392"/>
                <a:gd name="connsiteX85" fmla="*/ 19046 w 180967"/>
                <a:gd name="connsiteY85" fmla="*/ 47621 h 152392"/>
                <a:gd name="connsiteX86" fmla="*/ 4759 w 180967"/>
                <a:gd name="connsiteY86" fmla="*/ 61909 h 152392"/>
                <a:gd name="connsiteX87" fmla="*/ 19046 w 180967"/>
                <a:gd name="connsiteY87" fmla="*/ 76196 h 152392"/>
                <a:gd name="connsiteX88" fmla="*/ 19046 w 180967"/>
                <a:gd name="connsiteY88" fmla="*/ 7619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0967" h="152392">
                  <a:moveTo>
                    <a:pt x="123818" y="95242"/>
                  </a:moveTo>
                  <a:lnTo>
                    <a:pt x="104771" y="95242"/>
                  </a:lnTo>
                  <a:cubicBezTo>
                    <a:pt x="99517" y="95242"/>
                    <a:pt x="95243" y="99506"/>
                    <a:pt x="95243" y="104771"/>
                  </a:cubicBezTo>
                  <a:lnTo>
                    <a:pt x="95243" y="142864"/>
                  </a:lnTo>
                  <a:cubicBezTo>
                    <a:pt x="95243" y="148129"/>
                    <a:pt x="99517" y="152392"/>
                    <a:pt x="104771" y="152392"/>
                  </a:cubicBezTo>
                  <a:lnTo>
                    <a:pt x="123818" y="152392"/>
                  </a:lnTo>
                  <a:cubicBezTo>
                    <a:pt x="129083" y="152392"/>
                    <a:pt x="133347" y="148129"/>
                    <a:pt x="133347" y="142864"/>
                  </a:cubicBezTo>
                  <a:lnTo>
                    <a:pt x="133347" y="104771"/>
                  </a:lnTo>
                  <a:cubicBezTo>
                    <a:pt x="133347" y="99506"/>
                    <a:pt x="129083" y="95242"/>
                    <a:pt x="123818" y="95242"/>
                  </a:cubicBezTo>
                  <a:close/>
                  <a:moveTo>
                    <a:pt x="119059" y="138105"/>
                  </a:moveTo>
                  <a:lnTo>
                    <a:pt x="109530" y="138105"/>
                  </a:lnTo>
                  <a:lnTo>
                    <a:pt x="109530" y="109530"/>
                  </a:lnTo>
                  <a:lnTo>
                    <a:pt x="119059" y="109530"/>
                  </a:lnTo>
                  <a:lnTo>
                    <a:pt x="119059" y="138105"/>
                  </a:lnTo>
                  <a:close/>
                  <a:moveTo>
                    <a:pt x="171450" y="57150"/>
                  </a:moveTo>
                  <a:lnTo>
                    <a:pt x="152392" y="57150"/>
                  </a:lnTo>
                  <a:cubicBezTo>
                    <a:pt x="147139" y="57150"/>
                    <a:pt x="142875" y="61414"/>
                    <a:pt x="142875" y="66668"/>
                  </a:cubicBezTo>
                  <a:lnTo>
                    <a:pt x="142875" y="142864"/>
                  </a:lnTo>
                  <a:cubicBezTo>
                    <a:pt x="142875" y="148129"/>
                    <a:pt x="147139" y="152392"/>
                    <a:pt x="152392" y="152392"/>
                  </a:cubicBezTo>
                  <a:lnTo>
                    <a:pt x="171450" y="152392"/>
                  </a:lnTo>
                  <a:cubicBezTo>
                    <a:pt x="176704" y="152392"/>
                    <a:pt x="180967" y="148129"/>
                    <a:pt x="180967" y="142864"/>
                  </a:cubicBezTo>
                  <a:lnTo>
                    <a:pt x="180967" y="66668"/>
                  </a:lnTo>
                  <a:cubicBezTo>
                    <a:pt x="180967" y="61414"/>
                    <a:pt x="176704" y="57150"/>
                    <a:pt x="171450" y="57150"/>
                  </a:cubicBezTo>
                  <a:lnTo>
                    <a:pt x="171450" y="57150"/>
                  </a:lnTo>
                  <a:close/>
                  <a:moveTo>
                    <a:pt x="166680" y="138105"/>
                  </a:moveTo>
                  <a:lnTo>
                    <a:pt x="157163" y="138105"/>
                  </a:lnTo>
                  <a:lnTo>
                    <a:pt x="157163" y="71438"/>
                  </a:lnTo>
                  <a:lnTo>
                    <a:pt x="166680" y="71438"/>
                  </a:lnTo>
                  <a:lnTo>
                    <a:pt x="166680" y="138105"/>
                  </a:lnTo>
                  <a:close/>
                  <a:moveTo>
                    <a:pt x="76196" y="57150"/>
                  </a:moveTo>
                  <a:lnTo>
                    <a:pt x="57150" y="57150"/>
                  </a:lnTo>
                  <a:cubicBezTo>
                    <a:pt x="51885" y="57150"/>
                    <a:pt x="47621" y="61414"/>
                    <a:pt x="47621" y="66668"/>
                  </a:cubicBezTo>
                  <a:lnTo>
                    <a:pt x="47621" y="142864"/>
                  </a:lnTo>
                  <a:cubicBezTo>
                    <a:pt x="47621" y="148129"/>
                    <a:pt x="51885" y="152392"/>
                    <a:pt x="57150" y="152392"/>
                  </a:cubicBezTo>
                  <a:lnTo>
                    <a:pt x="76196" y="152392"/>
                  </a:lnTo>
                  <a:cubicBezTo>
                    <a:pt x="81461" y="152392"/>
                    <a:pt x="85725" y="148129"/>
                    <a:pt x="85725" y="142864"/>
                  </a:cubicBezTo>
                  <a:lnTo>
                    <a:pt x="85725" y="66668"/>
                  </a:lnTo>
                  <a:cubicBezTo>
                    <a:pt x="85725" y="61414"/>
                    <a:pt x="81461" y="57150"/>
                    <a:pt x="76196" y="57150"/>
                  </a:cubicBezTo>
                  <a:lnTo>
                    <a:pt x="76196" y="57150"/>
                  </a:lnTo>
                  <a:close/>
                  <a:moveTo>
                    <a:pt x="71438" y="138105"/>
                  </a:moveTo>
                  <a:lnTo>
                    <a:pt x="61909" y="138105"/>
                  </a:lnTo>
                  <a:lnTo>
                    <a:pt x="61909" y="71438"/>
                  </a:lnTo>
                  <a:lnTo>
                    <a:pt x="71438" y="71438"/>
                  </a:lnTo>
                  <a:lnTo>
                    <a:pt x="71438" y="138105"/>
                  </a:lnTo>
                  <a:close/>
                  <a:moveTo>
                    <a:pt x="28575" y="104771"/>
                  </a:moveTo>
                  <a:lnTo>
                    <a:pt x="9517" y="104771"/>
                  </a:lnTo>
                  <a:cubicBezTo>
                    <a:pt x="4264" y="104771"/>
                    <a:pt x="0" y="109035"/>
                    <a:pt x="0" y="114289"/>
                  </a:cubicBezTo>
                  <a:lnTo>
                    <a:pt x="0" y="142864"/>
                  </a:lnTo>
                  <a:cubicBezTo>
                    <a:pt x="0" y="148129"/>
                    <a:pt x="4264" y="152392"/>
                    <a:pt x="9517" y="152392"/>
                  </a:cubicBezTo>
                  <a:lnTo>
                    <a:pt x="28575" y="152392"/>
                  </a:lnTo>
                  <a:cubicBezTo>
                    <a:pt x="33829" y="152392"/>
                    <a:pt x="38092" y="148129"/>
                    <a:pt x="38092" y="142864"/>
                  </a:cubicBezTo>
                  <a:lnTo>
                    <a:pt x="38092" y="114289"/>
                  </a:lnTo>
                  <a:cubicBezTo>
                    <a:pt x="38092" y="109035"/>
                    <a:pt x="33829" y="104771"/>
                    <a:pt x="28575" y="104771"/>
                  </a:cubicBezTo>
                  <a:lnTo>
                    <a:pt x="28575" y="104771"/>
                  </a:lnTo>
                  <a:close/>
                  <a:moveTo>
                    <a:pt x="23805" y="138105"/>
                  </a:moveTo>
                  <a:lnTo>
                    <a:pt x="14288" y="138105"/>
                  </a:lnTo>
                  <a:lnTo>
                    <a:pt x="14288" y="119059"/>
                  </a:lnTo>
                  <a:lnTo>
                    <a:pt x="23805" y="119059"/>
                  </a:lnTo>
                  <a:lnTo>
                    <a:pt x="23805" y="138105"/>
                  </a:lnTo>
                  <a:close/>
                  <a:moveTo>
                    <a:pt x="19046" y="76196"/>
                  </a:moveTo>
                  <a:cubicBezTo>
                    <a:pt x="26932" y="76196"/>
                    <a:pt x="33334" y="69795"/>
                    <a:pt x="33334" y="61909"/>
                  </a:cubicBezTo>
                  <a:cubicBezTo>
                    <a:pt x="33334" y="60638"/>
                    <a:pt x="33109" y="59422"/>
                    <a:pt x="32805" y="58253"/>
                  </a:cubicBezTo>
                  <a:lnTo>
                    <a:pt x="63012" y="28046"/>
                  </a:lnTo>
                  <a:cubicBezTo>
                    <a:pt x="64193" y="28350"/>
                    <a:pt x="65396" y="28575"/>
                    <a:pt x="66668" y="28575"/>
                  </a:cubicBezTo>
                  <a:cubicBezTo>
                    <a:pt x="68501" y="28575"/>
                    <a:pt x="70234" y="28204"/>
                    <a:pt x="71842" y="27574"/>
                  </a:cubicBezTo>
                  <a:lnTo>
                    <a:pt x="100226" y="50276"/>
                  </a:lnTo>
                  <a:cubicBezTo>
                    <a:pt x="100125" y="50962"/>
                    <a:pt x="100012" y="51660"/>
                    <a:pt x="100012" y="52380"/>
                  </a:cubicBezTo>
                  <a:cubicBezTo>
                    <a:pt x="100012" y="60277"/>
                    <a:pt x="106414" y="66668"/>
                    <a:pt x="114300" y="66668"/>
                  </a:cubicBezTo>
                  <a:cubicBezTo>
                    <a:pt x="122186" y="66668"/>
                    <a:pt x="128588" y="60277"/>
                    <a:pt x="128588" y="52380"/>
                  </a:cubicBezTo>
                  <a:cubicBezTo>
                    <a:pt x="128588" y="51660"/>
                    <a:pt x="128475" y="50962"/>
                    <a:pt x="128374" y="50276"/>
                  </a:cubicBezTo>
                  <a:lnTo>
                    <a:pt x="156757" y="27574"/>
                  </a:lnTo>
                  <a:cubicBezTo>
                    <a:pt x="158355" y="28204"/>
                    <a:pt x="160088" y="28575"/>
                    <a:pt x="161921" y="28575"/>
                  </a:cubicBezTo>
                  <a:cubicBezTo>
                    <a:pt x="169807" y="28575"/>
                    <a:pt x="176209" y="22174"/>
                    <a:pt x="176209" y="14287"/>
                  </a:cubicBezTo>
                  <a:cubicBezTo>
                    <a:pt x="176209" y="6401"/>
                    <a:pt x="169807" y="0"/>
                    <a:pt x="161921" y="0"/>
                  </a:cubicBezTo>
                  <a:cubicBezTo>
                    <a:pt x="154035" y="0"/>
                    <a:pt x="147634" y="6401"/>
                    <a:pt x="147634" y="14287"/>
                  </a:cubicBezTo>
                  <a:cubicBezTo>
                    <a:pt x="147634" y="15007"/>
                    <a:pt x="147746" y="15705"/>
                    <a:pt x="147847" y="16402"/>
                  </a:cubicBezTo>
                  <a:lnTo>
                    <a:pt x="119464" y="39094"/>
                  </a:lnTo>
                  <a:cubicBezTo>
                    <a:pt x="117855" y="38475"/>
                    <a:pt x="116123" y="38092"/>
                    <a:pt x="114289" y="38092"/>
                  </a:cubicBezTo>
                  <a:cubicBezTo>
                    <a:pt x="112466" y="38092"/>
                    <a:pt x="110734" y="38475"/>
                    <a:pt x="109125" y="39094"/>
                  </a:cubicBezTo>
                  <a:lnTo>
                    <a:pt x="80753" y="16402"/>
                  </a:lnTo>
                  <a:cubicBezTo>
                    <a:pt x="80854" y="15705"/>
                    <a:pt x="80955" y="15007"/>
                    <a:pt x="80955" y="14287"/>
                  </a:cubicBezTo>
                  <a:cubicBezTo>
                    <a:pt x="80955" y="6401"/>
                    <a:pt x="74565" y="0"/>
                    <a:pt x="66668" y="0"/>
                  </a:cubicBezTo>
                  <a:cubicBezTo>
                    <a:pt x="58781" y="0"/>
                    <a:pt x="52380" y="6401"/>
                    <a:pt x="52380" y="14287"/>
                  </a:cubicBezTo>
                  <a:cubicBezTo>
                    <a:pt x="52380" y="15559"/>
                    <a:pt x="52605" y="16774"/>
                    <a:pt x="52909" y="17944"/>
                  </a:cubicBezTo>
                  <a:lnTo>
                    <a:pt x="22703" y="48150"/>
                  </a:lnTo>
                  <a:cubicBezTo>
                    <a:pt x="21533" y="47846"/>
                    <a:pt x="20318" y="47621"/>
                    <a:pt x="19046" y="47621"/>
                  </a:cubicBezTo>
                  <a:cubicBezTo>
                    <a:pt x="11160" y="47621"/>
                    <a:pt x="4759" y="54023"/>
                    <a:pt x="4759" y="61909"/>
                  </a:cubicBezTo>
                  <a:cubicBezTo>
                    <a:pt x="4759" y="69795"/>
                    <a:pt x="11160" y="76196"/>
                    <a:pt x="19046" y="76196"/>
                  </a:cubicBezTo>
                  <a:lnTo>
                    <a:pt x="19046" y="76196"/>
                  </a:lnTo>
                  <a:close/>
                </a:path>
              </a:pathLst>
            </a:custGeom>
            <a:solidFill>
              <a:schemeClr val="tx1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Espaço Reservado para Conteúdo 4">
            <a:extLst>
              <a:ext uri="{FF2B5EF4-FFF2-40B4-BE49-F238E27FC236}">
                <a16:creationId xmlns:a16="http://schemas.microsoft.com/office/drawing/2014/main" id="{6A51FFFC-186D-4A0A-873A-BBF0890B100B}"/>
              </a:ext>
            </a:extLst>
          </p:cNvPr>
          <p:cNvGrpSpPr/>
          <p:nvPr/>
        </p:nvGrpSpPr>
        <p:grpSpPr>
          <a:xfrm>
            <a:off x="3288837" y="1066814"/>
            <a:ext cx="365759" cy="365759"/>
            <a:chOff x="2695355" y="-185134"/>
            <a:chExt cx="365759" cy="365759"/>
          </a:xfrm>
          <a:solidFill>
            <a:srgbClr val="FF8C00"/>
          </a:solidFill>
        </p:grpSpPr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09A8A99B-943C-4528-8185-BFF315DE5A44}"/>
                </a:ext>
              </a:extLst>
            </p:cNvPr>
            <p:cNvSpPr/>
            <p:nvPr/>
          </p:nvSpPr>
          <p:spPr>
            <a:xfrm>
              <a:off x="2695355" y="-185134"/>
              <a:ext cx="365759" cy="365759"/>
            </a:xfrm>
            <a:custGeom>
              <a:avLst/>
              <a:gdLst>
                <a:gd name="connsiteX0" fmla="*/ 182880 w 365759"/>
                <a:gd name="connsiteY0" fmla="*/ 0 h 365759"/>
                <a:gd name="connsiteX1" fmla="*/ 365760 w 365759"/>
                <a:gd name="connsiteY1" fmla="*/ 182880 h 365759"/>
                <a:gd name="connsiteX2" fmla="*/ 182880 w 365759"/>
                <a:gd name="connsiteY2" fmla="*/ 365760 h 365759"/>
                <a:gd name="connsiteX3" fmla="*/ 0 w 365759"/>
                <a:gd name="connsiteY3" fmla="*/ 182880 h 365759"/>
                <a:gd name="connsiteX4" fmla="*/ 182880 w 365759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59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8" y="365760"/>
                    <a:pt x="0" y="283883"/>
                    <a:pt x="0" y="182880"/>
                  </a:cubicBezTo>
                  <a:cubicBezTo>
                    <a:pt x="0" y="81877"/>
                    <a:pt x="81878" y="0"/>
                    <a:pt x="182880" y="0"/>
                  </a:cubicBezTo>
                  <a:close/>
                </a:path>
              </a:pathLst>
            </a:custGeom>
            <a:grpFill/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8DF73EB9-27F2-4252-8089-63A5452098CA}"/>
                </a:ext>
              </a:extLst>
            </p:cNvPr>
            <p:cNvSpPr/>
            <p:nvPr/>
          </p:nvSpPr>
          <p:spPr>
            <a:xfrm>
              <a:off x="2802038" y="-94397"/>
              <a:ext cx="152392" cy="152392"/>
            </a:xfrm>
            <a:custGeom>
              <a:avLst/>
              <a:gdLst>
                <a:gd name="connsiteX0" fmla="*/ 67151 w 152392"/>
                <a:gd name="connsiteY0" fmla="*/ 69142 h 152392"/>
                <a:gd name="connsiteX1" fmla="*/ 82057 w 152392"/>
                <a:gd name="connsiteY1" fmla="*/ 73395 h 152392"/>
                <a:gd name="connsiteX2" fmla="*/ 83880 w 152392"/>
                <a:gd name="connsiteY2" fmla="*/ 75814 h 152392"/>
                <a:gd name="connsiteX3" fmla="*/ 81371 w 152392"/>
                <a:gd name="connsiteY3" fmla="*/ 78311 h 152392"/>
                <a:gd name="connsiteX4" fmla="*/ 71617 w 152392"/>
                <a:gd name="connsiteY4" fmla="*/ 78311 h 152392"/>
                <a:gd name="connsiteX5" fmla="*/ 68546 w 152392"/>
                <a:gd name="connsiteY5" fmla="*/ 77659 h 152392"/>
                <a:gd name="connsiteX6" fmla="*/ 64350 w 152392"/>
                <a:gd name="connsiteY6" fmla="*/ 78255 h 152392"/>
                <a:gd name="connsiteX7" fmla="*/ 59141 w 152392"/>
                <a:gd name="connsiteY7" fmla="*/ 83464 h 152392"/>
                <a:gd name="connsiteX8" fmla="*/ 59591 w 152392"/>
                <a:gd name="connsiteY8" fmla="*/ 88931 h 152392"/>
                <a:gd name="connsiteX9" fmla="*/ 69052 w 152392"/>
                <a:gd name="connsiteY9" fmla="*/ 92362 h 152392"/>
                <a:gd name="connsiteX10" fmla="*/ 69052 w 152392"/>
                <a:gd name="connsiteY10" fmla="*/ 97628 h 152392"/>
                <a:gd name="connsiteX11" fmla="*/ 73811 w 152392"/>
                <a:gd name="connsiteY11" fmla="*/ 102386 h 152392"/>
                <a:gd name="connsiteX12" fmla="*/ 78581 w 152392"/>
                <a:gd name="connsiteY12" fmla="*/ 102386 h 152392"/>
                <a:gd name="connsiteX13" fmla="*/ 83340 w 152392"/>
                <a:gd name="connsiteY13" fmla="*/ 97628 h 152392"/>
                <a:gd name="connsiteX14" fmla="*/ 83340 w 152392"/>
                <a:gd name="connsiteY14" fmla="*/ 92385 h 152392"/>
                <a:gd name="connsiteX15" fmla="*/ 98010 w 152392"/>
                <a:gd name="connsiteY15" fmla="*/ 73631 h 152392"/>
                <a:gd name="connsiteX16" fmla="*/ 85241 w 152392"/>
                <a:gd name="connsiteY16" fmla="*/ 59434 h 152392"/>
                <a:gd name="connsiteX17" fmla="*/ 70335 w 152392"/>
                <a:gd name="connsiteY17" fmla="*/ 55181 h 152392"/>
                <a:gd name="connsiteX18" fmla="*/ 68512 w 152392"/>
                <a:gd name="connsiteY18" fmla="*/ 52774 h 152392"/>
                <a:gd name="connsiteX19" fmla="*/ 71021 w 152392"/>
                <a:gd name="connsiteY19" fmla="*/ 50265 h 152392"/>
                <a:gd name="connsiteX20" fmla="*/ 80775 w 152392"/>
                <a:gd name="connsiteY20" fmla="*/ 50265 h 152392"/>
                <a:gd name="connsiteX21" fmla="*/ 83846 w 152392"/>
                <a:gd name="connsiteY21" fmla="*/ 50929 h 152392"/>
                <a:gd name="connsiteX22" fmla="*/ 88042 w 152392"/>
                <a:gd name="connsiteY22" fmla="*/ 50332 h 152392"/>
                <a:gd name="connsiteX23" fmla="*/ 93251 w 152392"/>
                <a:gd name="connsiteY23" fmla="*/ 45124 h 152392"/>
                <a:gd name="connsiteX24" fmla="*/ 92801 w 152392"/>
                <a:gd name="connsiteY24" fmla="*/ 39645 h 152392"/>
                <a:gd name="connsiteX25" fmla="*/ 83340 w 152392"/>
                <a:gd name="connsiteY25" fmla="*/ 36225 h 152392"/>
                <a:gd name="connsiteX26" fmla="*/ 83340 w 152392"/>
                <a:gd name="connsiteY26" fmla="*/ 30949 h 152392"/>
                <a:gd name="connsiteX27" fmla="*/ 78581 w 152392"/>
                <a:gd name="connsiteY27" fmla="*/ 26190 h 152392"/>
                <a:gd name="connsiteX28" fmla="*/ 73811 w 152392"/>
                <a:gd name="connsiteY28" fmla="*/ 26190 h 152392"/>
                <a:gd name="connsiteX29" fmla="*/ 69052 w 152392"/>
                <a:gd name="connsiteY29" fmla="*/ 30949 h 152392"/>
                <a:gd name="connsiteX30" fmla="*/ 69052 w 152392"/>
                <a:gd name="connsiteY30" fmla="*/ 36191 h 152392"/>
                <a:gd name="connsiteX31" fmla="*/ 54382 w 152392"/>
                <a:gd name="connsiteY31" fmla="*/ 54945 h 152392"/>
                <a:gd name="connsiteX32" fmla="*/ 67151 w 152392"/>
                <a:gd name="connsiteY32" fmla="*/ 69142 h 152392"/>
                <a:gd name="connsiteX33" fmla="*/ 67151 w 152392"/>
                <a:gd name="connsiteY33" fmla="*/ 69142 h 152392"/>
                <a:gd name="connsiteX34" fmla="*/ 142875 w 152392"/>
                <a:gd name="connsiteY34" fmla="*/ 95242 h 152392"/>
                <a:gd name="connsiteX35" fmla="*/ 132547 w 152392"/>
                <a:gd name="connsiteY35" fmla="*/ 95242 h 152392"/>
                <a:gd name="connsiteX36" fmla="*/ 140490 w 152392"/>
                <a:gd name="connsiteY36" fmla="*/ 64294 h 152392"/>
                <a:gd name="connsiteX37" fmla="*/ 76196 w 152392"/>
                <a:gd name="connsiteY37" fmla="*/ 0 h 152392"/>
                <a:gd name="connsiteX38" fmla="*/ 11902 w 152392"/>
                <a:gd name="connsiteY38" fmla="*/ 64294 h 152392"/>
                <a:gd name="connsiteX39" fmla="*/ 19845 w 152392"/>
                <a:gd name="connsiteY39" fmla="*/ 95242 h 152392"/>
                <a:gd name="connsiteX40" fmla="*/ 9517 w 152392"/>
                <a:gd name="connsiteY40" fmla="*/ 95242 h 152392"/>
                <a:gd name="connsiteX41" fmla="*/ 0 w 152392"/>
                <a:gd name="connsiteY41" fmla="*/ 106672 h 152392"/>
                <a:gd name="connsiteX42" fmla="*/ 0 w 152392"/>
                <a:gd name="connsiteY42" fmla="*/ 140962 h 152392"/>
                <a:gd name="connsiteX43" fmla="*/ 9517 w 152392"/>
                <a:gd name="connsiteY43" fmla="*/ 152392 h 152392"/>
                <a:gd name="connsiteX44" fmla="*/ 142875 w 152392"/>
                <a:gd name="connsiteY44" fmla="*/ 152392 h 152392"/>
                <a:gd name="connsiteX45" fmla="*/ 152392 w 152392"/>
                <a:gd name="connsiteY45" fmla="*/ 140962 h 152392"/>
                <a:gd name="connsiteX46" fmla="*/ 152392 w 152392"/>
                <a:gd name="connsiteY46" fmla="*/ 106672 h 152392"/>
                <a:gd name="connsiteX47" fmla="*/ 142875 w 152392"/>
                <a:gd name="connsiteY47" fmla="*/ 95242 h 152392"/>
                <a:gd name="connsiteX48" fmla="*/ 76196 w 152392"/>
                <a:gd name="connsiteY48" fmla="*/ 14287 h 152392"/>
                <a:gd name="connsiteX49" fmla="*/ 126202 w 152392"/>
                <a:gd name="connsiteY49" fmla="*/ 64294 h 152392"/>
                <a:gd name="connsiteX50" fmla="*/ 76196 w 152392"/>
                <a:gd name="connsiteY50" fmla="*/ 114300 h 152392"/>
                <a:gd name="connsiteX51" fmla="*/ 26190 w 152392"/>
                <a:gd name="connsiteY51" fmla="*/ 64294 h 152392"/>
                <a:gd name="connsiteX52" fmla="*/ 76196 w 152392"/>
                <a:gd name="connsiteY52" fmla="*/ 14287 h 152392"/>
                <a:gd name="connsiteX53" fmla="*/ 138105 w 152392"/>
                <a:gd name="connsiteY53" fmla="*/ 138105 h 152392"/>
                <a:gd name="connsiteX54" fmla="*/ 14287 w 152392"/>
                <a:gd name="connsiteY54" fmla="*/ 138105 h 152392"/>
                <a:gd name="connsiteX55" fmla="*/ 14287 w 152392"/>
                <a:gd name="connsiteY55" fmla="*/ 109530 h 152392"/>
                <a:gd name="connsiteX56" fmla="*/ 30532 w 152392"/>
                <a:gd name="connsiteY56" fmla="*/ 109530 h 152392"/>
                <a:gd name="connsiteX57" fmla="*/ 42649 w 152392"/>
                <a:gd name="connsiteY57" fmla="*/ 119059 h 152392"/>
                <a:gd name="connsiteX58" fmla="*/ 30948 w 152392"/>
                <a:gd name="connsiteY58" fmla="*/ 119059 h 152392"/>
                <a:gd name="connsiteX59" fmla="*/ 28575 w 152392"/>
                <a:gd name="connsiteY59" fmla="*/ 121444 h 152392"/>
                <a:gd name="connsiteX60" fmla="*/ 28575 w 152392"/>
                <a:gd name="connsiteY60" fmla="*/ 126202 h 152392"/>
                <a:gd name="connsiteX61" fmla="*/ 30948 w 152392"/>
                <a:gd name="connsiteY61" fmla="*/ 128587 h 152392"/>
                <a:gd name="connsiteX62" fmla="*/ 121444 w 152392"/>
                <a:gd name="connsiteY62" fmla="*/ 128587 h 152392"/>
                <a:gd name="connsiteX63" fmla="*/ 123817 w 152392"/>
                <a:gd name="connsiteY63" fmla="*/ 126202 h 152392"/>
                <a:gd name="connsiteX64" fmla="*/ 123817 w 152392"/>
                <a:gd name="connsiteY64" fmla="*/ 121444 h 152392"/>
                <a:gd name="connsiteX65" fmla="*/ 121444 w 152392"/>
                <a:gd name="connsiteY65" fmla="*/ 119059 h 152392"/>
                <a:gd name="connsiteX66" fmla="*/ 109744 w 152392"/>
                <a:gd name="connsiteY66" fmla="*/ 119059 h 152392"/>
                <a:gd name="connsiteX67" fmla="*/ 121860 w 152392"/>
                <a:gd name="connsiteY67" fmla="*/ 109530 h 152392"/>
                <a:gd name="connsiteX68" fmla="*/ 138105 w 152392"/>
                <a:gd name="connsiteY68" fmla="*/ 109530 h 152392"/>
                <a:gd name="connsiteX69" fmla="*/ 138105 w 152392"/>
                <a:gd name="connsiteY69" fmla="*/ 138105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52392" h="152392">
                  <a:moveTo>
                    <a:pt x="67151" y="69142"/>
                  </a:moveTo>
                  <a:lnTo>
                    <a:pt x="82057" y="73395"/>
                  </a:lnTo>
                  <a:cubicBezTo>
                    <a:pt x="83126" y="73699"/>
                    <a:pt x="83880" y="74711"/>
                    <a:pt x="83880" y="75814"/>
                  </a:cubicBezTo>
                  <a:cubicBezTo>
                    <a:pt x="83880" y="77175"/>
                    <a:pt x="82744" y="78311"/>
                    <a:pt x="81371" y="78311"/>
                  </a:cubicBezTo>
                  <a:lnTo>
                    <a:pt x="71617" y="78311"/>
                  </a:lnTo>
                  <a:cubicBezTo>
                    <a:pt x="70537" y="78311"/>
                    <a:pt x="69502" y="78075"/>
                    <a:pt x="68546" y="77659"/>
                  </a:cubicBezTo>
                  <a:cubicBezTo>
                    <a:pt x="67117" y="76995"/>
                    <a:pt x="65452" y="77152"/>
                    <a:pt x="64350" y="78255"/>
                  </a:cubicBezTo>
                  <a:lnTo>
                    <a:pt x="59141" y="83464"/>
                  </a:lnTo>
                  <a:cubicBezTo>
                    <a:pt x="57566" y="85039"/>
                    <a:pt x="57746" y="87716"/>
                    <a:pt x="59591" y="88931"/>
                  </a:cubicBezTo>
                  <a:cubicBezTo>
                    <a:pt x="62415" y="90810"/>
                    <a:pt x="65655" y="91946"/>
                    <a:pt x="69052" y="92362"/>
                  </a:cubicBezTo>
                  <a:lnTo>
                    <a:pt x="69052" y="97628"/>
                  </a:lnTo>
                  <a:cubicBezTo>
                    <a:pt x="69052" y="100249"/>
                    <a:pt x="71190" y="102386"/>
                    <a:pt x="73811" y="102386"/>
                  </a:cubicBezTo>
                  <a:lnTo>
                    <a:pt x="78581" y="102386"/>
                  </a:lnTo>
                  <a:cubicBezTo>
                    <a:pt x="81191" y="102386"/>
                    <a:pt x="83340" y="100249"/>
                    <a:pt x="83340" y="97628"/>
                  </a:cubicBezTo>
                  <a:lnTo>
                    <a:pt x="83340" y="92385"/>
                  </a:lnTo>
                  <a:cubicBezTo>
                    <a:pt x="92362" y="91316"/>
                    <a:pt x="99236" y="83160"/>
                    <a:pt x="98010" y="73631"/>
                  </a:cubicBezTo>
                  <a:cubicBezTo>
                    <a:pt x="97155" y="66791"/>
                    <a:pt x="91856" y="61346"/>
                    <a:pt x="85241" y="59434"/>
                  </a:cubicBezTo>
                  <a:lnTo>
                    <a:pt x="70335" y="55181"/>
                  </a:lnTo>
                  <a:cubicBezTo>
                    <a:pt x="69255" y="54889"/>
                    <a:pt x="68512" y="53876"/>
                    <a:pt x="68512" y="52774"/>
                  </a:cubicBezTo>
                  <a:cubicBezTo>
                    <a:pt x="68512" y="51401"/>
                    <a:pt x="69649" y="50265"/>
                    <a:pt x="71021" y="50265"/>
                  </a:cubicBezTo>
                  <a:lnTo>
                    <a:pt x="80775" y="50265"/>
                  </a:lnTo>
                  <a:cubicBezTo>
                    <a:pt x="81855" y="50265"/>
                    <a:pt x="82890" y="50513"/>
                    <a:pt x="83846" y="50929"/>
                  </a:cubicBezTo>
                  <a:cubicBezTo>
                    <a:pt x="85275" y="51581"/>
                    <a:pt x="86940" y="51435"/>
                    <a:pt x="88042" y="50332"/>
                  </a:cubicBezTo>
                  <a:lnTo>
                    <a:pt x="93251" y="45124"/>
                  </a:lnTo>
                  <a:cubicBezTo>
                    <a:pt x="94826" y="43549"/>
                    <a:pt x="94646" y="40860"/>
                    <a:pt x="92801" y="39645"/>
                  </a:cubicBezTo>
                  <a:cubicBezTo>
                    <a:pt x="89977" y="37766"/>
                    <a:pt x="86737" y="36641"/>
                    <a:pt x="83340" y="36225"/>
                  </a:cubicBezTo>
                  <a:lnTo>
                    <a:pt x="83340" y="30949"/>
                  </a:lnTo>
                  <a:cubicBezTo>
                    <a:pt x="83340" y="28327"/>
                    <a:pt x="81191" y="26190"/>
                    <a:pt x="78581" y="26190"/>
                  </a:cubicBezTo>
                  <a:lnTo>
                    <a:pt x="73811" y="26190"/>
                  </a:lnTo>
                  <a:cubicBezTo>
                    <a:pt x="71190" y="26190"/>
                    <a:pt x="69052" y="28327"/>
                    <a:pt x="69052" y="30949"/>
                  </a:cubicBezTo>
                  <a:lnTo>
                    <a:pt x="69052" y="36191"/>
                  </a:lnTo>
                  <a:cubicBezTo>
                    <a:pt x="60030" y="37260"/>
                    <a:pt x="53156" y="45416"/>
                    <a:pt x="54382" y="54945"/>
                  </a:cubicBezTo>
                  <a:cubicBezTo>
                    <a:pt x="55237" y="61785"/>
                    <a:pt x="60514" y="67241"/>
                    <a:pt x="67151" y="69142"/>
                  </a:cubicBezTo>
                  <a:lnTo>
                    <a:pt x="67151" y="69142"/>
                  </a:lnTo>
                  <a:close/>
                  <a:moveTo>
                    <a:pt x="142875" y="95242"/>
                  </a:moveTo>
                  <a:lnTo>
                    <a:pt x="132547" y="95242"/>
                  </a:lnTo>
                  <a:cubicBezTo>
                    <a:pt x="137599" y="86051"/>
                    <a:pt x="140490" y="75510"/>
                    <a:pt x="140490" y="64294"/>
                  </a:cubicBezTo>
                  <a:cubicBezTo>
                    <a:pt x="140490" y="28777"/>
                    <a:pt x="111712" y="0"/>
                    <a:pt x="76196" y="0"/>
                  </a:cubicBezTo>
                  <a:cubicBezTo>
                    <a:pt x="40680" y="0"/>
                    <a:pt x="11902" y="28777"/>
                    <a:pt x="11902" y="64294"/>
                  </a:cubicBezTo>
                  <a:cubicBezTo>
                    <a:pt x="11902" y="75510"/>
                    <a:pt x="14794" y="86051"/>
                    <a:pt x="19845" y="95242"/>
                  </a:cubicBezTo>
                  <a:lnTo>
                    <a:pt x="9517" y="95242"/>
                  </a:lnTo>
                  <a:cubicBezTo>
                    <a:pt x="4252" y="95242"/>
                    <a:pt x="0" y="100361"/>
                    <a:pt x="0" y="106672"/>
                  </a:cubicBezTo>
                  <a:lnTo>
                    <a:pt x="0" y="140962"/>
                  </a:lnTo>
                  <a:cubicBezTo>
                    <a:pt x="0" y="147274"/>
                    <a:pt x="4252" y="152392"/>
                    <a:pt x="9517" y="152392"/>
                  </a:cubicBezTo>
                  <a:lnTo>
                    <a:pt x="142875" y="152392"/>
                  </a:lnTo>
                  <a:cubicBezTo>
                    <a:pt x="148140" y="152392"/>
                    <a:pt x="152392" y="147274"/>
                    <a:pt x="152392" y="140962"/>
                  </a:cubicBezTo>
                  <a:lnTo>
                    <a:pt x="152392" y="106672"/>
                  </a:lnTo>
                  <a:cubicBezTo>
                    <a:pt x="152392" y="100361"/>
                    <a:pt x="148140" y="95242"/>
                    <a:pt x="142875" y="95242"/>
                  </a:cubicBezTo>
                  <a:close/>
                  <a:moveTo>
                    <a:pt x="76196" y="14287"/>
                  </a:moveTo>
                  <a:cubicBezTo>
                    <a:pt x="103759" y="14287"/>
                    <a:pt x="126202" y="36731"/>
                    <a:pt x="126202" y="64294"/>
                  </a:cubicBezTo>
                  <a:cubicBezTo>
                    <a:pt x="126202" y="91856"/>
                    <a:pt x="103759" y="114300"/>
                    <a:pt x="76196" y="114300"/>
                  </a:cubicBezTo>
                  <a:cubicBezTo>
                    <a:pt x="48634" y="114300"/>
                    <a:pt x="26190" y="91856"/>
                    <a:pt x="26190" y="64294"/>
                  </a:cubicBezTo>
                  <a:cubicBezTo>
                    <a:pt x="26190" y="36731"/>
                    <a:pt x="48634" y="14287"/>
                    <a:pt x="76196" y="14287"/>
                  </a:cubicBezTo>
                  <a:close/>
                  <a:moveTo>
                    <a:pt x="138105" y="138105"/>
                  </a:moveTo>
                  <a:lnTo>
                    <a:pt x="14287" y="138105"/>
                  </a:lnTo>
                  <a:lnTo>
                    <a:pt x="14287" y="109530"/>
                  </a:lnTo>
                  <a:lnTo>
                    <a:pt x="30532" y="109530"/>
                  </a:lnTo>
                  <a:cubicBezTo>
                    <a:pt x="34166" y="113197"/>
                    <a:pt x="38239" y="116347"/>
                    <a:pt x="42649" y="119059"/>
                  </a:cubicBezTo>
                  <a:lnTo>
                    <a:pt x="30948" y="119059"/>
                  </a:lnTo>
                  <a:cubicBezTo>
                    <a:pt x="29644" y="119059"/>
                    <a:pt x="28575" y="120128"/>
                    <a:pt x="28575" y="121444"/>
                  </a:cubicBezTo>
                  <a:lnTo>
                    <a:pt x="28575" y="126202"/>
                  </a:lnTo>
                  <a:cubicBezTo>
                    <a:pt x="28575" y="127507"/>
                    <a:pt x="29644" y="128587"/>
                    <a:pt x="30948" y="128587"/>
                  </a:cubicBezTo>
                  <a:lnTo>
                    <a:pt x="121444" y="128587"/>
                  </a:lnTo>
                  <a:cubicBezTo>
                    <a:pt x="122749" y="128587"/>
                    <a:pt x="123817" y="127507"/>
                    <a:pt x="123817" y="126202"/>
                  </a:cubicBezTo>
                  <a:lnTo>
                    <a:pt x="123817" y="121444"/>
                  </a:lnTo>
                  <a:cubicBezTo>
                    <a:pt x="123817" y="120128"/>
                    <a:pt x="122749" y="119059"/>
                    <a:pt x="121444" y="119059"/>
                  </a:cubicBezTo>
                  <a:lnTo>
                    <a:pt x="109744" y="119059"/>
                  </a:lnTo>
                  <a:cubicBezTo>
                    <a:pt x="114142" y="116347"/>
                    <a:pt x="118226" y="113197"/>
                    <a:pt x="121860" y="109530"/>
                  </a:cubicBezTo>
                  <a:lnTo>
                    <a:pt x="138105" y="109530"/>
                  </a:lnTo>
                  <a:lnTo>
                    <a:pt x="138105" y="138105"/>
                  </a:lnTo>
                  <a:close/>
                </a:path>
              </a:pathLst>
            </a:custGeom>
            <a:solidFill>
              <a:schemeClr val="tx1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3E94D40-F529-4369-B741-8F30BFBC2A40}"/>
              </a:ext>
            </a:extLst>
          </p:cNvPr>
          <p:cNvSpPr txBox="1"/>
          <p:nvPr/>
        </p:nvSpPr>
        <p:spPr>
          <a:xfrm>
            <a:off x="11316779" y="122952"/>
            <a:ext cx="63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27979"/>
                </a:solidFill>
                <a:latin typeface="Informal Roman" panose="030604020304060B0204" pitchFamily="66" charset="0"/>
              </a:rPr>
              <a:t>TS </a:t>
            </a:r>
          </a:p>
        </p:txBody>
      </p:sp>
    </p:spTree>
    <p:extLst>
      <p:ext uri="{BB962C8B-B14F-4D97-AF65-F5344CB8AC3E}">
        <p14:creationId xmlns:p14="http://schemas.microsoft.com/office/powerpoint/2010/main" val="198156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Superiores Arredondados 35">
            <a:extLst>
              <a:ext uri="{FF2B5EF4-FFF2-40B4-BE49-F238E27FC236}">
                <a16:creationId xmlns:a16="http://schemas.microsoft.com/office/drawing/2014/main" id="{53964D13-D199-41E4-A3C7-DC9A188A4880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8C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55B420A0-A2DD-492A-BCFC-4DDBB16702A0}"/>
              </a:ext>
            </a:extLst>
          </p:cNvPr>
          <p:cNvSpPr/>
          <p:nvPr/>
        </p:nvSpPr>
        <p:spPr>
          <a:xfrm>
            <a:off x="207434" y="2249032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DAE329DA-16E9-43B6-AA21-C517BC15A6FD}"/>
              </a:ext>
            </a:extLst>
          </p:cNvPr>
          <p:cNvSpPr/>
          <p:nvPr/>
        </p:nvSpPr>
        <p:spPr>
          <a:xfrm>
            <a:off x="228772" y="3339809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1715B04-B53A-4080-A4A7-50311C15131E}"/>
              </a:ext>
            </a:extLst>
          </p:cNvPr>
          <p:cNvSpPr/>
          <p:nvPr/>
        </p:nvSpPr>
        <p:spPr>
          <a:xfrm>
            <a:off x="114493" y="1059203"/>
            <a:ext cx="380981" cy="380981"/>
          </a:xfrm>
          <a:prstGeom prst="ellipse">
            <a:avLst/>
          </a:prstGeom>
          <a:solidFill>
            <a:srgbClr val="8C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3323DC4D-D499-4850-8B1C-6D4DFA694C75}"/>
              </a:ext>
            </a:extLst>
          </p:cNvPr>
          <p:cNvSpPr/>
          <p:nvPr/>
        </p:nvSpPr>
        <p:spPr>
          <a:xfrm>
            <a:off x="213531" y="1158255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43C6AFE-E12B-412E-A9F0-C3909480E4B9}"/>
              </a:ext>
            </a:extLst>
          </p:cNvPr>
          <p:cNvSpPr/>
          <p:nvPr/>
        </p:nvSpPr>
        <p:spPr>
          <a:xfrm>
            <a:off x="833046" y="895927"/>
            <a:ext cx="3551473" cy="2658900"/>
          </a:xfrm>
          <a:prstGeom prst="roundRect">
            <a:avLst>
              <a:gd name="adj" fmla="val 30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034CAD80-2E18-43B9-BF06-1F178A9C56B9}"/>
              </a:ext>
            </a:extLst>
          </p:cNvPr>
          <p:cNvSpPr/>
          <p:nvPr/>
        </p:nvSpPr>
        <p:spPr>
          <a:xfrm>
            <a:off x="4625059" y="895925"/>
            <a:ext cx="3551473" cy="2658901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3" y="895925"/>
            <a:ext cx="3538534" cy="2658902"/>
          </a:xfrm>
          <a:prstGeom prst="roundRect">
            <a:avLst>
              <a:gd name="adj" fmla="val 30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91F9005-0589-48AD-A6D3-F9B75B4E9BA1}"/>
              </a:ext>
            </a:extLst>
          </p:cNvPr>
          <p:cNvSpPr/>
          <p:nvPr/>
        </p:nvSpPr>
        <p:spPr>
          <a:xfrm>
            <a:off x="3679988" y="3777541"/>
            <a:ext cx="2608406" cy="2861181"/>
          </a:xfrm>
          <a:prstGeom prst="roundRect">
            <a:avLst>
              <a:gd name="adj" fmla="val 276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B163D6F-9F7A-4A93-8B82-96C3B86D07D9}"/>
              </a:ext>
            </a:extLst>
          </p:cNvPr>
          <p:cNvSpPr/>
          <p:nvPr/>
        </p:nvSpPr>
        <p:spPr>
          <a:xfrm>
            <a:off x="833046" y="3781478"/>
            <a:ext cx="2608406" cy="2857244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92FECEF-5C51-47CB-882D-EDEF2A5DD820}"/>
              </a:ext>
            </a:extLst>
          </p:cNvPr>
          <p:cNvSpPr/>
          <p:nvPr/>
        </p:nvSpPr>
        <p:spPr>
          <a:xfrm>
            <a:off x="6526931" y="3777541"/>
            <a:ext cx="5428675" cy="2861181"/>
          </a:xfrm>
          <a:prstGeom prst="roundRect">
            <a:avLst>
              <a:gd name="adj" fmla="val 275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7402A64-C80A-4979-A999-79868F75B055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9472AEC5-E6A2-4FB9-A292-228102CF5682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A499AED-4278-4B6E-92CE-219F0A3A15C2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5">
            <a:extLst>
              <a:ext uri="{FF2B5EF4-FFF2-40B4-BE49-F238E27FC236}">
                <a16:creationId xmlns:a16="http://schemas.microsoft.com/office/drawing/2014/main" id="{FFA6A573-3549-4187-83E2-54B62A971E8F}"/>
              </a:ext>
            </a:extLst>
          </p:cNvPr>
          <p:cNvGrpSpPr/>
          <p:nvPr/>
        </p:nvGrpSpPr>
        <p:grpSpPr>
          <a:xfrm>
            <a:off x="833047" y="753299"/>
            <a:ext cx="3551473" cy="978748"/>
            <a:chOff x="833047" y="753299"/>
            <a:chExt cx="3551473" cy="978748"/>
          </a:xfrm>
          <a:solidFill>
            <a:srgbClr val="3B1B40"/>
          </a:solidFill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FD0F8D37-4EB9-4184-B698-4AC04D9B47D8}"/>
                </a:ext>
              </a:extLst>
            </p:cNvPr>
            <p:cNvSpPr/>
            <p:nvPr/>
          </p:nvSpPr>
          <p:spPr>
            <a:xfrm>
              <a:off x="833047" y="753299"/>
              <a:ext cx="3551473" cy="978748"/>
            </a:xfrm>
            <a:prstGeom prst="roundRect">
              <a:avLst>
                <a:gd name="adj" fmla="val 14180"/>
              </a:avLst>
            </a:prstGeom>
            <a:grpFill/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9" name="Gráfico 6">
              <a:extLst>
                <a:ext uri="{FF2B5EF4-FFF2-40B4-BE49-F238E27FC236}">
                  <a16:creationId xmlns:a16="http://schemas.microsoft.com/office/drawing/2014/main" id="{7A950B12-6130-4EA7-89E6-65FB65791B96}"/>
                </a:ext>
              </a:extLst>
            </p:cNvPr>
            <p:cNvGrpSpPr/>
            <p:nvPr/>
          </p:nvGrpSpPr>
          <p:grpSpPr>
            <a:xfrm>
              <a:off x="996059" y="1066803"/>
              <a:ext cx="365759" cy="365771"/>
              <a:chOff x="996059" y="1066803"/>
              <a:chExt cx="365759" cy="365771"/>
            </a:xfrm>
            <a:grpFill/>
          </p:grpSpPr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63BB4D81-1D75-4F30-B64F-7802DD3EEC78}"/>
                  </a:ext>
                </a:extLst>
              </p:cNvPr>
              <p:cNvSpPr/>
              <p:nvPr/>
            </p:nvSpPr>
            <p:spPr>
              <a:xfrm>
                <a:off x="996059" y="1066803"/>
                <a:ext cx="365759" cy="365771"/>
              </a:xfrm>
              <a:custGeom>
                <a:avLst/>
                <a:gdLst>
                  <a:gd name="connsiteX0" fmla="*/ 182880 w 365759"/>
                  <a:gd name="connsiteY0" fmla="*/ 0 h 365771"/>
                  <a:gd name="connsiteX1" fmla="*/ 365760 w 365759"/>
                  <a:gd name="connsiteY1" fmla="*/ 182891 h 365771"/>
                  <a:gd name="connsiteX2" fmla="*/ 182880 w 365759"/>
                  <a:gd name="connsiteY2" fmla="*/ 365771 h 365771"/>
                  <a:gd name="connsiteX3" fmla="*/ 0 w 365759"/>
                  <a:gd name="connsiteY3" fmla="*/ 182891 h 365771"/>
                  <a:gd name="connsiteX4" fmla="*/ 182880 w 365759"/>
                  <a:gd name="connsiteY4" fmla="*/ 0 h 36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759" h="365771">
                    <a:moveTo>
                      <a:pt x="182880" y="0"/>
                    </a:moveTo>
                    <a:cubicBezTo>
                      <a:pt x="283883" y="0"/>
                      <a:pt x="365760" y="81889"/>
                      <a:pt x="365760" y="182891"/>
                    </a:cubicBezTo>
                    <a:cubicBezTo>
                      <a:pt x="365760" y="283894"/>
                      <a:pt x="283883" y="365771"/>
                      <a:pt x="182880" y="365771"/>
                    </a:cubicBezTo>
                    <a:cubicBezTo>
                      <a:pt x="81878" y="365771"/>
                      <a:pt x="0" y="283894"/>
                      <a:pt x="0" y="182891"/>
                    </a:cubicBezTo>
                    <a:cubicBezTo>
                      <a:pt x="0" y="81889"/>
                      <a:pt x="81878" y="0"/>
                      <a:pt x="182880" y="0"/>
                    </a:cubicBezTo>
                    <a:close/>
                  </a:path>
                </a:pathLst>
              </a:custGeom>
              <a:solidFill>
                <a:srgbClr val="BE82B5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D53AD860-10D2-4272-920E-B35B87096AFC}"/>
                  </a:ext>
                </a:extLst>
              </p:cNvPr>
              <p:cNvSpPr/>
              <p:nvPr/>
            </p:nvSpPr>
            <p:spPr>
              <a:xfrm>
                <a:off x="1102740" y="1173509"/>
                <a:ext cx="152390" cy="152370"/>
              </a:xfrm>
              <a:custGeom>
                <a:avLst/>
                <a:gdLst>
                  <a:gd name="connsiteX0" fmla="*/ 97034 w 152390"/>
                  <a:gd name="connsiteY0" fmla="*/ 34493 h 152370"/>
                  <a:gd name="connsiteX1" fmla="*/ 113515 w 152390"/>
                  <a:gd name="connsiteY1" fmla="*/ 10328 h 152370"/>
                  <a:gd name="connsiteX2" fmla="*/ 114269 w 152390"/>
                  <a:gd name="connsiteY2" fmla="*/ 7144 h 152370"/>
                  <a:gd name="connsiteX3" fmla="*/ 107147 w 152390"/>
                  <a:gd name="connsiteY3" fmla="*/ 0 h 152370"/>
                  <a:gd name="connsiteX4" fmla="*/ 45239 w 152390"/>
                  <a:gd name="connsiteY4" fmla="*/ 0 h 152370"/>
                  <a:gd name="connsiteX5" fmla="*/ 45239 w 152390"/>
                  <a:gd name="connsiteY5" fmla="*/ 0 h 152370"/>
                  <a:gd name="connsiteX6" fmla="*/ 38095 w 152390"/>
                  <a:gd name="connsiteY6" fmla="*/ 7144 h 152370"/>
                  <a:gd name="connsiteX7" fmla="*/ 38849 w 152390"/>
                  <a:gd name="connsiteY7" fmla="*/ 10328 h 152370"/>
                  <a:gd name="connsiteX8" fmla="*/ 55364 w 152390"/>
                  <a:gd name="connsiteY8" fmla="*/ 34493 h 152370"/>
                  <a:gd name="connsiteX9" fmla="*/ 25 w 152390"/>
                  <a:gd name="connsiteY9" fmla="*/ 122614 h 152370"/>
                  <a:gd name="connsiteX10" fmla="*/ 32672 w 152390"/>
                  <a:gd name="connsiteY10" fmla="*/ 152370 h 152370"/>
                  <a:gd name="connsiteX11" fmla="*/ 119725 w 152390"/>
                  <a:gd name="connsiteY11" fmla="*/ 152370 h 152370"/>
                  <a:gd name="connsiteX12" fmla="*/ 152372 w 152390"/>
                  <a:gd name="connsiteY12" fmla="*/ 122614 h 152370"/>
                  <a:gd name="connsiteX13" fmla="*/ 97034 w 152390"/>
                  <a:gd name="connsiteY13" fmla="*/ 34493 h 152370"/>
                  <a:gd name="connsiteX14" fmla="*/ 93546 w 152390"/>
                  <a:gd name="connsiteY14" fmla="*/ 14287 h 152370"/>
                  <a:gd name="connsiteX15" fmla="*/ 82161 w 152390"/>
                  <a:gd name="connsiteY15" fmla="*/ 30949 h 152370"/>
                  <a:gd name="connsiteX16" fmla="*/ 70225 w 152390"/>
                  <a:gd name="connsiteY16" fmla="*/ 30949 h 152370"/>
                  <a:gd name="connsiteX17" fmla="*/ 58851 w 152390"/>
                  <a:gd name="connsiteY17" fmla="*/ 14287 h 152370"/>
                  <a:gd name="connsiteX18" fmla="*/ 93546 w 152390"/>
                  <a:gd name="connsiteY18" fmla="*/ 14287 h 152370"/>
                  <a:gd name="connsiteX19" fmla="*/ 138085 w 152390"/>
                  <a:gd name="connsiteY19" fmla="*/ 122614 h 152370"/>
                  <a:gd name="connsiteX20" fmla="*/ 119725 w 152390"/>
                  <a:gd name="connsiteY20" fmla="*/ 138094 h 152370"/>
                  <a:gd name="connsiteX21" fmla="*/ 32672 w 152390"/>
                  <a:gd name="connsiteY21" fmla="*/ 138094 h 152370"/>
                  <a:gd name="connsiteX22" fmla="*/ 14312 w 152390"/>
                  <a:gd name="connsiteY22" fmla="*/ 122614 h 152370"/>
                  <a:gd name="connsiteX23" fmla="*/ 65185 w 152390"/>
                  <a:gd name="connsiteY23" fmla="*/ 45236 h 152370"/>
                  <a:gd name="connsiteX24" fmla="*/ 87235 w 152390"/>
                  <a:gd name="connsiteY24" fmla="*/ 45236 h 152370"/>
                  <a:gd name="connsiteX25" fmla="*/ 138085 w 152390"/>
                  <a:gd name="connsiteY25" fmla="*/ 122614 h 152370"/>
                  <a:gd name="connsiteX26" fmla="*/ 138085 w 152390"/>
                  <a:gd name="connsiteY26" fmla="*/ 122614 h 152370"/>
                  <a:gd name="connsiteX27" fmla="*/ 85007 w 152390"/>
                  <a:gd name="connsiteY27" fmla="*/ 92475 h 152370"/>
                  <a:gd name="connsiteX28" fmla="*/ 70427 w 152390"/>
                  <a:gd name="connsiteY28" fmla="*/ 88155 h 152370"/>
                  <a:gd name="connsiteX29" fmla="*/ 67570 w 152390"/>
                  <a:gd name="connsiteY29" fmla="*/ 84082 h 152370"/>
                  <a:gd name="connsiteX30" fmla="*/ 71395 w 152390"/>
                  <a:gd name="connsiteY30" fmla="*/ 79852 h 152370"/>
                  <a:gd name="connsiteX31" fmla="*/ 80496 w 152390"/>
                  <a:gd name="connsiteY31" fmla="*/ 79852 h 152370"/>
                  <a:gd name="connsiteX32" fmla="*/ 84647 w 152390"/>
                  <a:gd name="connsiteY32" fmla="*/ 81034 h 152370"/>
                  <a:gd name="connsiteX33" fmla="*/ 86144 w 152390"/>
                  <a:gd name="connsiteY33" fmla="*/ 81495 h 152370"/>
                  <a:gd name="connsiteX34" fmla="*/ 87921 w 152390"/>
                  <a:gd name="connsiteY34" fmla="*/ 80820 h 152370"/>
                  <a:gd name="connsiteX35" fmla="*/ 91712 w 152390"/>
                  <a:gd name="connsiteY35" fmla="*/ 77197 h 152370"/>
                  <a:gd name="connsiteX36" fmla="*/ 92511 w 152390"/>
                  <a:gd name="connsiteY36" fmla="*/ 75341 h 152370"/>
                  <a:gd name="connsiteX37" fmla="*/ 91521 w 152390"/>
                  <a:gd name="connsiteY37" fmla="*/ 73328 h 152370"/>
                  <a:gd name="connsiteX38" fmla="*/ 81351 w 152390"/>
                  <a:gd name="connsiteY38" fmla="*/ 69705 h 152370"/>
                  <a:gd name="connsiteX39" fmla="*/ 81351 w 152390"/>
                  <a:gd name="connsiteY39" fmla="*/ 64463 h 152370"/>
                  <a:gd name="connsiteX40" fmla="*/ 78764 w 152390"/>
                  <a:gd name="connsiteY40" fmla="*/ 61898 h 152370"/>
                  <a:gd name="connsiteX41" fmla="*/ 78752 w 152390"/>
                  <a:gd name="connsiteY41" fmla="*/ 61898 h 152370"/>
                  <a:gd name="connsiteX42" fmla="*/ 73566 w 152390"/>
                  <a:gd name="connsiteY42" fmla="*/ 61898 h 152370"/>
                  <a:gd name="connsiteX43" fmla="*/ 73566 w 152390"/>
                  <a:gd name="connsiteY43" fmla="*/ 61898 h 152370"/>
                  <a:gd name="connsiteX44" fmla="*/ 70979 w 152390"/>
                  <a:gd name="connsiteY44" fmla="*/ 64463 h 152370"/>
                  <a:gd name="connsiteX45" fmla="*/ 70979 w 152390"/>
                  <a:gd name="connsiteY45" fmla="*/ 69660 h 152370"/>
                  <a:gd name="connsiteX46" fmla="*/ 57141 w 152390"/>
                  <a:gd name="connsiteY46" fmla="*/ 84105 h 152370"/>
                  <a:gd name="connsiteX47" fmla="*/ 67379 w 152390"/>
                  <a:gd name="connsiteY47" fmla="*/ 98021 h 152370"/>
                  <a:gd name="connsiteX48" fmla="*/ 81970 w 152390"/>
                  <a:gd name="connsiteY48" fmla="*/ 102352 h 152370"/>
                  <a:gd name="connsiteX49" fmla="*/ 84816 w 152390"/>
                  <a:gd name="connsiteY49" fmla="*/ 106414 h 152370"/>
                  <a:gd name="connsiteX50" fmla="*/ 80991 w 152390"/>
                  <a:gd name="connsiteY50" fmla="*/ 110644 h 152370"/>
                  <a:gd name="connsiteX51" fmla="*/ 71879 w 152390"/>
                  <a:gd name="connsiteY51" fmla="*/ 110644 h 152370"/>
                  <a:gd name="connsiteX52" fmla="*/ 67739 w 152390"/>
                  <a:gd name="connsiteY52" fmla="*/ 109463 h 152370"/>
                  <a:gd name="connsiteX53" fmla="*/ 66242 w 152390"/>
                  <a:gd name="connsiteY53" fmla="*/ 109001 h 152370"/>
                  <a:gd name="connsiteX54" fmla="*/ 64465 w 152390"/>
                  <a:gd name="connsiteY54" fmla="*/ 109688 h 152370"/>
                  <a:gd name="connsiteX55" fmla="*/ 60640 w 152390"/>
                  <a:gd name="connsiteY55" fmla="*/ 113276 h 152370"/>
                  <a:gd name="connsiteX56" fmla="*/ 59841 w 152390"/>
                  <a:gd name="connsiteY56" fmla="*/ 115121 h 152370"/>
                  <a:gd name="connsiteX57" fmla="*/ 60831 w 152390"/>
                  <a:gd name="connsiteY57" fmla="*/ 117146 h 152370"/>
                  <a:gd name="connsiteX58" fmla="*/ 71012 w 152390"/>
                  <a:gd name="connsiteY58" fmla="*/ 120769 h 152370"/>
                  <a:gd name="connsiteX59" fmla="*/ 71012 w 152390"/>
                  <a:gd name="connsiteY59" fmla="*/ 125989 h 152370"/>
                  <a:gd name="connsiteX60" fmla="*/ 73589 w 152390"/>
                  <a:gd name="connsiteY60" fmla="*/ 128554 h 152370"/>
                  <a:gd name="connsiteX61" fmla="*/ 73600 w 152390"/>
                  <a:gd name="connsiteY61" fmla="*/ 128554 h 152370"/>
                  <a:gd name="connsiteX62" fmla="*/ 78786 w 152390"/>
                  <a:gd name="connsiteY62" fmla="*/ 128554 h 152370"/>
                  <a:gd name="connsiteX63" fmla="*/ 78786 w 152390"/>
                  <a:gd name="connsiteY63" fmla="*/ 128554 h 152370"/>
                  <a:gd name="connsiteX64" fmla="*/ 81374 w 152390"/>
                  <a:gd name="connsiteY64" fmla="*/ 125989 h 152370"/>
                  <a:gd name="connsiteX65" fmla="*/ 81374 w 152390"/>
                  <a:gd name="connsiteY65" fmla="*/ 120825 h 152370"/>
                  <a:gd name="connsiteX66" fmla="*/ 95245 w 152390"/>
                  <a:gd name="connsiteY66" fmla="*/ 106380 h 152370"/>
                  <a:gd name="connsiteX67" fmla="*/ 85007 w 152390"/>
                  <a:gd name="connsiteY67" fmla="*/ 92475 h 152370"/>
                  <a:gd name="connsiteX68" fmla="*/ 85007 w 152390"/>
                  <a:gd name="connsiteY68" fmla="*/ 92475 h 152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52390" h="152370">
                    <a:moveTo>
                      <a:pt x="97034" y="34493"/>
                    </a:moveTo>
                    <a:lnTo>
                      <a:pt x="113515" y="10328"/>
                    </a:lnTo>
                    <a:cubicBezTo>
                      <a:pt x="114010" y="9338"/>
                      <a:pt x="114269" y="8246"/>
                      <a:pt x="114269" y="7144"/>
                    </a:cubicBezTo>
                    <a:cubicBezTo>
                      <a:pt x="114269" y="3206"/>
                      <a:pt x="111085" y="11"/>
                      <a:pt x="107147" y="0"/>
                    </a:cubicBezTo>
                    <a:lnTo>
                      <a:pt x="45239" y="0"/>
                    </a:lnTo>
                    <a:cubicBezTo>
                      <a:pt x="45239" y="0"/>
                      <a:pt x="45239" y="0"/>
                      <a:pt x="45239" y="0"/>
                    </a:cubicBezTo>
                    <a:cubicBezTo>
                      <a:pt x="41290" y="0"/>
                      <a:pt x="38095" y="3195"/>
                      <a:pt x="38095" y="7144"/>
                    </a:cubicBezTo>
                    <a:cubicBezTo>
                      <a:pt x="38095" y="8246"/>
                      <a:pt x="38354" y="9338"/>
                      <a:pt x="38849" y="10328"/>
                    </a:cubicBezTo>
                    <a:lnTo>
                      <a:pt x="55364" y="34493"/>
                    </a:lnTo>
                    <a:cubicBezTo>
                      <a:pt x="-2923" y="70132"/>
                      <a:pt x="25" y="116674"/>
                      <a:pt x="25" y="122614"/>
                    </a:cubicBezTo>
                    <a:cubicBezTo>
                      <a:pt x="25" y="139050"/>
                      <a:pt x="14639" y="152370"/>
                      <a:pt x="32672" y="152370"/>
                    </a:cubicBezTo>
                    <a:lnTo>
                      <a:pt x="119725" y="152370"/>
                    </a:lnTo>
                    <a:cubicBezTo>
                      <a:pt x="137759" y="152370"/>
                      <a:pt x="152372" y="139050"/>
                      <a:pt x="152372" y="122614"/>
                    </a:cubicBezTo>
                    <a:cubicBezTo>
                      <a:pt x="152372" y="116786"/>
                      <a:pt x="154994" y="69930"/>
                      <a:pt x="97034" y="34493"/>
                    </a:cubicBezTo>
                    <a:close/>
                    <a:moveTo>
                      <a:pt x="93546" y="14287"/>
                    </a:moveTo>
                    <a:lnTo>
                      <a:pt x="82161" y="30949"/>
                    </a:lnTo>
                    <a:lnTo>
                      <a:pt x="70225" y="30949"/>
                    </a:lnTo>
                    <a:lnTo>
                      <a:pt x="58851" y="14287"/>
                    </a:lnTo>
                    <a:lnTo>
                      <a:pt x="93546" y="14287"/>
                    </a:lnTo>
                    <a:close/>
                    <a:moveTo>
                      <a:pt x="138085" y="122614"/>
                    </a:moveTo>
                    <a:cubicBezTo>
                      <a:pt x="138085" y="131141"/>
                      <a:pt x="129850" y="138094"/>
                      <a:pt x="119725" y="138094"/>
                    </a:cubicBezTo>
                    <a:lnTo>
                      <a:pt x="32672" y="138094"/>
                    </a:lnTo>
                    <a:cubicBezTo>
                      <a:pt x="22547" y="138094"/>
                      <a:pt x="14312" y="131141"/>
                      <a:pt x="14312" y="122614"/>
                    </a:cubicBezTo>
                    <a:cubicBezTo>
                      <a:pt x="14065" y="98505"/>
                      <a:pt x="24021" y="70391"/>
                      <a:pt x="65185" y="45236"/>
                    </a:cubicBezTo>
                    <a:lnTo>
                      <a:pt x="87235" y="45236"/>
                    </a:lnTo>
                    <a:cubicBezTo>
                      <a:pt x="128185" y="70290"/>
                      <a:pt x="138287" y="98483"/>
                      <a:pt x="138085" y="122614"/>
                    </a:cubicBezTo>
                    <a:lnTo>
                      <a:pt x="138085" y="122614"/>
                    </a:lnTo>
                    <a:close/>
                    <a:moveTo>
                      <a:pt x="85007" y="92475"/>
                    </a:moveTo>
                    <a:lnTo>
                      <a:pt x="70427" y="88155"/>
                    </a:lnTo>
                    <a:cubicBezTo>
                      <a:pt x="68740" y="87671"/>
                      <a:pt x="67570" y="86006"/>
                      <a:pt x="67570" y="84082"/>
                    </a:cubicBezTo>
                    <a:cubicBezTo>
                      <a:pt x="67570" y="81743"/>
                      <a:pt x="69291" y="79852"/>
                      <a:pt x="71395" y="79852"/>
                    </a:cubicBezTo>
                    <a:lnTo>
                      <a:pt x="80496" y="79852"/>
                    </a:lnTo>
                    <a:cubicBezTo>
                      <a:pt x="81970" y="79852"/>
                      <a:pt x="83399" y="80269"/>
                      <a:pt x="84647" y="81034"/>
                    </a:cubicBezTo>
                    <a:cubicBezTo>
                      <a:pt x="85086" y="81338"/>
                      <a:pt x="85604" y="81495"/>
                      <a:pt x="86144" y="81495"/>
                    </a:cubicBezTo>
                    <a:cubicBezTo>
                      <a:pt x="86796" y="81495"/>
                      <a:pt x="87437" y="81259"/>
                      <a:pt x="87921" y="80820"/>
                    </a:cubicBezTo>
                    <a:lnTo>
                      <a:pt x="91712" y="77197"/>
                    </a:lnTo>
                    <a:cubicBezTo>
                      <a:pt x="92219" y="76714"/>
                      <a:pt x="92511" y="76039"/>
                      <a:pt x="92511" y="75341"/>
                    </a:cubicBezTo>
                    <a:cubicBezTo>
                      <a:pt x="92511" y="74554"/>
                      <a:pt x="92140" y="73811"/>
                      <a:pt x="91521" y="73328"/>
                    </a:cubicBezTo>
                    <a:cubicBezTo>
                      <a:pt x="88551" y="71156"/>
                      <a:pt x="85019" y="69885"/>
                      <a:pt x="81351" y="69705"/>
                    </a:cubicBezTo>
                    <a:lnTo>
                      <a:pt x="81351" y="64463"/>
                    </a:lnTo>
                    <a:cubicBezTo>
                      <a:pt x="81340" y="63045"/>
                      <a:pt x="80181" y="61898"/>
                      <a:pt x="78764" y="61898"/>
                    </a:cubicBezTo>
                    <a:cubicBezTo>
                      <a:pt x="78752" y="61898"/>
                      <a:pt x="78752" y="61898"/>
                      <a:pt x="78752" y="61898"/>
                    </a:cubicBezTo>
                    <a:lnTo>
                      <a:pt x="73566" y="61898"/>
                    </a:lnTo>
                    <a:cubicBezTo>
                      <a:pt x="73566" y="61898"/>
                      <a:pt x="73566" y="61898"/>
                      <a:pt x="73566" y="61898"/>
                    </a:cubicBezTo>
                    <a:cubicBezTo>
                      <a:pt x="72149" y="61898"/>
                      <a:pt x="70990" y="63045"/>
                      <a:pt x="70979" y="64463"/>
                    </a:cubicBezTo>
                    <a:lnTo>
                      <a:pt x="70979" y="69660"/>
                    </a:lnTo>
                    <a:cubicBezTo>
                      <a:pt x="63295" y="69874"/>
                      <a:pt x="57141" y="76264"/>
                      <a:pt x="57141" y="84105"/>
                    </a:cubicBezTo>
                    <a:cubicBezTo>
                      <a:pt x="57141" y="90517"/>
                      <a:pt x="61360" y="96221"/>
                      <a:pt x="67379" y="98021"/>
                    </a:cubicBezTo>
                    <a:lnTo>
                      <a:pt x="81970" y="102352"/>
                    </a:lnTo>
                    <a:cubicBezTo>
                      <a:pt x="83646" y="102825"/>
                      <a:pt x="84816" y="104490"/>
                      <a:pt x="84816" y="106414"/>
                    </a:cubicBezTo>
                    <a:cubicBezTo>
                      <a:pt x="84816" y="108754"/>
                      <a:pt x="83095" y="110644"/>
                      <a:pt x="80991" y="110644"/>
                    </a:cubicBezTo>
                    <a:lnTo>
                      <a:pt x="71879" y="110644"/>
                    </a:lnTo>
                    <a:cubicBezTo>
                      <a:pt x="70416" y="110644"/>
                      <a:pt x="68987" y="110227"/>
                      <a:pt x="67739" y="109463"/>
                    </a:cubicBezTo>
                    <a:cubicBezTo>
                      <a:pt x="67300" y="109159"/>
                      <a:pt x="66782" y="109001"/>
                      <a:pt x="66242" y="109001"/>
                    </a:cubicBezTo>
                    <a:cubicBezTo>
                      <a:pt x="65590" y="109001"/>
                      <a:pt x="64949" y="109249"/>
                      <a:pt x="64465" y="109688"/>
                    </a:cubicBezTo>
                    <a:lnTo>
                      <a:pt x="60640" y="113276"/>
                    </a:lnTo>
                    <a:cubicBezTo>
                      <a:pt x="60134" y="113749"/>
                      <a:pt x="59841" y="114424"/>
                      <a:pt x="59841" y="115121"/>
                    </a:cubicBezTo>
                    <a:cubicBezTo>
                      <a:pt x="59841" y="115920"/>
                      <a:pt x="60212" y="116662"/>
                      <a:pt x="60831" y="117146"/>
                    </a:cubicBezTo>
                    <a:cubicBezTo>
                      <a:pt x="63801" y="119318"/>
                      <a:pt x="67334" y="120578"/>
                      <a:pt x="71012" y="120769"/>
                    </a:cubicBezTo>
                    <a:lnTo>
                      <a:pt x="71012" y="125989"/>
                    </a:lnTo>
                    <a:cubicBezTo>
                      <a:pt x="71024" y="127406"/>
                      <a:pt x="72171" y="128554"/>
                      <a:pt x="73589" y="128554"/>
                    </a:cubicBezTo>
                    <a:cubicBezTo>
                      <a:pt x="73600" y="128554"/>
                      <a:pt x="73600" y="128554"/>
                      <a:pt x="73600" y="128554"/>
                    </a:cubicBezTo>
                    <a:lnTo>
                      <a:pt x="78786" y="128554"/>
                    </a:lnTo>
                    <a:cubicBezTo>
                      <a:pt x="78786" y="128554"/>
                      <a:pt x="78786" y="128554"/>
                      <a:pt x="78786" y="128554"/>
                    </a:cubicBezTo>
                    <a:cubicBezTo>
                      <a:pt x="80204" y="128554"/>
                      <a:pt x="81362" y="127406"/>
                      <a:pt x="81374" y="125989"/>
                    </a:cubicBezTo>
                    <a:lnTo>
                      <a:pt x="81374" y="120825"/>
                    </a:lnTo>
                    <a:cubicBezTo>
                      <a:pt x="89024" y="120634"/>
                      <a:pt x="95211" y="114221"/>
                      <a:pt x="95245" y="106380"/>
                    </a:cubicBezTo>
                    <a:cubicBezTo>
                      <a:pt x="95245" y="99979"/>
                      <a:pt x="91026" y="94275"/>
                      <a:pt x="85007" y="92475"/>
                    </a:cubicBezTo>
                    <a:lnTo>
                      <a:pt x="85007" y="92475"/>
                    </a:lnTo>
                    <a:close/>
                  </a:path>
                </a:pathLst>
              </a:custGeom>
              <a:grpFill/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" name="Group 6">
            <a:extLst>
              <a:ext uri="{FF2B5EF4-FFF2-40B4-BE49-F238E27FC236}">
                <a16:creationId xmlns:a16="http://schemas.microsoft.com/office/drawing/2014/main" id="{A646BE2A-41BE-466A-B6F7-5F79B0712AFC}"/>
              </a:ext>
            </a:extLst>
          </p:cNvPr>
          <p:cNvGrpSpPr/>
          <p:nvPr/>
        </p:nvGrpSpPr>
        <p:grpSpPr>
          <a:xfrm>
            <a:off x="4625059" y="753299"/>
            <a:ext cx="3551473" cy="978748"/>
            <a:chOff x="4625059" y="753299"/>
            <a:chExt cx="3551473" cy="978748"/>
          </a:xfrm>
          <a:solidFill>
            <a:srgbClr val="3B1B40"/>
          </a:solidFill>
        </p:grpSpPr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B3ECEDD0-BBA4-4663-8FD9-6A41EE1DB3CF}"/>
                </a:ext>
              </a:extLst>
            </p:cNvPr>
            <p:cNvSpPr/>
            <p:nvPr/>
          </p:nvSpPr>
          <p:spPr>
            <a:xfrm>
              <a:off x="4625059" y="753299"/>
              <a:ext cx="3551473" cy="978748"/>
            </a:xfrm>
            <a:prstGeom prst="roundRect">
              <a:avLst>
                <a:gd name="adj" fmla="val 14180"/>
              </a:avLst>
            </a:prstGeom>
            <a:grpFill/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B3BF153D-4D6C-401B-802E-1BA3B9702751}"/>
                </a:ext>
              </a:extLst>
            </p:cNvPr>
            <p:cNvGrpSpPr/>
            <p:nvPr/>
          </p:nvGrpSpPr>
          <p:grpSpPr>
            <a:xfrm>
              <a:off x="4774641" y="1066815"/>
              <a:ext cx="365760" cy="365759"/>
              <a:chOff x="4774641" y="1066815"/>
              <a:chExt cx="365760" cy="365759"/>
            </a:xfrm>
            <a:grpFill/>
          </p:grpSpPr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7CD2EA3A-1F64-4775-8E22-F7D12E008FE9}"/>
                  </a:ext>
                </a:extLst>
              </p:cNvPr>
              <p:cNvSpPr/>
              <p:nvPr/>
            </p:nvSpPr>
            <p:spPr>
              <a:xfrm>
                <a:off x="4774641" y="1066815"/>
                <a:ext cx="365760" cy="365759"/>
              </a:xfrm>
              <a:custGeom>
                <a:avLst/>
                <a:gdLst>
                  <a:gd name="connsiteX0" fmla="*/ 182880 w 365760"/>
                  <a:gd name="connsiteY0" fmla="*/ 0 h 365759"/>
                  <a:gd name="connsiteX1" fmla="*/ 365760 w 365760"/>
                  <a:gd name="connsiteY1" fmla="*/ 182880 h 365759"/>
                  <a:gd name="connsiteX2" fmla="*/ 182880 w 365760"/>
                  <a:gd name="connsiteY2" fmla="*/ 365760 h 365759"/>
                  <a:gd name="connsiteX3" fmla="*/ 0 w 365760"/>
                  <a:gd name="connsiteY3" fmla="*/ 182880 h 365759"/>
                  <a:gd name="connsiteX4" fmla="*/ 182880 w 365760"/>
                  <a:gd name="connsiteY4" fmla="*/ 0 h 36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760" h="365759">
                    <a:moveTo>
                      <a:pt x="182880" y="0"/>
                    </a:moveTo>
                    <a:cubicBezTo>
                      <a:pt x="283882" y="0"/>
                      <a:pt x="365760" y="81877"/>
                      <a:pt x="365760" y="182880"/>
                    </a:cubicBezTo>
                    <a:cubicBezTo>
                      <a:pt x="365760" y="283882"/>
                      <a:pt x="283882" y="365760"/>
                      <a:pt x="182880" y="365760"/>
                    </a:cubicBezTo>
                    <a:cubicBezTo>
                      <a:pt x="81878" y="365760"/>
                      <a:pt x="0" y="283882"/>
                      <a:pt x="0" y="182880"/>
                    </a:cubicBezTo>
                    <a:cubicBezTo>
                      <a:pt x="0" y="81877"/>
                      <a:pt x="81878" y="0"/>
                      <a:pt x="182880" y="0"/>
                    </a:cubicBezTo>
                    <a:close/>
                  </a:path>
                </a:pathLst>
              </a:custGeom>
              <a:solidFill>
                <a:srgbClr val="37A69B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orma Livre: Forma 65">
                <a:extLst>
                  <a:ext uri="{FF2B5EF4-FFF2-40B4-BE49-F238E27FC236}">
                    <a16:creationId xmlns:a16="http://schemas.microsoft.com/office/drawing/2014/main" id="{93DC6984-DCF5-4FD6-849D-35DD54F650DC}"/>
                  </a:ext>
                </a:extLst>
              </p:cNvPr>
              <p:cNvSpPr/>
              <p:nvPr/>
            </p:nvSpPr>
            <p:spPr>
              <a:xfrm>
                <a:off x="4881319" y="1177908"/>
                <a:ext cx="152398" cy="143572"/>
              </a:xfrm>
              <a:custGeom>
                <a:avLst/>
                <a:gdLst>
                  <a:gd name="connsiteX0" fmla="*/ 81310 w 152398"/>
                  <a:gd name="connsiteY0" fmla="*/ 79492 h 143572"/>
                  <a:gd name="connsiteX1" fmla="*/ 146807 w 152398"/>
                  <a:gd name="connsiteY1" fmla="*/ 79492 h 143572"/>
                  <a:gd name="connsiteX2" fmla="*/ 147584 w 152398"/>
                  <a:gd name="connsiteY2" fmla="*/ 79549 h 143572"/>
                  <a:gd name="connsiteX3" fmla="*/ 150992 w 152398"/>
                  <a:gd name="connsiteY3" fmla="*/ 81371 h 143572"/>
                  <a:gd name="connsiteX4" fmla="*/ 152398 w 152398"/>
                  <a:gd name="connsiteY4" fmla="*/ 84960 h 143572"/>
                  <a:gd name="connsiteX5" fmla="*/ 152353 w 152398"/>
                  <a:gd name="connsiteY5" fmla="*/ 85691 h 143572"/>
                  <a:gd name="connsiteX6" fmla="*/ 145480 w 152398"/>
                  <a:gd name="connsiteY6" fmla="*/ 107179 h 143572"/>
                  <a:gd name="connsiteX7" fmla="*/ 131822 w 152398"/>
                  <a:gd name="connsiteY7" fmla="*/ 125246 h 143572"/>
                  <a:gd name="connsiteX8" fmla="*/ 130124 w 152398"/>
                  <a:gd name="connsiteY8" fmla="*/ 126315 h 143572"/>
                  <a:gd name="connsiteX9" fmla="*/ 128132 w 152398"/>
                  <a:gd name="connsiteY9" fmla="*/ 126686 h 143572"/>
                  <a:gd name="connsiteX10" fmla="*/ 125972 w 152398"/>
                  <a:gd name="connsiteY10" fmla="*/ 126259 h 143572"/>
                  <a:gd name="connsiteX11" fmla="*/ 124127 w 152398"/>
                  <a:gd name="connsiteY11" fmla="*/ 125033 h 143572"/>
                  <a:gd name="connsiteX12" fmla="*/ 78587 w 152398"/>
                  <a:gd name="connsiteY12" fmla="*/ 79492 h 143572"/>
                  <a:gd name="connsiteX13" fmla="*/ 81310 w 152398"/>
                  <a:gd name="connsiteY13" fmla="*/ 79492 h 143572"/>
                  <a:gd name="connsiteX14" fmla="*/ 140068 w 152398"/>
                  <a:gd name="connsiteY14" fmla="*/ 90574 h 143572"/>
                  <a:gd name="connsiteX15" fmla="*/ 105351 w 152398"/>
                  <a:gd name="connsiteY15" fmla="*/ 90574 h 143572"/>
                  <a:gd name="connsiteX16" fmla="*/ 128008 w 152398"/>
                  <a:gd name="connsiteY16" fmla="*/ 113242 h 143572"/>
                  <a:gd name="connsiteX17" fmla="*/ 135411 w 152398"/>
                  <a:gd name="connsiteY17" fmla="*/ 102476 h 143572"/>
                  <a:gd name="connsiteX18" fmla="*/ 140068 w 152398"/>
                  <a:gd name="connsiteY18" fmla="*/ 90574 h 143572"/>
                  <a:gd name="connsiteX19" fmla="*/ 64075 w 152398"/>
                  <a:gd name="connsiteY19" fmla="*/ 15120 h 143572"/>
                  <a:gd name="connsiteX20" fmla="*/ 64075 w 152398"/>
                  <a:gd name="connsiteY20" fmla="*/ 80156 h 143572"/>
                  <a:gd name="connsiteX21" fmla="*/ 106768 w 152398"/>
                  <a:gd name="connsiteY21" fmla="*/ 122850 h 143572"/>
                  <a:gd name="connsiteX22" fmla="*/ 107387 w 152398"/>
                  <a:gd name="connsiteY22" fmla="*/ 123581 h 143572"/>
                  <a:gd name="connsiteX23" fmla="*/ 108411 w 152398"/>
                  <a:gd name="connsiteY23" fmla="*/ 127192 h 143572"/>
                  <a:gd name="connsiteX24" fmla="*/ 106869 w 152398"/>
                  <a:gd name="connsiteY24" fmla="*/ 130635 h 143572"/>
                  <a:gd name="connsiteX25" fmla="*/ 106195 w 152398"/>
                  <a:gd name="connsiteY25" fmla="*/ 131209 h 143572"/>
                  <a:gd name="connsiteX26" fmla="*/ 88138 w 152398"/>
                  <a:gd name="connsiteY26" fmla="*/ 140287 h 143572"/>
                  <a:gd name="connsiteX27" fmla="*/ 68214 w 152398"/>
                  <a:gd name="connsiteY27" fmla="*/ 143561 h 143572"/>
                  <a:gd name="connsiteX28" fmla="*/ 67405 w 152398"/>
                  <a:gd name="connsiteY28" fmla="*/ 143573 h 143572"/>
                  <a:gd name="connsiteX29" fmla="*/ 20784 w 152398"/>
                  <a:gd name="connsiteY29" fmla="*/ 124425 h 143572"/>
                  <a:gd name="connsiteX30" fmla="*/ 39 w 152398"/>
                  <a:gd name="connsiteY30" fmla="*/ 78547 h 143572"/>
                  <a:gd name="connsiteX31" fmla="*/ 15688 w 152398"/>
                  <a:gd name="connsiteY31" fmla="*/ 33030 h 143572"/>
                  <a:gd name="connsiteX32" fmla="*/ 57876 w 152398"/>
                  <a:gd name="connsiteY32" fmla="*/ 9574 h 143572"/>
                  <a:gd name="connsiteX33" fmla="*/ 58607 w 152398"/>
                  <a:gd name="connsiteY33" fmla="*/ 9529 h 143572"/>
                  <a:gd name="connsiteX34" fmla="*/ 62466 w 152398"/>
                  <a:gd name="connsiteY34" fmla="*/ 11194 h 143572"/>
                  <a:gd name="connsiteX35" fmla="*/ 64075 w 152398"/>
                  <a:gd name="connsiteY35" fmla="*/ 15120 h 143572"/>
                  <a:gd name="connsiteX36" fmla="*/ 67405 w 152398"/>
                  <a:gd name="connsiteY36" fmla="*/ 132491 h 143572"/>
                  <a:gd name="connsiteX37" fmla="*/ 68079 w 152398"/>
                  <a:gd name="connsiteY37" fmla="*/ 132480 h 143572"/>
                  <a:gd name="connsiteX38" fmla="*/ 82187 w 152398"/>
                  <a:gd name="connsiteY38" fmla="*/ 130511 h 143572"/>
                  <a:gd name="connsiteX39" fmla="*/ 94011 w 152398"/>
                  <a:gd name="connsiteY39" fmla="*/ 125764 h 143572"/>
                  <a:gd name="connsiteX40" fmla="*/ 52993 w 152398"/>
                  <a:gd name="connsiteY40" fmla="*/ 84735 h 143572"/>
                  <a:gd name="connsiteX41" fmla="*/ 52993 w 152398"/>
                  <a:gd name="connsiteY41" fmla="*/ 21836 h 143572"/>
                  <a:gd name="connsiteX42" fmla="*/ 22596 w 152398"/>
                  <a:gd name="connsiteY42" fmla="*/ 42075 h 143572"/>
                  <a:gd name="connsiteX43" fmla="*/ 11110 w 152398"/>
                  <a:gd name="connsiteY43" fmla="*/ 78176 h 143572"/>
                  <a:gd name="connsiteX44" fmla="*/ 28570 w 152398"/>
                  <a:gd name="connsiteY44" fmla="*/ 116359 h 143572"/>
                  <a:gd name="connsiteX45" fmla="*/ 67405 w 152398"/>
                  <a:gd name="connsiteY45" fmla="*/ 132491 h 143572"/>
                  <a:gd name="connsiteX46" fmla="*/ 123947 w 152398"/>
                  <a:gd name="connsiteY46" fmla="*/ 19631 h 143572"/>
                  <a:gd name="connsiteX47" fmla="*/ 143556 w 152398"/>
                  <a:gd name="connsiteY47" fmla="*/ 62662 h 143572"/>
                  <a:gd name="connsiteX48" fmla="*/ 143567 w 152398"/>
                  <a:gd name="connsiteY48" fmla="*/ 63023 h 143572"/>
                  <a:gd name="connsiteX49" fmla="*/ 142015 w 152398"/>
                  <a:gd name="connsiteY49" fmla="*/ 66769 h 143572"/>
                  <a:gd name="connsiteX50" fmla="*/ 138347 w 152398"/>
                  <a:gd name="connsiteY50" fmla="*/ 68479 h 143572"/>
                  <a:gd name="connsiteX51" fmla="*/ 75077 w 152398"/>
                  <a:gd name="connsiteY51" fmla="*/ 68501 h 143572"/>
                  <a:gd name="connsiteX52" fmla="*/ 75077 w 152398"/>
                  <a:gd name="connsiteY52" fmla="*/ 5602 h 143572"/>
                  <a:gd name="connsiteX53" fmla="*/ 76674 w 152398"/>
                  <a:gd name="connsiteY53" fmla="*/ 1676 h 143572"/>
                  <a:gd name="connsiteX54" fmla="*/ 80556 w 152398"/>
                  <a:gd name="connsiteY54" fmla="*/ 0 h 143572"/>
                  <a:gd name="connsiteX55" fmla="*/ 80916 w 152398"/>
                  <a:gd name="connsiteY55" fmla="*/ 11 h 143572"/>
                  <a:gd name="connsiteX56" fmla="*/ 123947 w 152398"/>
                  <a:gd name="connsiteY56" fmla="*/ 19631 h 143572"/>
                  <a:gd name="connsiteX57" fmla="*/ 86158 w 152398"/>
                  <a:gd name="connsiteY57" fmla="*/ 11813 h 143572"/>
                  <a:gd name="connsiteX58" fmla="*/ 86158 w 152398"/>
                  <a:gd name="connsiteY58" fmla="*/ 57409 h 143572"/>
                  <a:gd name="connsiteX59" fmla="*/ 131766 w 152398"/>
                  <a:gd name="connsiteY59" fmla="*/ 57409 h 143572"/>
                  <a:gd name="connsiteX60" fmla="*/ 116072 w 152398"/>
                  <a:gd name="connsiteY60" fmla="*/ 27495 h 143572"/>
                  <a:gd name="connsiteX61" fmla="*/ 86158 w 152398"/>
                  <a:gd name="connsiteY61" fmla="*/ 11813 h 14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52398" h="143572">
                    <a:moveTo>
                      <a:pt x="81310" y="79492"/>
                    </a:moveTo>
                    <a:lnTo>
                      <a:pt x="146807" y="79492"/>
                    </a:lnTo>
                    <a:lnTo>
                      <a:pt x="147584" y="79549"/>
                    </a:lnTo>
                    <a:cubicBezTo>
                      <a:pt x="148933" y="79740"/>
                      <a:pt x="150137" y="80415"/>
                      <a:pt x="150992" y="81371"/>
                    </a:cubicBezTo>
                    <a:cubicBezTo>
                      <a:pt x="151858" y="82339"/>
                      <a:pt x="152398" y="83599"/>
                      <a:pt x="152398" y="84960"/>
                    </a:cubicBezTo>
                    <a:lnTo>
                      <a:pt x="152353" y="85691"/>
                    </a:lnTo>
                    <a:cubicBezTo>
                      <a:pt x="151273" y="93341"/>
                      <a:pt x="148900" y="100586"/>
                      <a:pt x="145480" y="107179"/>
                    </a:cubicBezTo>
                    <a:cubicBezTo>
                      <a:pt x="141970" y="113951"/>
                      <a:pt x="137334" y="120060"/>
                      <a:pt x="131822" y="125246"/>
                    </a:cubicBezTo>
                    <a:cubicBezTo>
                      <a:pt x="131316" y="125719"/>
                      <a:pt x="130731" y="126079"/>
                      <a:pt x="130124" y="126315"/>
                    </a:cubicBezTo>
                    <a:cubicBezTo>
                      <a:pt x="129482" y="126563"/>
                      <a:pt x="128807" y="126686"/>
                      <a:pt x="128132" y="126686"/>
                    </a:cubicBezTo>
                    <a:cubicBezTo>
                      <a:pt x="127390" y="126686"/>
                      <a:pt x="126647" y="126540"/>
                      <a:pt x="125972" y="126259"/>
                    </a:cubicBezTo>
                    <a:cubicBezTo>
                      <a:pt x="125286" y="125977"/>
                      <a:pt x="124656" y="125550"/>
                      <a:pt x="124127" y="125033"/>
                    </a:cubicBezTo>
                    <a:lnTo>
                      <a:pt x="78587" y="79492"/>
                    </a:lnTo>
                    <a:lnTo>
                      <a:pt x="81310" y="79492"/>
                    </a:lnTo>
                    <a:close/>
                    <a:moveTo>
                      <a:pt x="140068" y="90574"/>
                    </a:moveTo>
                    <a:lnTo>
                      <a:pt x="105351" y="90574"/>
                    </a:lnTo>
                    <a:lnTo>
                      <a:pt x="128008" y="113242"/>
                    </a:lnTo>
                    <a:cubicBezTo>
                      <a:pt x="130900" y="109946"/>
                      <a:pt x="133386" y="106324"/>
                      <a:pt x="135411" y="102476"/>
                    </a:cubicBezTo>
                    <a:cubicBezTo>
                      <a:pt x="137402" y="98719"/>
                      <a:pt x="138977" y="94714"/>
                      <a:pt x="140068" y="90574"/>
                    </a:cubicBezTo>
                    <a:close/>
                    <a:moveTo>
                      <a:pt x="64075" y="15120"/>
                    </a:moveTo>
                    <a:lnTo>
                      <a:pt x="64075" y="80156"/>
                    </a:lnTo>
                    <a:lnTo>
                      <a:pt x="106768" y="122850"/>
                    </a:lnTo>
                    <a:cubicBezTo>
                      <a:pt x="106993" y="123075"/>
                      <a:pt x="107207" y="123322"/>
                      <a:pt x="107387" y="123581"/>
                    </a:cubicBezTo>
                    <a:cubicBezTo>
                      <a:pt x="108141" y="124650"/>
                      <a:pt x="108490" y="125944"/>
                      <a:pt x="108411" y="127192"/>
                    </a:cubicBezTo>
                    <a:cubicBezTo>
                      <a:pt x="108332" y="128452"/>
                      <a:pt x="107803" y="129690"/>
                      <a:pt x="106869" y="130635"/>
                    </a:cubicBezTo>
                    <a:lnTo>
                      <a:pt x="106195" y="131209"/>
                    </a:lnTo>
                    <a:cubicBezTo>
                      <a:pt x="100716" y="135090"/>
                      <a:pt x="94641" y="138172"/>
                      <a:pt x="88138" y="140287"/>
                    </a:cubicBezTo>
                    <a:cubicBezTo>
                      <a:pt x="81861" y="142335"/>
                      <a:pt x="75167" y="143482"/>
                      <a:pt x="68214" y="143561"/>
                    </a:cubicBezTo>
                    <a:lnTo>
                      <a:pt x="67405" y="143573"/>
                    </a:lnTo>
                    <a:cubicBezTo>
                      <a:pt x="49573" y="143573"/>
                      <a:pt x="33013" y="136226"/>
                      <a:pt x="20784" y="124425"/>
                    </a:cubicBezTo>
                    <a:cubicBezTo>
                      <a:pt x="8567" y="112635"/>
                      <a:pt x="647" y="96390"/>
                      <a:pt x="39" y="78547"/>
                    </a:cubicBezTo>
                    <a:cubicBezTo>
                      <a:pt x="-546" y="61200"/>
                      <a:pt x="5428" y="45259"/>
                      <a:pt x="15688" y="33030"/>
                    </a:cubicBezTo>
                    <a:cubicBezTo>
                      <a:pt x="26117" y="20587"/>
                      <a:pt x="41001" y="11959"/>
                      <a:pt x="57876" y="9574"/>
                    </a:cubicBezTo>
                    <a:lnTo>
                      <a:pt x="58607" y="9529"/>
                    </a:lnTo>
                    <a:cubicBezTo>
                      <a:pt x="60103" y="9529"/>
                      <a:pt x="61476" y="10170"/>
                      <a:pt x="62466" y="11194"/>
                    </a:cubicBezTo>
                    <a:cubicBezTo>
                      <a:pt x="63456" y="12206"/>
                      <a:pt x="64075" y="13601"/>
                      <a:pt x="64075" y="15120"/>
                    </a:cubicBezTo>
                    <a:close/>
                    <a:moveTo>
                      <a:pt x="67405" y="132491"/>
                    </a:moveTo>
                    <a:lnTo>
                      <a:pt x="68079" y="132480"/>
                    </a:lnTo>
                    <a:cubicBezTo>
                      <a:pt x="72895" y="132424"/>
                      <a:pt x="77631" y="131760"/>
                      <a:pt x="82187" y="130511"/>
                    </a:cubicBezTo>
                    <a:cubicBezTo>
                      <a:pt x="86282" y="129398"/>
                      <a:pt x="90253" y="127800"/>
                      <a:pt x="94011" y="125764"/>
                    </a:cubicBezTo>
                    <a:lnTo>
                      <a:pt x="52993" y="84735"/>
                    </a:lnTo>
                    <a:lnTo>
                      <a:pt x="52993" y="21836"/>
                    </a:lnTo>
                    <a:cubicBezTo>
                      <a:pt x="40596" y="25076"/>
                      <a:pt x="30021" y="32344"/>
                      <a:pt x="22596" y="42075"/>
                    </a:cubicBezTo>
                    <a:cubicBezTo>
                      <a:pt x="14968" y="52076"/>
                      <a:pt x="10659" y="64688"/>
                      <a:pt x="11110" y="78176"/>
                    </a:cubicBezTo>
                    <a:cubicBezTo>
                      <a:pt x="11605" y="92891"/>
                      <a:pt x="18310" y="106459"/>
                      <a:pt x="28570" y="116359"/>
                    </a:cubicBezTo>
                    <a:cubicBezTo>
                      <a:pt x="38829" y="126270"/>
                      <a:pt x="52656" y="132491"/>
                      <a:pt x="67405" y="132491"/>
                    </a:cubicBezTo>
                    <a:close/>
                    <a:moveTo>
                      <a:pt x="123947" y="19631"/>
                    </a:moveTo>
                    <a:cubicBezTo>
                      <a:pt x="135118" y="30803"/>
                      <a:pt x="142397" y="45900"/>
                      <a:pt x="143556" y="62662"/>
                    </a:cubicBezTo>
                    <a:lnTo>
                      <a:pt x="143567" y="63023"/>
                    </a:lnTo>
                    <a:cubicBezTo>
                      <a:pt x="143567" y="64474"/>
                      <a:pt x="142971" y="65790"/>
                      <a:pt x="142015" y="66769"/>
                    </a:cubicBezTo>
                    <a:cubicBezTo>
                      <a:pt x="141081" y="67747"/>
                      <a:pt x="139776" y="68389"/>
                      <a:pt x="138347" y="68479"/>
                    </a:cubicBezTo>
                    <a:lnTo>
                      <a:pt x="75077" y="68501"/>
                    </a:lnTo>
                    <a:lnTo>
                      <a:pt x="75077" y="5602"/>
                    </a:lnTo>
                    <a:cubicBezTo>
                      <a:pt x="75077" y="4095"/>
                      <a:pt x="75696" y="2689"/>
                      <a:pt x="76674" y="1676"/>
                    </a:cubicBezTo>
                    <a:cubicBezTo>
                      <a:pt x="77664" y="652"/>
                      <a:pt x="79048" y="0"/>
                      <a:pt x="80556" y="0"/>
                    </a:cubicBezTo>
                    <a:lnTo>
                      <a:pt x="80916" y="11"/>
                    </a:lnTo>
                    <a:cubicBezTo>
                      <a:pt x="97678" y="1170"/>
                      <a:pt x="112765" y="8449"/>
                      <a:pt x="123947" y="19631"/>
                    </a:cubicBezTo>
                    <a:close/>
                    <a:moveTo>
                      <a:pt x="86158" y="11813"/>
                    </a:moveTo>
                    <a:lnTo>
                      <a:pt x="86158" y="57409"/>
                    </a:lnTo>
                    <a:lnTo>
                      <a:pt x="131766" y="57409"/>
                    </a:lnTo>
                    <a:cubicBezTo>
                      <a:pt x="129696" y="45866"/>
                      <a:pt x="124060" y="35494"/>
                      <a:pt x="116072" y="27495"/>
                    </a:cubicBezTo>
                    <a:cubicBezTo>
                      <a:pt x="108073" y="19507"/>
                      <a:pt x="97712" y="13882"/>
                      <a:pt x="86158" y="11813"/>
                    </a:cubicBezTo>
                    <a:close/>
                  </a:path>
                </a:pathLst>
              </a:custGeom>
              <a:grpFill/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7" name="Group 7">
            <a:extLst>
              <a:ext uri="{FF2B5EF4-FFF2-40B4-BE49-F238E27FC236}">
                <a16:creationId xmlns:a16="http://schemas.microsoft.com/office/drawing/2014/main" id="{B40C20C2-D884-43AA-A50F-0AFC14C4C1E7}"/>
              </a:ext>
            </a:extLst>
          </p:cNvPr>
          <p:cNvGrpSpPr/>
          <p:nvPr/>
        </p:nvGrpSpPr>
        <p:grpSpPr>
          <a:xfrm>
            <a:off x="8404134" y="760314"/>
            <a:ext cx="3551473" cy="978748"/>
            <a:chOff x="8404134" y="760314"/>
            <a:chExt cx="3551473" cy="978748"/>
          </a:xfrm>
          <a:solidFill>
            <a:srgbClr val="3B1B40"/>
          </a:solidFill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67A80635-2779-4B25-B32F-339E3AC5EE8C}"/>
                </a:ext>
              </a:extLst>
            </p:cNvPr>
            <p:cNvSpPr/>
            <p:nvPr/>
          </p:nvSpPr>
          <p:spPr>
            <a:xfrm>
              <a:off x="8404134" y="760314"/>
              <a:ext cx="3551473" cy="978748"/>
            </a:xfrm>
            <a:prstGeom prst="roundRect">
              <a:avLst>
                <a:gd name="adj" fmla="val 14180"/>
              </a:avLst>
            </a:prstGeom>
            <a:grpFill/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9" name="Gráfico 6">
              <a:extLst>
                <a:ext uri="{FF2B5EF4-FFF2-40B4-BE49-F238E27FC236}">
                  <a16:creationId xmlns:a16="http://schemas.microsoft.com/office/drawing/2014/main" id="{F4B55AD8-2A95-4283-AC78-B6B2814E2446}"/>
                </a:ext>
              </a:extLst>
            </p:cNvPr>
            <p:cNvGrpSpPr/>
            <p:nvPr/>
          </p:nvGrpSpPr>
          <p:grpSpPr>
            <a:xfrm>
              <a:off x="8556858" y="1066815"/>
              <a:ext cx="365771" cy="365759"/>
              <a:chOff x="8556858" y="1066815"/>
              <a:chExt cx="365771" cy="365759"/>
            </a:xfrm>
            <a:grpFill/>
          </p:grpSpPr>
          <p:sp>
            <p:nvSpPr>
              <p:cNvPr id="70" name="Forma Livre: Forma 69">
                <a:extLst>
                  <a:ext uri="{FF2B5EF4-FFF2-40B4-BE49-F238E27FC236}">
                    <a16:creationId xmlns:a16="http://schemas.microsoft.com/office/drawing/2014/main" id="{EC926EC6-2A6E-47DB-9C45-2D1031CEE46B}"/>
                  </a:ext>
                </a:extLst>
              </p:cNvPr>
              <p:cNvSpPr/>
              <p:nvPr/>
            </p:nvSpPr>
            <p:spPr>
              <a:xfrm>
                <a:off x="8556858" y="1066815"/>
                <a:ext cx="365771" cy="365759"/>
              </a:xfrm>
              <a:custGeom>
                <a:avLst/>
                <a:gdLst>
                  <a:gd name="connsiteX0" fmla="*/ 182891 w 365771"/>
                  <a:gd name="connsiteY0" fmla="*/ 0 h 365759"/>
                  <a:gd name="connsiteX1" fmla="*/ 365771 w 365771"/>
                  <a:gd name="connsiteY1" fmla="*/ 182880 h 365759"/>
                  <a:gd name="connsiteX2" fmla="*/ 182891 w 365771"/>
                  <a:gd name="connsiteY2" fmla="*/ 365760 h 365759"/>
                  <a:gd name="connsiteX3" fmla="*/ 0 w 365771"/>
                  <a:gd name="connsiteY3" fmla="*/ 182880 h 365759"/>
                  <a:gd name="connsiteX4" fmla="*/ 182891 w 365771"/>
                  <a:gd name="connsiteY4" fmla="*/ 0 h 36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771" h="365759">
                    <a:moveTo>
                      <a:pt x="182891" y="0"/>
                    </a:moveTo>
                    <a:cubicBezTo>
                      <a:pt x="283882" y="0"/>
                      <a:pt x="365771" y="81877"/>
                      <a:pt x="365771" y="182880"/>
                    </a:cubicBezTo>
                    <a:cubicBezTo>
                      <a:pt x="365771" y="283882"/>
                      <a:pt x="283882" y="365760"/>
                      <a:pt x="182891" y="365760"/>
                    </a:cubicBezTo>
                    <a:cubicBezTo>
                      <a:pt x="81889" y="365760"/>
                      <a:pt x="0" y="283882"/>
                      <a:pt x="0" y="182880"/>
                    </a:cubicBezTo>
                    <a:cubicBezTo>
                      <a:pt x="0" y="81877"/>
                      <a:pt x="81889" y="0"/>
                      <a:pt x="182891" y="0"/>
                    </a:cubicBezTo>
                    <a:close/>
                  </a:path>
                </a:pathLst>
              </a:custGeom>
              <a:solidFill>
                <a:srgbClr val="FB907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1" name="Gráfico 6">
                <a:extLst>
                  <a:ext uri="{FF2B5EF4-FFF2-40B4-BE49-F238E27FC236}">
                    <a16:creationId xmlns:a16="http://schemas.microsoft.com/office/drawing/2014/main" id="{02170C99-6E5A-43BF-A993-975C0251C192}"/>
                  </a:ext>
                </a:extLst>
              </p:cNvPr>
              <p:cNvGrpSpPr/>
              <p:nvPr/>
            </p:nvGrpSpPr>
            <p:grpSpPr>
              <a:xfrm>
                <a:off x="8663541" y="1172666"/>
                <a:ext cx="152403" cy="154057"/>
                <a:chOff x="8663541" y="1172666"/>
                <a:chExt cx="152403" cy="154057"/>
              </a:xfrm>
              <a:grpFill/>
            </p:grpSpPr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id="{35FB0F45-B5EF-4DD0-94F0-2C8AA598CC4E}"/>
                    </a:ext>
                  </a:extLst>
                </p:cNvPr>
                <p:cNvSpPr/>
                <p:nvPr/>
              </p:nvSpPr>
              <p:spPr>
                <a:xfrm>
                  <a:off x="8663541" y="1172666"/>
                  <a:ext cx="57318" cy="57307"/>
                </a:xfrm>
                <a:custGeom>
                  <a:avLst/>
                  <a:gdLst>
                    <a:gd name="connsiteX0" fmla="*/ 28666 w 57318"/>
                    <a:gd name="connsiteY0" fmla="*/ 57308 h 57307"/>
                    <a:gd name="connsiteX1" fmla="*/ 57319 w 57318"/>
                    <a:gd name="connsiteY1" fmla="*/ 28654 h 57307"/>
                    <a:gd name="connsiteX2" fmla="*/ 28666 w 57318"/>
                    <a:gd name="connsiteY2" fmla="*/ 0 h 57307"/>
                    <a:gd name="connsiteX3" fmla="*/ 0 w 57318"/>
                    <a:gd name="connsiteY3" fmla="*/ 28654 h 57307"/>
                    <a:gd name="connsiteX4" fmla="*/ 28666 w 57318"/>
                    <a:gd name="connsiteY4" fmla="*/ 57308 h 57307"/>
                    <a:gd name="connsiteX5" fmla="*/ 28666 w 57318"/>
                    <a:gd name="connsiteY5" fmla="*/ 10688 h 57307"/>
                    <a:gd name="connsiteX6" fmla="*/ 46631 w 57318"/>
                    <a:gd name="connsiteY6" fmla="*/ 28654 h 57307"/>
                    <a:gd name="connsiteX7" fmla="*/ 28666 w 57318"/>
                    <a:gd name="connsiteY7" fmla="*/ 46631 h 57307"/>
                    <a:gd name="connsiteX8" fmla="*/ 10688 w 57318"/>
                    <a:gd name="connsiteY8" fmla="*/ 28654 h 57307"/>
                    <a:gd name="connsiteX9" fmla="*/ 28666 w 57318"/>
                    <a:gd name="connsiteY9" fmla="*/ 10688 h 57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7318" h="57307">
                      <a:moveTo>
                        <a:pt x="28666" y="57308"/>
                      </a:moveTo>
                      <a:cubicBezTo>
                        <a:pt x="44460" y="57308"/>
                        <a:pt x="57319" y="44460"/>
                        <a:pt x="57319" y="28654"/>
                      </a:cubicBezTo>
                      <a:cubicBezTo>
                        <a:pt x="57319" y="12848"/>
                        <a:pt x="44460" y="0"/>
                        <a:pt x="28666" y="0"/>
                      </a:cubicBezTo>
                      <a:cubicBezTo>
                        <a:pt x="12859" y="0"/>
                        <a:pt x="0" y="12848"/>
                        <a:pt x="0" y="28654"/>
                      </a:cubicBezTo>
                      <a:cubicBezTo>
                        <a:pt x="0" y="44460"/>
                        <a:pt x="12859" y="57308"/>
                        <a:pt x="28666" y="57308"/>
                      </a:cubicBezTo>
                      <a:close/>
                      <a:moveTo>
                        <a:pt x="28666" y="10688"/>
                      </a:moveTo>
                      <a:cubicBezTo>
                        <a:pt x="38576" y="10688"/>
                        <a:pt x="46631" y="18743"/>
                        <a:pt x="46631" y="28654"/>
                      </a:cubicBezTo>
                      <a:cubicBezTo>
                        <a:pt x="46631" y="38565"/>
                        <a:pt x="38576" y="46631"/>
                        <a:pt x="28666" y="46631"/>
                      </a:cubicBezTo>
                      <a:cubicBezTo>
                        <a:pt x="18754" y="46631"/>
                        <a:pt x="10688" y="38565"/>
                        <a:pt x="10688" y="28654"/>
                      </a:cubicBezTo>
                      <a:cubicBezTo>
                        <a:pt x="10688" y="18743"/>
                        <a:pt x="18754" y="10688"/>
                        <a:pt x="28666" y="10688"/>
                      </a:cubicBezTo>
                      <a:close/>
                    </a:path>
                  </a:pathLst>
                </a:custGeom>
                <a:grpFill/>
                <a:ln w="1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A19D02ED-A446-40D6-83B0-A33F8228A34C}"/>
                    </a:ext>
                  </a:extLst>
                </p:cNvPr>
                <p:cNvSpPr/>
                <p:nvPr/>
              </p:nvSpPr>
              <p:spPr>
                <a:xfrm>
                  <a:off x="8669245" y="1179191"/>
                  <a:ext cx="140990" cy="141007"/>
                </a:xfrm>
                <a:custGeom>
                  <a:avLst/>
                  <a:gdLst>
                    <a:gd name="connsiteX0" fmla="*/ 134764 w 140990"/>
                    <a:gd name="connsiteY0" fmla="*/ 6232 h 141007"/>
                    <a:gd name="connsiteX1" fmla="*/ 119722 w 140990"/>
                    <a:gd name="connsiteY1" fmla="*/ 0 h 141007"/>
                    <a:gd name="connsiteX2" fmla="*/ 104670 w 140990"/>
                    <a:gd name="connsiteY2" fmla="*/ 6232 h 141007"/>
                    <a:gd name="connsiteX3" fmla="*/ 6233 w 140990"/>
                    <a:gd name="connsiteY3" fmla="*/ 104681 h 141007"/>
                    <a:gd name="connsiteX4" fmla="*/ 0 w 140990"/>
                    <a:gd name="connsiteY4" fmla="*/ 119722 h 141007"/>
                    <a:gd name="connsiteX5" fmla="*/ 6233 w 140990"/>
                    <a:gd name="connsiteY5" fmla="*/ 134764 h 141007"/>
                    <a:gd name="connsiteX6" fmla="*/ 21285 w 140990"/>
                    <a:gd name="connsiteY6" fmla="*/ 141007 h 141007"/>
                    <a:gd name="connsiteX7" fmla="*/ 36326 w 140990"/>
                    <a:gd name="connsiteY7" fmla="*/ 134764 h 141007"/>
                    <a:gd name="connsiteX8" fmla="*/ 134764 w 140990"/>
                    <a:gd name="connsiteY8" fmla="*/ 36326 h 141007"/>
                    <a:gd name="connsiteX9" fmla="*/ 134764 w 140990"/>
                    <a:gd name="connsiteY9" fmla="*/ 6232 h 141007"/>
                    <a:gd name="connsiteX10" fmla="*/ 127215 w 140990"/>
                    <a:gd name="connsiteY10" fmla="*/ 28777 h 141007"/>
                    <a:gd name="connsiteX11" fmla="*/ 28778 w 140990"/>
                    <a:gd name="connsiteY11" fmla="*/ 127215 h 141007"/>
                    <a:gd name="connsiteX12" fmla="*/ 21285 w 140990"/>
                    <a:gd name="connsiteY12" fmla="*/ 130320 h 141007"/>
                    <a:gd name="connsiteX13" fmla="*/ 13792 w 140990"/>
                    <a:gd name="connsiteY13" fmla="*/ 127215 h 141007"/>
                    <a:gd name="connsiteX14" fmla="*/ 10688 w 140990"/>
                    <a:gd name="connsiteY14" fmla="*/ 119722 h 141007"/>
                    <a:gd name="connsiteX15" fmla="*/ 13792 w 140990"/>
                    <a:gd name="connsiteY15" fmla="*/ 112230 h 141007"/>
                    <a:gd name="connsiteX16" fmla="*/ 112230 w 140990"/>
                    <a:gd name="connsiteY16" fmla="*/ 13793 h 141007"/>
                    <a:gd name="connsiteX17" fmla="*/ 119722 w 140990"/>
                    <a:gd name="connsiteY17" fmla="*/ 10688 h 141007"/>
                    <a:gd name="connsiteX18" fmla="*/ 127215 w 140990"/>
                    <a:gd name="connsiteY18" fmla="*/ 13793 h 141007"/>
                    <a:gd name="connsiteX19" fmla="*/ 127215 w 140990"/>
                    <a:gd name="connsiteY19" fmla="*/ 28777 h 141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0990" h="141007">
                      <a:moveTo>
                        <a:pt x="134764" y="6232"/>
                      </a:moveTo>
                      <a:cubicBezTo>
                        <a:pt x="130747" y="2216"/>
                        <a:pt x="125403" y="0"/>
                        <a:pt x="119722" y="0"/>
                      </a:cubicBezTo>
                      <a:cubicBezTo>
                        <a:pt x="114041" y="0"/>
                        <a:pt x="108698" y="2216"/>
                        <a:pt x="104670" y="6232"/>
                      </a:cubicBezTo>
                      <a:lnTo>
                        <a:pt x="6233" y="104681"/>
                      </a:lnTo>
                      <a:cubicBezTo>
                        <a:pt x="2216" y="108697"/>
                        <a:pt x="0" y="114041"/>
                        <a:pt x="0" y="119722"/>
                      </a:cubicBezTo>
                      <a:cubicBezTo>
                        <a:pt x="0" y="125404"/>
                        <a:pt x="2216" y="130747"/>
                        <a:pt x="6233" y="134764"/>
                      </a:cubicBezTo>
                      <a:cubicBezTo>
                        <a:pt x="10249" y="138791"/>
                        <a:pt x="15604" y="141007"/>
                        <a:pt x="21285" y="141007"/>
                      </a:cubicBezTo>
                      <a:cubicBezTo>
                        <a:pt x="26966" y="141007"/>
                        <a:pt x="32310" y="138791"/>
                        <a:pt x="36326" y="134764"/>
                      </a:cubicBezTo>
                      <a:lnTo>
                        <a:pt x="134764" y="36326"/>
                      </a:lnTo>
                      <a:cubicBezTo>
                        <a:pt x="143066" y="28035"/>
                        <a:pt x="143066" y="14535"/>
                        <a:pt x="134764" y="6232"/>
                      </a:cubicBezTo>
                      <a:close/>
                      <a:moveTo>
                        <a:pt x="127215" y="28777"/>
                      </a:moveTo>
                      <a:lnTo>
                        <a:pt x="28778" y="127215"/>
                      </a:lnTo>
                      <a:cubicBezTo>
                        <a:pt x="26775" y="129217"/>
                        <a:pt x="24108" y="130320"/>
                        <a:pt x="21285" y="130320"/>
                      </a:cubicBezTo>
                      <a:cubicBezTo>
                        <a:pt x="18450" y="130320"/>
                        <a:pt x="15795" y="129217"/>
                        <a:pt x="13792" y="127215"/>
                      </a:cubicBezTo>
                      <a:cubicBezTo>
                        <a:pt x="11790" y="125212"/>
                        <a:pt x="10688" y="122557"/>
                        <a:pt x="10688" y="119722"/>
                      </a:cubicBezTo>
                      <a:cubicBezTo>
                        <a:pt x="10688" y="116887"/>
                        <a:pt x="11790" y="114232"/>
                        <a:pt x="13792" y="112230"/>
                      </a:cubicBezTo>
                      <a:lnTo>
                        <a:pt x="112230" y="13793"/>
                      </a:lnTo>
                      <a:cubicBezTo>
                        <a:pt x="114233" y="11790"/>
                        <a:pt x="116887" y="10688"/>
                        <a:pt x="119722" y="10688"/>
                      </a:cubicBezTo>
                      <a:cubicBezTo>
                        <a:pt x="122557" y="10688"/>
                        <a:pt x="125212" y="11790"/>
                        <a:pt x="127215" y="13793"/>
                      </a:cubicBezTo>
                      <a:cubicBezTo>
                        <a:pt x="131344" y="17921"/>
                        <a:pt x="131344" y="24637"/>
                        <a:pt x="127215" y="28777"/>
                      </a:cubicBezTo>
                      <a:close/>
                    </a:path>
                  </a:pathLst>
                </a:custGeom>
                <a:grpFill/>
                <a:ln w="1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orma Livre: Forma 73">
                  <a:extLst>
                    <a:ext uri="{FF2B5EF4-FFF2-40B4-BE49-F238E27FC236}">
                      <a16:creationId xmlns:a16="http://schemas.microsoft.com/office/drawing/2014/main" id="{F55F6D9B-1AFE-48EA-8AAF-D4880BA9FBE9}"/>
                    </a:ext>
                  </a:extLst>
                </p:cNvPr>
                <p:cNvSpPr/>
                <p:nvPr/>
              </p:nvSpPr>
              <p:spPr>
                <a:xfrm>
                  <a:off x="8758638" y="1269404"/>
                  <a:ext cx="57307" cy="57318"/>
                </a:xfrm>
                <a:custGeom>
                  <a:avLst/>
                  <a:gdLst>
                    <a:gd name="connsiteX0" fmla="*/ 28653 w 57307"/>
                    <a:gd name="connsiteY0" fmla="*/ 0 h 57318"/>
                    <a:gd name="connsiteX1" fmla="*/ 0 w 57307"/>
                    <a:gd name="connsiteY1" fmla="*/ 28665 h 57318"/>
                    <a:gd name="connsiteX2" fmla="*/ 28653 w 57307"/>
                    <a:gd name="connsiteY2" fmla="*/ 57319 h 57318"/>
                    <a:gd name="connsiteX3" fmla="*/ 57307 w 57307"/>
                    <a:gd name="connsiteY3" fmla="*/ 28665 h 57318"/>
                    <a:gd name="connsiteX4" fmla="*/ 28653 w 57307"/>
                    <a:gd name="connsiteY4" fmla="*/ 0 h 57318"/>
                    <a:gd name="connsiteX5" fmla="*/ 28653 w 57307"/>
                    <a:gd name="connsiteY5" fmla="*/ 46631 h 57318"/>
                    <a:gd name="connsiteX6" fmla="*/ 10676 w 57307"/>
                    <a:gd name="connsiteY6" fmla="*/ 28665 h 57318"/>
                    <a:gd name="connsiteX7" fmla="*/ 28653 w 57307"/>
                    <a:gd name="connsiteY7" fmla="*/ 10688 h 57318"/>
                    <a:gd name="connsiteX8" fmla="*/ 46631 w 57307"/>
                    <a:gd name="connsiteY8" fmla="*/ 28665 h 57318"/>
                    <a:gd name="connsiteX9" fmla="*/ 28653 w 57307"/>
                    <a:gd name="connsiteY9" fmla="*/ 46631 h 57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7307" h="57318">
                      <a:moveTo>
                        <a:pt x="28653" y="0"/>
                      </a:moveTo>
                      <a:cubicBezTo>
                        <a:pt x="12859" y="0"/>
                        <a:pt x="0" y="12859"/>
                        <a:pt x="0" y="28665"/>
                      </a:cubicBezTo>
                      <a:cubicBezTo>
                        <a:pt x="0" y="44460"/>
                        <a:pt x="12859" y="57319"/>
                        <a:pt x="28653" y="57319"/>
                      </a:cubicBezTo>
                      <a:cubicBezTo>
                        <a:pt x="44460" y="57319"/>
                        <a:pt x="57307" y="44460"/>
                        <a:pt x="57307" y="28665"/>
                      </a:cubicBezTo>
                      <a:cubicBezTo>
                        <a:pt x="57307" y="12859"/>
                        <a:pt x="44460" y="0"/>
                        <a:pt x="28653" y="0"/>
                      </a:cubicBezTo>
                      <a:close/>
                      <a:moveTo>
                        <a:pt x="28653" y="46631"/>
                      </a:moveTo>
                      <a:cubicBezTo>
                        <a:pt x="18743" y="46631"/>
                        <a:pt x="10676" y="38576"/>
                        <a:pt x="10676" y="28665"/>
                      </a:cubicBezTo>
                      <a:cubicBezTo>
                        <a:pt x="10676" y="18754"/>
                        <a:pt x="18743" y="10688"/>
                        <a:pt x="28653" y="10688"/>
                      </a:cubicBezTo>
                      <a:cubicBezTo>
                        <a:pt x="38565" y="10688"/>
                        <a:pt x="46631" y="18754"/>
                        <a:pt x="46631" y="28665"/>
                      </a:cubicBezTo>
                      <a:cubicBezTo>
                        <a:pt x="46631" y="38576"/>
                        <a:pt x="38565" y="46631"/>
                        <a:pt x="28653" y="46631"/>
                      </a:cubicBezTo>
                      <a:close/>
                    </a:path>
                  </a:pathLst>
                </a:custGeom>
                <a:grpFill/>
                <a:ln w="1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30DCFC12-29EB-4233-8C23-A4FFBAA2B7C5}"/>
              </a:ext>
            </a:extLst>
          </p:cNvPr>
          <p:cNvSpPr txBox="1"/>
          <p:nvPr/>
        </p:nvSpPr>
        <p:spPr>
          <a:xfrm>
            <a:off x="11316779" y="122952"/>
            <a:ext cx="63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27979"/>
                </a:solidFill>
                <a:latin typeface="Informal Roman" panose="030604020304060B0204" pitchFamily="66" charset="0"/>
              </a:rPr>
              <a:t>TS </a:t>
            </a:r>
          </a:p>
        </p:txBody>
      </p:sp>
    </p:spTree>
    <p:extLst>
      <p:ext uri="{BB962C8B-B14F-4D97-AF65-F5344CB8AC3E}">
        <p14:creationId xmlns:p14="http://schemas.microsoft.com/office/powerpoint/2010/main" val="199720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: Cantos Arredondados 47">
            <a:extLst>
              <a:ext uri="{FF2B5EF4-FFF2-40B4-BE49-F238E27FC236}">
                <a16:creationId xmlns:a16="http://schemas.microsoft.com/office/drawing/2014/main" id="{5B0A138D-26BC-4D91-BBF7-BA4C4B2911D7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Superiores Arredondados 35">
            <a:extLst>
              <a:ext uri="{FF2B5EF4-FFF2-40B4-BE49-F238E27FC236}">
                <a16:creationId xmlns:a16="http://schemas.microsoft.com/office/drawing/2014/main" id="{B0A28A90-DEDE-49B2-89FF-75398F11C0D6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8C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0DE3DE95-A218-4481-94D3-4E725D29B393}"/>
              </a:ext>
            </a:extLst>
          </p:cNvPr>
          <p:cNvSpPr/>
          <p:nvPr/>
        </p:nvSpPr>
        <p:spPr>
          <a:xfrm>
            <a:off x="122103" y="6215861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80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80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80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80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B57D6A45-E2E9-47F0-986D-FD4678A935CB}"/>
              </a:ext>
            </a:extLst>
          </p:cNvPr>
          <p:cNvSpPr/>
          <p:nvPr/>
        </p:nvSpPr>
        <p:spPr>
          <a:xfrm>
            <a:off x="20592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BCD4E92-897C-4922-95C0-65F044B75C51}"/>
              </a:ext>
            </a:extLst>
          </p:cNvPr>
          <p:cNvSpPr/>
          <p:nvPr/>
        </p:nvSpPr>
        <p:spPr>
          <a:xfrm>
            <a:off x="122103" y="5697010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91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91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91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91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0BD432E-0941-49A3-B5B3-9A35E1A35A94}"/>
              </a:ext>
            </a:extLst>
          </p:cNvPr>
          <p:cNvSpPr/>
          <p:nvPr/>
        </p:nvSpPr>
        <p:spPr>
          <a:xfrm>
            <a:off x="20592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71C732FD-B14C-4345-9B13-DAC0F3207489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9B4B3F0-2141-4479-B8DC-B31E281807C3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4B01CB72-415A-46EE-89FC-E9CB02D8BB40}"/>
              </a:ext>
            </a:extLst>
          </p:cNvPr>
          <p:cNvSpPr/>
          <p:nvPr/>
        </p:nvSpPr>
        <p:spPr>
          <a:xfrm>
            <a:off x="228772" y="3339809"/>
            <a:ext cx="152418" cy="241470"/>
          </a:xfrm>
          <a:custGeom>
            <a:avLst/>
            <a:gdLst>
              <a:gd name="connsiteX0" fmla="*/ 45847 w 152418"/>
              <a:gd name="connsiteY0" fmla="*/ 47846 h 241470"/>
              <a:gd name="connsiteX1" fmla="*/ 98677 w 152418"/>
              <a:gd name="connsiteY1" fmla="*/ 47846 h 241470"/>
              <a:gd name="connsiteX2" fmla="*/ 106980 w 152418"/>
              <a:gd name="connsiteY2" fmla="*/ 51311 h 241470"/>
              <a:gd name="connsiteX3" fmla="*/ 110433 w 152418"/>
              <a:gd name="connsiteY3" fmla="*/ 59614 h 241470"/>
              <a:gd name="connsiteX4" fmla="*/ 106980 w 152418"/>
              <a:gd name="connsiteY4" fmla="*/ 67916 h 241470"/>
              <a:gd name="connsiteX5" fmla="*/ 99003 w 152418"/>
              <a:gd name="connsiteY5" fmla="*/ 71370 h 241470"/>
              <a:gd name="connsiteX6" fmla="*/ 98925 w 152418"/>
              <a:gd name="connsiteY6" fmla="*/ 121365 h 241470"/>
              <a:gd name="connsiteX7" fmla="*/ 120221 w 152418"/>
              <a:gd name="connsiteY7" fmla="*/ 158625 h 241470"/>
              <a:gd name="connsiteX8" fmla="*/ 149651 w 152418"/>
              <a:gd name="connsiteY8" fmla="*/ 210881 h 241470"/>
              <a:gd name="connsiteX9" fmla="*/ 152418 w 152418"/>
              <a:gd name="connsiteY9" fmla="*/ 221141 h 241470"/>
              <a:gd name="connsiteX10" fmla="*/ 149628 w 152418"/>
              <a:gd name="connsiteY10" fmla="*/ 231323 h 241470"/>
              <a:gd name="connsiteX11" fmla="*/ 142237 w 152418"/>
              <a:gd name="connsiteY11" fmla="*/ 238815 h 241470"/>
              <a:gd name="connsiteX12" fmla="*/ 132011 w 152418"/>
              <a:gd name="connsiteY12" fmla="*/ 241470 h 241470"/>
              <a:gd name="connsiteX13" fmla="*/ 21120 w 152418"/>
              <a:gd name="connsiteY13" fmla="*/ 241470 h 241470"/>
              <a:gd name="connsiteX14" fmla="*/ 10815 w 152418"/>
              <a:gd name="connsiteY14" fmla="*/ 238826 h 241470"/>
              <a:gd name="connsiteX15" fmla="*/ 3165 w 152418"/>
              <a:gd name="connsiteY15" fmla="*/ 231367 h 241470"/>
              <a:gd name="connsiteX16" fmla="*/ 15 w 152418"/>
              <a:gd name="connsiteY16" fmla="*/ 221198 h 241470"/>
              <a:gd name="connsiteX17" fmla="*/ 2400 w 152418"/>
              <a:gd name="connsiteY17" fmla="*/ 210926 h 241470"/>
              <a:gd name="connsiteX18" fmla="*/ 29816 w 152418"/>
              <a:gd name="connsiteY18" fmla="*/ 158738 h 241470"/>
              <a:gd name="connsiteX19" fmla="*/ 47625 w 152418"/>
              <a:gd name="connsiteY19" fmla="*/ 121444 h 241470"/>
              <a:gd name="connsiteX20" fmla="*/ 47625 w 152418"/>
              <a:gd name="connsiteY20" fmla="*/ 71370 h 241470"/>
              <a:gd name="connsiteX21" fmla="*/ 45847 w 152418"/>
              <a:gd name="connsiteY21" fmla="*/ 71370 h 241470"/>
              <a:gd name="connsiteX22" fmla="*/ 37533 w 152418"/>
              <a:gd name="connsiteY22" fmla="*/ 67916 h 241470"/>
              <a:gd name="connsiteX23" fmla="*/ 34080 w 152418"/>
              <a:gd name="connsiteY23" fmla="*/ 59614 h 241470"/>
              <a:gd name="connsiteX24" fmla="*/ 37533 w 152418"/>
              <a:gd name="connsiteY24" fmla="*/ 51311 h 241470"/>
              <a:gd name="connsiteX25" fmla="*/ 45847 w 152418"/>
              <a:gd name="connsiteY25" fmla="*/ 47846 h 241470"/>
              <a:gd name="connsiteX26" fmla="*/ 100882 w 152418"/>
              <a:gd name="connsiteY26" fmla="*/ 57769 h 241470"/>
              <a:gd name="connsiteX27" fmla="*/ 45431 w 152418"/>
              <a:gd name="connsiteY27" fmla="*/ 57769 h 241470"/>
              <a:gd name="connsiteX28" fmla="*/ 44216 w 152418"/>
              <a:gd name="connsiteY28" fmla="*/ 58298 h 241470"/>
              <a:gd name="connsiteX29" fmla="*/ 43687 w 152418"/>
              <a:gd name="connsiteY29" fmla="*/ 59614 h 241470"/>
              <a:gd name="connsiteX30" fmla="*/ 44216 w 152418"/>
              <a:gd name="connsiteY30" fmla="*/ 60930 h 241470"/>
              <a:gd name="connsiteX31" fmla="*/ 45431 w 152418"/>
              <a:gd name="connsiteY31" fmla="*/ 61459 h 241470"/>
              <a:gd name="connsiteX32" fmla="*/ 57581 w 152418"/>
              <a:gd name="connsiteY32" fmla="*/ 61459 h 241470"/>
              <a:gd name="connsiteX33" fmla="*/ 57581 w 152418"/>
              <a:gd name="connsiteY33" fmla="*/ 122209 h 241470"/>
              <a:gd name="connsiteX34" fmla="*/ 37657 w 152418"/>
              <a:gd name="connsiteY34" fmla="*/ 163283 h 241470"/>
              <a:gd name="connsiteX35" fmla="*/ 10747 w 152418"/>
              <a:gd name="connsiteY35" fmla="*/ 216563 h 241470"/>
              <a:gd name="connsiteX36" fmla="*/ 9712 w 152418"/>
              <a:gd name="connsiteY36" fmla="*/ 221242 h 241470"/>
              <a:gd name="connsiteX37" fmla="*/ 11130 w 152418"/>
              <a:gd name="connsiteY37" fmla="*/ 225956 h 241470"/>
              <a:gd name="connsiteX38" fmla="*/ 14493 w 152418"/>
              <a:gd name="connsiteY38" fmla="*/ 229432 h 241470"/>
              <a:gd name="connsiteX39" fmla="*/ 18903 w 152418"/>
              <a:gd name="connsiteY39" fmla="*/ 230625 h 241470"/>
              <a:gd name="connsiteX40" fmla="*/ 134778 w 152418"/>
              <a:gd name="connsiteY40" fmla="*/ 230625 h 241470"/>
              <a:gd name="connsiteX41" fmla="*/ 139053 w 152418"/>
              <a:gd name="connsiteY41" fmla="*/ 229444 h 241470"/>
              <a:gd name="connsiteX42" fmla="*/ 142068 w 152418"/>
              <a:gd name="connsiteY42" fmla="*/ 226046 h 241470"/>
              <a:gd name="connsiteX43" fmla="*/ 143115 w 152418"/>
              <a:gd name="connsiteY43" fmla="*/ 221378 h 241470"/>
              <a:gd name="connsiteX44" fmla="*/ 141697 w 152418"/>
              <a:gd name="connsiteY44" fmla="*/ 216653 h 241470"/>
              <a:gd name="connsiteX45" fmla="*/ 110613 w 152418"/>
              <a:gd name="connsiteY45" fmla="*/ 163395 h 241470"/>
              <a:gd name="connsiteX46" fmla="*/ 87495 w 152418"/>
              <a:gd name="connsiteY46" fmla="*/ 122265 h 241470"/>
              <a:gd name="connsiteX47" fmla="*/ 87495 w 152418"/>
              <a:gd name="connsiteY47" fmla="*/ 61459 h 241470"/>
              <a:gd name="connsiteX48" fmla="*/ 100882 w 152418"/>
              <a:gd name="connsiteY48" fmla="*/ 61459 h 241470"/>
              <a:gd name="connsiteX49" fmla="*/ 102108 w 152418"/>
              <a:gd name="connsiteY49" fmla="*/ 60930 h 241470"/>
              <a:gd name="connsiteX50" fmla="*/ 102637 w 152418"/>
              <a:gd name="connsiteY50" fmla="*/ 59614 h 241470"/>
              <a:gd name="connsiteX51" fmla="*/ 102108 w 152418"/>
              <a:gd name="connsiteY51" fmla="*/ 58298 h 241470"/>
              <a:gd name="connsiteX52" fmla="*/ 100882 w 152418"/>
              <a:gd name="connsiteY52" fmla="*/ 57769 h 241470"/>
              <a:gd name="connsiteX53" fmla="*/ 86471 w 152418"/>
              <a:gd name="connsiteY53" fmla="*/ 0 h 241470"/>
              <a:gd name="connsiteX54" fmla="*/ 94875 w 152418"/>
              <a:gd name="connsiteY54" fmla="*/ 3476 h 241470"/>
              <a:gd name="connsiteX55" fmla="*/ 98362 w 152418"/>
              <a:gd name="connsiteY55" fmla="*/ 11891 h 241470"/>
              <a:gd name="connsiteX56" fmla="*/ 94875 w 152418"/>
              <a:gd name="connsiteY56" fmla="*/ 20295 h 241470"/>
              <a:gd name="connsiteX57" fmla="*/ 86471 w 152418"/>
              <a:gd name="connsiteY57" fmla="*/ 23771 h 241470"/>
              <a:gd name="connsiteX58" fmla="*/ 78078 w 152418"/>
              <a:gd name="connsiteY58" fmla="*/ 20295 h 241470"/>
              <a:gd name="connsiteX59" fmla="*/ 74591 w 152418"/>
              <a:gd name="connsiteY59" fmla="*/ 11891 h 241470"/>
              <a:gd name="connsiteX60" fmla="*/ 78067 w 152418"/>
              <a:gd name="connsiteY60" fmla="*/ 3488 h 241470"/>
              <a:gd name="connsiteX61" fmla="*/ 86471 w 152418"/>
              <a:gd name="connsiteY61" fmla="*/ 0 h 241470"/>
              <a:gd name="connsiteX62" fmla="*/ 86617 w 152418"/>
              <a:gd name="connsiteY62" fmla="*/ 30836 h 241470"/>
              <a:gd name="connsiteX63" fmla="*/ 92501 w 152418"/>
              <a:gd name="connsiteY63" fmla="*/ 33266 h 241470"/>
              <a:gd name="connsiteX64" fmla="*/ 94931 w 152418"/>
              <a:gd name="connsiteY64" fmla="*/ 39150 h 241470"/>
              <a:gd name="connsiteX65" fmla="*/ 92501 w 152418"/>
              <a:gd name="connsiteY65" fmla="*/ 45034 h 241470"/>
              <a:gd name="connsiteX66" fmla="*/ 86617 w 152418"/>
              <a:gd name="connsiteY66" fmla="*/ 47464 h 241470"/>
              <a:gd name="connsiteX67" fmla="*/ 80745 w 152418"/>
              <a:gd name="connsiteY67" fmla="*/ 45034 h 241470"/>
              <a:gd name="connsiteX68" fmla="*/ 78303 w 152418"/>
              <a:gd name="connsiteY68" fmla="*/ 39150 h 241470"/>
              <a:gd name="connsiteX69" fmla="*/ 80733 w 152418"/>
              <a:gd name="connsiteY69" fmla="*/ 33266 h 241470"/>
              <a:gd name="connsiteX70" fmla="*/ 86617 w 152418"/>
              <a:gd name="connsiteY70" fmla="*/ 30836 h 241470"/>
              <a:gd name="connsiteX71" fmla="*/ 59325 w 152418"/>
              <a:gd name="connsiteY71" fmla="*/ 24199 h 241470"/>
              <a:gd name="connsiteX72" fmla="*/ 65197 w 152418"/>
              <a:gd name="connsiteY72" fmla="*/ 26640 h 241470"/>
              <a:gd name="connsiteX73" fmla="*/ 67638 w 152418"/>
              <a:gd name="connsiteY73" fmla="*/ 32524 h 241470"/>
              <a:gd name="connsiteX74" fmla="*/ 65208 w 152418"/>
              <a:gd name="connsiteY74" fmla="*/ 38408 h 241470"/>
              <a:gd name="connsiteX75" fmla="*/ 59325 w 152418"/>
              <a:gd name="connsiteY75" fmla="*/ 40838 h 241470"/>
              <a:gd name="connsiteX76" fmla="*/ 53441 w 152418"/>
              <a:gd name="connsiteY76" fmla="*/ 38408 h 241470"/>
              <a:gd name="connsiteX77" fmla="*/ 51000 w 152418"/>
              <a:gd name="connsiteY77" fmla="*/ 32524 h 241470"/>
              <a:gd name="connsiteX78" fmla="*/ 53441 w 152418"/>
              <a:gd name="connsiteY78" fmla="*/ 26640 h 241470"/>
              <a:gd name="connsiteX79" fmla="*/ 59325 w 152418"/>
              <a:gd name="connsiteY79" fmla="*/ 24199 h 24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2418" h="241470">
                <a:moveTo>
                  <a:pt x="45847" y="47846"/>
                </a:moveTo>
                <a:lnTo>
                  <a:pt x="98677" y="47846"/>
                </a:lnTo>
                <a:cubicBezTo>
                  <a:pt x="101906" y="47846"/>
                  <a:pt x="104842" y="49174"/>
                  <a:pt x="106980" y="51311"/>
                </a:cubicBezTo>
                <a:cubicBezTo>
                  <a:pt x="109106" y="53426"/>
                  <a:pt x="110433" y="56374"/>
                  <a:pt x="110433" y="59614"/>
                </a:cubicBezTo>
                <a:cubicBezTo>
                  <a:pt x="110433" y="62843"/>
                  <a:pt x="109106" y="65790"/>
                  <a:pt x="106980" y="67916"/>
                </a:cubicBezTo>
                <a:cubicBezTo>
                  <a:pt x="104932" y="69975"/>
                  <a:pt x="102108" y="71280"/>
                  <a:pt x="99003" y="71370"/>
                </a:cubicBezTo>
                <a:lnTo>
                  <a:pt x="98925" y="121365"/>
                </a:lnTo>
                <a:lnTo>
                  <a:pt x="120221" y="158625"/>
                </a:lnTo>
                <a:lnTo>
                  <a:pt x="149651" y="210881"/>
                </a:lnTo>
                <a:cubicBezTo>
                  <a:pt x="151496" y="214155"/>
                  <a:pt x="152418" y="217654"/>
                  <a:pt x="152418" y="221141"/>
                </a:cubicBezTo>
                <a:cubicBezTo>
                  <a:pt x="152418" y="224617"/>
                  <a:pt x="151485" y="228094"/>
                  <a:pt x="149628" y="231323"/>
                </a:cubicBezTo>
                <a:cubicBezTo>
                  <a:pt x="147783" y="234540"/>
                  <a:pt x="145252" y="237082"/>
                  <a:pt x="142237" y="238815"/>
                </a:cubicBezTo>
                <a:cubicBezTo>
                  <a:pt x="139233" y="240536"/>
                  <a:pt x="135757" y="241470"/>
                  <a:pt x="132011" y="241470"/>
                </a:cubicBezTo>
                <a:lnTo>
                  <a:pt x="21120" y="241470"/>
                </a:lnTo>
                <a:cubicBezTo>
                  <a:pt x="17373" y="241470"/>
                  <a:pt x="13875" y="240548"/>
                  <a:pt x="10815" y="238826"/>
                </a:cubicBezTo>
                <a:cubicBezTo>
                  <a:pt x="7755" y="237105"/>
                  <a:pt x="5133" y="234574"/>
                  <a:pt x="3165" y="231367"/>
                </a:cubicBezTo>
                <a:cubicBezTo>
                  <a:pt x="1207" y="228161"/>
                  <a:pt x="150" y="224696"/>
                  <a:pt x="15" y="221198"/>
                </a:cubicBezTo>
                <a:cubicBezTo>
                  <a:pt x="-120" y="217721"/>
                  <a:pt x="678" y="214211"/>
                  <a:pt x="2400" y="210926"/>
                </a:cubicBezTo>
                <a:lnTo>
                  <a:pt x="29816" y="158738"/>
                </a:lnTo>
                <a:lnTo>
                  <a:pt x="47625" y="121444"/>
                </a:lnTo>
                <a:lnTo>
                  <a:pt x="47625" y="71370"/>
                </a:lnTo>
                <a:lnTo>
                  <a:pt x="45847" y="71370"/>
                </a:lnTo>
                <a:cubicBezTo>
                  <a:pt x="42607" y="71370"/>
                  <a:pt x="39660" y="70043"/>
                  <a:pt x="37533" y="67916"/>
                </a:cubicBezTo>
                <a:cubicBezTo>
                  <a:pt x="35407" y="65790"/>
                  <a:pt x="34080" y="62843"/>
                  <a:pt x="34080" y="59614"/>
                </a:cubicBezTo>
                <a:cubicBezTo>
                  <a:pt x="34080" y="56385"/>
                  <a:pt x="35407" y="53438"/>
                  <a:pt x="37533" y="51311"/>
                </a:cubicBezTo>
                <a:cubicBezTo>
                  <a:pt x="39671" y="49174"/>
                  <a:pt x="42618" y="47846"/>
                  <a:pt x="45847" y="47846"/>
                </a:cubicBezTo>
                <a:close/>
                <a:moveTo>
                  <a:pt x="100882" y="57769"/>
                </a:moveTo>
                <a:lnTo>
                  <a:pt x="45431" y="57769"/>
                </a:lnTo>
                <a:cubicBezTo>
                  <a:pt x="44958" y="57769"/>
                  <a:pt x="44531" y="57971"/>
                  <a:pt x="44216" y="58298"/>
                </a:cubicBezTo>
                <a:cubicBezTo>
                  <a:pt x="43890" y="58624"/>
                  <a:pt x="43687" y="59096"/>
                  <a:pt x="43687" y="59614"/>
                </a:cubicBezTo>
                <a:cubicBezTo>
                  <a:pt x="43687" y="60131"/>
                  <a:pt x="43890" y="60604"/>
                  <a:pt x="44216" y="60930"/>
                </a:cubicBezTo>
                <a:cubicBezTo>
                  <a:pt x="44531" y="61256"/>
                  <a:pt x="44958" y="61459"/>
                  <a:pt x="45431" y="61459"/>
                </a:cubicBezTo>
                <a:lnTo>
                  <a:pt x="57581" y="61459"/>
                </a:lnTo>
                <a:lnTo>
                  <a:pt x="57581" y="122209"/>
                </a:lnTo>
                <a:lnTo>
                  <a:pt x="37657" y="163283"/>
                </a:lnTo>
                <a:lnTo>
                  <a:pt x="10747" y="216563"/>
                </a:lnTo>
                <a:cubicBezTo>
                  <a:pt x="9993" y="218048"/>
                  <a:pt x="9645" y="219656"/>
                  <a:pt x="9712" y="221242"/>
                </a:cubicBezTo>
                <a:cubicBezTo>
                  <a:pt x="9768" y="222840"/>
                  <a:pt x="10252" y="224449"/>
                  <a:pt x="11130" y="225956"/>
                </a:cubicBezTo>
                <a:cubicBezTo>
                  <a:pt x="12018" y="227452"/>
                  <a:pt x="13166" y="228634"/>
                  <a:pt x="14493" y="229432"/>
                </a:cubicBezTo>
                <a:cubicBezTo>
                  <a:pt x="15787" y="230209"/>
                  <a:pt x="17295" y="230625"/>
                  <a:pt x="18903" y="230625"/>
                </a:cubicBezTo>
                <a:lnTo>
                  <a:pt x="134778" y="230625"/>
                </a:lnTo>
                <a:cubicBezTo>
                  <a:pt x="136365" y="230625"/>
                  <a:pt x="137827" y="230209"/>
                  <a:pt x="139053" y="229444"/>
                </a:cubicBezTo>
                <a:cubicBezTo>
                  <a:pt x="140291" y="228668"/>
                  <a:pt x="141326" y="227509"/>
                  <a:pt x="142068" y="226046"/>
                </a:cubicBezTo>
                <a:cubicBezTo>
                  <a:pt x="142822" y="224561"/>
                  <a:pt x="143171" y="222964"/>
                  <a:pt x="143115" y="221378"/>
                </a:cubicBezTo>
                <a:cubicBezTo>
                  <a:pt x="143058" y="219780"/>
                  <a:pt x="142563" y="218171"/>
                  <a:pt x="141697" y="216653"/>
                </a:cubicBezTo>
                <a:lnTo>
                  <a:pt x="110613" y="163395"/>
                </a:lnTo>
                <a:lnTo>
                  <a:pt x="87495" y="122265"/>
                </a:lnTo>
                <a:lnTo>
                  <a:pt x="87495" y="61459"/>
                </a:lnTo>
                <a:lnTo>
                  <a:pt x="100882" y="61459"/>
                </a:lnTo>
                <a:cubicBezTo>
                  <a:pt x="101355" y="61459"/>
                  <a:pt x="101793" y="61256"/>
                  <a:pt x="102108" y="60930"/>
                </a:cubicBezTo>
                <a:cubicBezTo>
                  <a:pt x="102435" y="60604"/>
                  <a:pt x="102637" y="60131"/>
                  <a:pt x="102637" y="59614"/>
                </a:cubicBezTo>
                <a:cubicBezTo>
                  <a:pt x="102637" y="59096"/>
                  <a:pt x="102435" y="58624"/>
                  <a:pt x="102108" y="58298"/>
                </a:cubicBezTo>
                <a:cubicBezTo>
                  <a:pt x="101793" y="57971"/>
                  <a:pt x="101366" y="57769"/>
                  <a:pt x="100882" y="57769"/>
                </a:cubicBezTo>
                <a:close/>
                <a:moveTo>
                  <a:pt x="86471" y="0"/>
                </a:moveTo>
                <a:cubicBezTo>
                  <a:pt x="89756" y="0"/>
                  <a:pt x="92737" y="1339"/>
                  <a:pt x="94875" y="3476"/>
                </a:cubicBezTo>
                <a:cubicBezTo>
                  <a:pt x="97023" y="5625"/>
                  <a:pt x="98362" y="8606"/>
                  <a:pt x="98362" y="11891"/>
                </a:cubicBezTo>
                <a:cubicBezTo>
                  <a:pt x="98362" y="15165"/>
                  <a:pt x="97023" y="18146"/>
                  <a:pt x="94875" y="20295"/>
                </a:cubicBezTo>
                <a:cubicBezTo>
                  <a:pt x="92726" y="22444"/>
                  <a:pt x="89745" y="23771"/>
                  <a:pt x="86471" y="23771"/>
                </a:cubicBezTo>
                <a:cubicBezTo>
                  <a:pt x="83208" y="23771"/>
                  <a:pt x="80227" y="22444"/>
                  <a:pt x="78078" y="20295"/>
                </a:cubicBezTo>
                <a:cubicBezTo>
                  <a:pt x="75930" y="18146"/>
                  <a:pt x="74591" y="15165"/>
                  <a:pt x="74591" y="11891"/>
                </a:cubicBezTo>
                <a:cubicBezTo>
                  <a:pt x="74591" y="8606"/>
                  <a:pt x="75930" y="5636"/>
                  <a:pt x="78067" y="3488"/>
                </a:cubicBezTo>
                <a:cubicBezTo>
                  <a:pt x="80216" y="1339"/>
                  <a:pt x="83197" y="0"/>
                  <a:pt x="86471" y="0"/>
                </a:cubicBezTo>
                <a:close/>
                <a:moveTo>
                  <a:pt x="86617" y="30836"/>
                </a:moveTo>
                <a:cubicBezTo>
                  <a:pt x="88912" y="30836"/>
                  <a:pt x="90993" y="31759"/>
                  <a:pt x="92501" y="33266"/>
                </a:cubicBezTo>
                <a:cubicBezTo>
                  <a:pt x="93997" y="34774"/>
                  <a:pt x="94931" y="36855"/>
                  <a:pt x="94931" y="39150"/>
                </a:cubicBezTo>
                <a:cubicBezTo>
                  <a:pt x="94931" y="41445"/>
                  <a:pt x="93997" y="43526"/>
                  <a:pt x="92501" y="45034"/>
                </a:cubicBezTo>
                <a:cubicBezTo>
                  <a:pt x="90993" y="46530"/>
                  <a:pt x="88912" y="47464"/>
                  <a:pt x="86617" y="47464"/>
                </a:cubicBezTo>
                <a:cubicBezTo>
                  <a:pt x="84322" y="47464"/>
                  <a:pt x="82241" y="46530"/>
                  <a:pt x="80745" y="45034"/>
                </a:cubicBezTo>
                <a:cubicBezTo>
                  <a:pt x="79226" y="43526"/>
                  <a:pt x="78303" y="41445"/>
                  <a:pt x="78303" y="39150"/>
                </a:cubicBezTo>
                <a:cubicBezTo>
                  <a:pt x="78303" y="36855"/>
                  <a:pt x="79226" y="34774"/>
                  <a:pt x="80733" y="33266"/>
                </a:cubicBezTo>
                <a:cubicBezTo>
                  <a:pt x="82241" y="31759"/>
                  <a:pt x="84322" y="30836"/>
                  <a:pt x="86617" y="30836"/>
                </a:cubicBezTo>
                <a:close/>
                <a:moveTo>
                  <a:pt x="59325" y="24199"/>
                </a:moveTo>
                <a:cubicBezTo>
                  <a:pt x="61608" y="24199"/>
                  <a:pt x="63690" y="25133"/>
                  <a:pt x="65197" y="26640"/>
                </a:cubicBezTo>
                <a:cubicBezTo>
                  <a:pt x="66705" y="28136"/>
                  <a:pt x="67638" y="30229"/>
                  <a:pt x="67638" y="32524"/>
                </a:cubicBezTo>
                <a:cubicBezTo>
                  <a:pt x="67638" y="34819"/>
                  <a:pt x="66705" y="36900"/>
                  <a:pt x="65208" y="38408"/>
                </a:cubicBezTo>
                <a:cubicBezTo>
                  <a:pt x="63690" y="39904"/>
                  <a:pt x="61608" y="40838"/>
                  <a:pt x="59325" y="40838"/>
                </a:cubicBezTo>
                <a:cubicBezTo>
                  <a:pt x="57018" y="40838"/>
                  <a:pt x="54937" y="39904"/>
                  <a:pt x="53441" y="38408"/>
                </a:cubicBezTo>
                <a:cubicBezTo>
                  <a:pt x="51933" y="36900"/>
                  <a:pt x="51000" y="34819"/>
                  <a:pt x="51000" y="32524"/>
                </a:cubicBezTo>
                <a:cubicBezTo>
                  <a:pt x="51000" y="30229"/>
                  <a:pt x="51933" y="28148"/>
                  <a:pt x="53441" y="26640"/>
                </a:cubicBezTo>
                <a:cubicBezTo>
                  <a:pt x="54937" y="25133"/>
                  <a:pt x="57018" y="24199"/>
                  <a:pt x="59325" y="24199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1ADE74-2FAA-4DB8-B11F-104019B20C30}"/>
              </a:ext>
            </a:extLst>
          </p:cNvPr>
          <p:cNvSpPr/>
          <p:nvPr/>
        </p:nvSpPr>
        <p:spPr>
          <a:xfrm>
            <a:off x="114480" y="2149980"/>
            <a:ext cx="380981" cy="380981"/>
          </a:xfrm>
          <a:prstGeom prst="ellipse">
            <a:avLst/>
          </a:prstGeom>
          <a:solidFill>
            <a:srgbClr val="8C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47EFA594-7349-45E3-B221-CE4EC1B5C00D}"/>
              </a:ext>
            </a:extLst>
          </p:cNvPr>
          <p:cNvSpPr/>
          <p:nvPr/>
        </p:nvSpPr>
        <p:spPr>
          <a:xfrm>
            <a:off x="213531" y="1158255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A60728E-681E-463C-8103-D461BA610D6A}"/>
              </a:ext>
            </a:extLst>
          </p:cNvPr>
          <p:cNvSpPr/>
          <p:nvPr/>
        </p:nvSpPr>
        <p:spPr>
          <a:xfrm>
            <a:off x="833048" y="753299"/>
            <a:ext cx="1978392" cy="978748"/>
          </a:xfrm>
          <a:prstGeom prst="roundRect">
            <a:avLst>
              <a:gd name="adj" fmla="val 14180"/>
            </a:avLst>
          </a:prstGeom>
          <a:solidFill>
            <a:srgbClr val="3B1B4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EC60A73-33BD-4380-90DB-45F91CE97DF5}"/>
              </a:ext>
            </a:extLst>
          </p:cNvPr>
          <p:cNvSpPr/>
          <p:nvPr/>
        </p:nvSpPr>
        <p:spPr>
          <a:xfrm>
            <a:off x="7680803" y="778790"/>
            <a:ext cx="1980000" cy="978748"/>
          </a:xfrm>
          <a:prstGeom prst="roundRect">
            <a:avLst>
              <a:gd name="adj" fmla="val 14180"/>
            </a:avLst>
          </a:prstGeom>
          <a:solidFill>
            <a:srgbClr val="3B1B4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58B799-AF76-4574-8B3C-543239BA8BA6}"/>
              </a:ext>
            </a:extLst>
          </p:cNvPr>
          <p:cNvSpPr/>
          <p:nvPr/>
        </p:nvSpPr>
        <p:spPr>
          <a:xfrm>
            <a:off x="833046" y="1969519"/>
            <a:ext cx="11122560" cy="2182271"/>
          </a:xfrm>
          <a:prstGeom prst="roundRect">
            <a:avLst>
              <a:gd name="adj" fmla="val 3139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CA401C6-3682-451E-858B-6A6F7DEF818A}"/>
              </a:ext>
            </a:extLst>
          </p:cNvPr>
          <p:cNvSpPr/>
          <p:nvPr/>
        </p:nvSpPr>
        <p:spPr>
          <a:xfrm>
            <a:off x="833046" y="4417026"/>
            <a:ext cx="11122560" cy="2166812"/>
          </a:xfrm>
          <a:prstGeom prst="roundRect">
            <a:avLst>
              <a:gd name="adj" fmla="val 3787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5A2E392D-7BF3-4A23-9C1E-D728525AB96D}"/>
              </a:ext>
            </a:extLst>
          </p:cNvPr>
          <p:cNvSpPr/>
          <p:nvPr/>
        </p:nvSpPr>
        <p:spPr>
          <a:xfrm>
            <a:off x="207434" y="2249032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chemeClr val="bg1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36EB423-CDF6-49C1-A8D3-A6010D457D93}"/>
              </a:ext>
            </a:extLst>
          </p:cNvPr>
          <p:cNvSpPr/>
          <p:nvPr/>
        </p:nvSpPr>
        <p:spPr>
          <a:xfrm>
            <a:off x="9975606" y="778790"/>
            <a:ext cx="1980000" cy="978748"/>
          </a:xfrm>
          <a:prstGeom prst="roundRect">
            <a:avLst>
              <a:gd name="adj" fmla="val 14180"/>
            </a:avLst>
          </a:prstGeom>
          <a:solidFill>
            <a:srgbClr val="3B1B4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7E04A01-14C3-4046-AB7C-E60DA24025FF}"/>
              </a:ext>
            </a:extLst>
          </p:cNvPr>
          <p:cNvSpPr/>
          <p:nvPr/>
        </p:nvSpPr>
        <p:spPr>
          <a:xfrm>
            <a:off x="5410795" y="778790"/>
            <a:ext cx="1980000" cy="978748"/>
          </a:xfrm>
          <a:prstGeom prst="roundRect">
            <a:avLst>
              <a:gd name="adj" fmla="val 14180"/>
            </a:avLst>
          </a:prstGeom>
          <a:solidFill>
            <a:srgbClr val="3B1B4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EE4A569-6AA9-40ED-8194-F794204A090F}"/>
              </a:ext>
            </a:extLst>
          </p:cNvPr>
          <p:cNvSpPr/>
          <p:nvPr/>
        </p:nvSpPr>
        <p:spPr>
          <a:xfrm>
            <a:off x="3106742" y="781243"/>
            <a:ext cx="1980000" cy="978748"/>
          </a:xfrm>
          <a:prstGeom prst="roundRect">
            <a:avLst>
              <a:gd name="adj" fmla="val 14180"/>
            </a:avLst>
          </a:prstGeom>
          <a:solidFill>
            <a:srgbClr val="3B1B4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Espaço Reservado para Conteúdo 4">
            <a:extLst>
              <a:ext uri="{FF2B5EF4-FFF2-40B4-BE49-F238E27FC236}">
                <a16:creationId xmlns:a16="http://schemas.microsoft.com/office/drawing/2014/main" id="{3276DBC0-9E56-4D77-830E-0BBCD744EAB1}"/>
              </a:ext>
            </a:extLst>
          </p:cNvPr>
          <p:cNvGrpSpPr/>
          <p:nvPr/>
        </p:nvGrpSpPr>
        <p:grpSpPr>
          <a:xfrm>
            <a:off x="990606" y="1087807"/>
            <a:ext cx="365760" cy="365771"/>
            <a:chOff x="990606" y="1087807"/>
            <a:chExt cx="365760" cy="365771"/>
          </a:xfrm>
          <a:solidFill>
            <a:srgbClr val="BE82B5"/>
          </a:solidFill>
        </p:grpSpPr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A4E643CC-E20F-4DFC-AD65-B2DDCF2BCD00}"/>
                </a:ext>
              </a:extLst>
            </p:cNvPr>
            <p:cNvSpPr/>
            <p:nvPr/>
          </p:nvSpPr>
          <p:spPr>
            <a:xfrm>
              <a:off x="990606" y="1087807"/>
              <a:ext cx="365760" cy="365771"/>
            </a:xfrm>
            <a:custGeom>
              <a:avLst/>
              <a:gdLst>
                <a:gd name="connsiteX0" fmla="*/ 182880 w 365760"/>
                <a:gd name="connsiteY0" fmla="*/ 0 h 365771"/>
                <a:gd name="connsiteX1" fmla="*/ 365760 w 365760"/>
                <a:gd name="connsiteY1" fmla="*/ 182891 h 365771"/>
                <a:gd name="connsiteX2" fmla="*/ 182880 w 365760"/>
                <a:gd name="connsiteY2" fmla="*/ 365771 h 365771"/>
                <a:gd name="connsiteX3" fmla="*/ 0 w 365760"/>
                <a:gd name="connsiteY3" fmla="*/ 182891 h 365771"/>
                <a:gd name="connsiteX4" fmla="*/ 182880 w 365760"/>
                <a:gd name="connsiteY4" fmla="*/ 0 h 36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71">
                  <a:moveTo>
                    <a:pt x="182880" y="0"/>
                  </a:moveTo>
                  <a:cubicBezTo>
                    <a:pt x="283883" y="0"/>
                    <a:pt x="365760" y="81889"/>
                    <a:pt x="365760" y="182891"/>
                  </a:cubicBezTo>
                  <a:cubicBezTo>
                    <a:pt x="365760" y="283894"/>
                    <a:pt x="283883" y="365771"/>
                    <a:pt x="182880" y="365771"/>
                  </a:cubicBezTo>
                  <a:cubicBezTo>
                    <a:pt x="81878" y="365771"/>
                    <a:pt x="0" y="283894"/>
                    <a:pt x="0" y="182891"/>
                  </a:cubicBezTo>
                  <a:cubicBezTo>
                    <a:pt x="0" y="81889"/>
                    <a:pt x="81878" y="0"/>
                    <a:pt x="182880" y="0"/>
                  </a:cubicBezTo>
                  <a:close/>
                </a:path>
              </a:pathLst>
            </a:custGeom>
            <a:solidFill>
              <a:srgbClr val="BE82B5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B3082C63-3C0B-45BD-8903-35C8FA415732}"/>
                </a:ext>
              </a:extLst>
            </p:cNvPr>
            <p:cNvSpPr/>
            <p:nvPr/>
          </p:nvSpPr>
          <p:spPr>
            <a:xfrm>
              <a:off x="1097287" y="1194502"/>
              <a:ext cx="152401" cy="152392"/>
            </a:xfrm>
            <a:custGeom>
              <a:avLst/>
              <a:gdLst>
                <a:gd name="connsiteX0" fmla="*/ 97045 w 152401"/>
                <a:gd name="connsiteY0" fmla="*/ 34504 h 152392"/>
                <a:gd name="connsiteX1" fmla="*/ 113526 w 152401"/>
                <a:gd name="connsiteY1" fmla="*/ 10339 h 152392"/>
                <a:gd name="connsiteX2" fmla="*/ 114280 w 152401"/>
                <a:gd name="connsiteY2" fmla="*/ 7144 h 152392"/>
                <a:gd name="connsiteX3" fmla="*/ 107159 w 152401"/>
                <a:gd name="connsiteY3" fmla="*/ 0 h 152392"/>
                <a:gd name="connsiteX4" fmla="*/ 45250 w 152401"/>
                <a:gd name="connsiteY4" fmla="*/ 0 h 152392"/>
                <a:gd name="connsiteX5" fmla="*/ 45250 w 152401"/>
                <a:gd name="connsiteY5" fmla="*/ 0 h 152392"/>
                <a:gd name="connsiteX6" fmla="*/ 38106 w 152401"/>
                <a:gd name="connsiteY6" fmla="*/ 7144 h 152392"/>
                <a:gd name="connsiteX7" fmla="*/ 38860 w 152401"/>
                <a:gd name="connsiteY7" fmla="*/ 10339 h 152392"/>
                <a:gd name="connsiteX8" fmla="*/ 55364 w 152401"/>
                <a:gd name="connsiteY8" fmla="*/ 34504 h 152392"/>
                <a:gd name="connsiteX9" fmla="*/ 25 w 152401"/>
                <a:gd name="connsiteY9" fmla="*/ 122625 h 152392"/>
                <a:gd name="connsiteX10" fmla="*/ 32672 w 152401"/>
                <a:gd name="connsiteY10" fmla="*/ 152392 h 152392"/>
                <a:gd name="connsiteX11" fmla="*/ 119736 w 152401"/>
                <a:gd name="connsiteY11" fmla="*/ 152392 h 152392"/>
                <a:gd name="connsiteX12" fmla="*/ 152384 w 152401"/>
                <a:gd name="connsiteY12" fmla="*/ 122625 h 152392"/>
                <a:gd name="connsiteX13" fmla="*/ 97045 w 152401"/>
                <a:gd name="connsiteY13" fmla="*/ 34504 h 152392"/>
                <a:gd name="connsiteX14" fmla="*/ 93557 w 152401"/>
                <a:gd name="connsiteY14" fmla="*/ 14287 h 152392"/>
                <a:gd name="connsiteX15" fmla="*/ 82172 w 152401"/>
                <a:gd name="connsiteY15" fmla="*/ 30960 h 152392"/>
                <a:gd name="connsiteX16" fmla="*/ 70236 w 152401"/>
                <a:gd name="connsiteY16" fmla="*/ 30960 h 152392"/>
                <a:gd name="connsiteX17" fmla="*/ 58862 w 152401"/>
                <a:gd name="connsiteY17" fmla="*/ 14287 h 152392"/>
                <a:gd name="connsiteX18" fmla="*/ 93557 w 152401"/>
                <a:gd name="connsiteY18" fmla="*/ 14287 h 152392"/>
                <a:gd name="connsiteX19" fmla="*/ 138096 w 152401"/>
                <a:gd name="connsiteY19" fmla="*/ 122625 h 152392"/>
                <a:gd name="connsiteX20" fmla="*/ 119736 w 152401"/>
                <a:gd name="connsiteY20" fmla="*/ 138105 h 152392"/>
                <a:gd name="connsiteX21" fmla="*/ 32672 w 152401"/>
                <a:gd name="connsiteY21" fmla="*/ 138105 h 152392"/>
                <a:gd name="connsiteX22" fmla="*/ 14324 w 152401"/>
                <a:gd name="connsiteY22" fmla="*/ 122625 h 152392"/>
                <a:gd name="connsiteX23" fmla="*/ 65196 w 152401"/>
                <a:gd name="connsiteY23" fmla="*/ 45236 h 152392"/>
                <a:gd name="connsiteX24" fmla="*/ 87246 w 152401"/>
                <a:gd name="connsiteY24" fmla="*/ 45236 h 152392"/>
                <a:gd name="connsiteX25" fmla="*/ 138096 w 152401"/>
                <a:gd name="connsiteY25" fmla="*/ 122625 h 152392"/>
                <a:gd name="connsiteX26" fmla="*/ 138096 w 152401"/>
                <a:gd name="connsiteY26" fmla="*/ 122625 h 152392"/>
                <a:gd name="connsiteX27" fmla="*/ 85019 w 152401"/>
                <a:gd name="connsiteY27" fmla="*/ 92486 h 152392"/>
                <a:gd name="connsiteX28" fmla="*/ 70427 w 152401"/>
                <a:gd name="connsiteY28" fmla="*/ 88166 h 152392"/>
                <a:gd name="connsiteX29" fmla="*/ 67581 w 152401"/>
                <a:gd name="connsiteY29" fmla="*/ 84094 h 152392"/>
                <a:gd name="connsiteX30" fmla="*/ 71406 w 152401"/>
                <a:gd name="connsiteY30" fmla="*/ 79864 h 152392"/>
                <a:gd name="connsiteX31" fmla="*/ 80507 w 152401"/>
                <a:gd name="connsiteY31" fmla="*/ 79864 h 152392"/>
                <a:gd name="connsiteX32" fmla="*/ 84659 w 152401"/>
                <a:gd name="connsiteY32" fmla="*/ 81056 h 152392"/>
                <a:gd name="connsiteX33" fmla="*/ 86155 w 152401"/>
                <a:gd name="connsiteY33" fmla="*/ 81517 h 152392"/>
                <a:gd name="connsiteX34" fmla="*/ 87932 w 152401"/>
                <a:gd name="connsiteY34" fmla="*/ 80831 h 152392"/>
                <a:gd name="connsiteX35" fmla="*/ 91724 w 152401"/>
                <a:gd name="connsiteY35" fmla="*/ 77209 h 152392"/>
                <a:gd name="connsiteX36" fmla="*/ 92522 w 152401"/>
                <a:gd name="connsiteY36" fmla="*/ 75352 h 152392"/>
                <a:gd name="connsiteX37" fmla="*/ 91532 w 152401"/>
                <a:gd name="connsiteY37" fmla="*/ 73339 h 152392"/>
                <a:gd name="connsiteX38" fmla="*/ 81351 w 152401"/>
                <a:gd name="connsiteY38" fmla="*/ 69716 h 152392"/>
                <a:gd name="connsiteX39" fmla="*/ 81351 w 152401"/>
                <a:gd name="connsiteY39" fmla="*/ 64474 h 152392"/>
                <a:gd name="connsiteX40" fmla="*/ 78775 w 152401"/>
                <a:gd name="connsiteY40" fmla="*/ 61909 h 152392"/>
                <a:gd name="connsiteX41" fmla="*/ 78764 w 152401"/>
                <a:gd name="connsiteY41" fmla="*/ 61909 h 152392"/>
                <a:gd name="connsiteX42" fmla="*/ 73577 w 152401"/>
                <a:gd name="connsiteY42" fmla="*/ 61909 h 152392"/>
                <a:gd name="connsiteX43" fmla="*/ 73577 w 152401"/>
                <a:gd name="connsiteY43" fmla="*/ 61909 h 152392"/>
                <a:gd name="connsiteX44" fmla="*/ 70990 w 152401"/>
                <a:gd name="connsiteY44" fmla="*/ 64474 h 152392"/>
                <a:gd name="connsiteX45" fmla="*/ 70990 w 152401"/>
                <a:gd name="connsiteY45" fmla="*/ 69671 h 152392"/>
                <a:gd name="connsiteX46" fmla="*/ 57152 w 152401"/>
                <a:gd name="connsiteY46" fmla="*/ 84128 h 152392"/>
                <a:gd name="connsiteX47" fmla="*/ 67390 w 152401"/>
                <a:gd name="connsiteY47" fmla="*/ 98033 h 152392"/>
                <a:gd name="connsiteX48" fmla="*/ 81981 w 152401"/>
                <a:gd name="connsiteY48" fmla="*/ 102364 h 152392"/>
                <a:gd name="connsiteX49" fmla="*/ 84827 w 152401"/>
                <a:gd name="connsiteY49" fmla="*/ 106436 h 152392"/>
                <a:gd name="connsiteX50" fmla="*/ 81002 w 152401"/>
                <a:gd name="connsiteY50" fmla="*/ 110666 h 152392"/>
                <a:gd name="connsiteX51" fmla="*/ 71890 w 152401"/>
                <a:gd name="connsiteY51" fmla="*/ 110666 h 152392"/>
                <a:gd name="connsiteX52" fmla="*/ 67750 w 152401"/>
                <a:gd name="connsiteY52" fmla="*/ 109474 h 152392"/>
                <a:gd name="connsiteX53" fmla="*/ 66254 w 152401"/>
                <a:gd name="connsiteY53" fmla="*/ 109013 h 152392"/>
                <a:gd name="connsiteX54" fmla="*/ 64476 w 152401"/>
                <a:gd name="connsiteY54" fmla="*/ 109699 h 152392"/>
                <a:gd name="connsiteX55" fmla="*/ 60651 w 152401"/>
                <a:gd name="connsiteY55" fmla="*/ 113287 h 152392"/>
                <a:gd name="connsiteX56" fmla="*/ 59852 w 152401"/>
                <a:gd name="connsiteY56" fmla="*/ 115144 h 152392"/>
                <a:gd name="connsiteX57" fmla="*/ 60842 w 152401"/>
                <a:gd name="connsiteY57" fmla="*/ 117158 h 152392"/>
                <a:gd name="connsiteX58" fmla="*/ 71024 w 152401"/>
                <a:gd name="connsiteY58" fmla="*/ 120780 h 152392"/>
                <a:gd name="connsiteX59" fmla="*/ 71024 w 152401"/>
                <a:gd name="connsiteY59" fmla="*/ 126000 h 152392"/>
                <a:gd name="connsiteX60" fmla="*/ 73600 w 152401"/>
                <a:gd name="connsiteY60" fmla="*/ 128565 h 152392"/>
                <a:gd name="connsiteX61" fmla="*/ 73611 w 152401"/>
                <a:gd name="connsiteY61" fmla="*/ 128565 h 152392"/>
                <a:gd name="connsiteX62" fmla="*/ 78797 w 152401"/>
                <a:gd name="connsiteY62" fmla="*/ 128565 h 152392"/>
                <a:gd name="connsiteX63" fmla="*/ 78797 w 152401"/>
                <a:gd name="connsiteY63" fmla="*/ 128565 h 152392"/>
                <a:gd name="connsiteX64" fmla="*/ 81385 w 152401"/>
                <a:gd name="connsiteY64" fmla="*/ 126000 h 152392"/>
                <a:gd name="connsiteX65" fmla="*/ 81385 w 152401"/>
                <a:gd name="connsiteY65" fmla="*/ 120847 h 152392"/>
                <a:gd name="connsiteX66" fmla="*/ 95256 w 152401"/>
                <a:gd name="connsiteY66" fmla="*/ 106391 h 152392"/>
                <a:gd name="connsiteX67" fmla="*/ 85019 w 152401"/>
                <a:gd name="connsiteY67" fmla="*/ 92486 h 152392"/>
                <a:gd name="connsiteX68" fmla="*/ 85019 w 152401"/>
                <a:gd name="connsiteY68" fmla="*/ 9248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52401" h="152392">
                  <a:moveTo>
                    <a:pt x="97045" y="34504"/>
                  </a:moveTo>
                  <a:lnTo>
                    <a:pt x="113526" y="10339"/>
                  </a:lnTo>
                  <a:cubicBezTo>
                    <a:pt x="114032" y="9349"/>
                    <a:pt x="114280" y="8246"/>
                    <a:pt x="114280" y="7144"/>
                  </a:cubicBezTo>
                  <a:cubicBezTo>
                    <a:pt x="114280" y="3206"/>
                    <a:pt x="111096" y="11"/>
                    <a:pt x="107159" y="0"/>
                  </a:cubicBezTo>
                  <a:lnTo>
                    <a:pt x="45250" y="0"/>
                  </a:lnTo>
                  <a:cubicBezTo>
                    <a:pt x="45250" y="0"/>
                    <a:pt x="45250" y="0"/>
                    <a:pt x="45250" y="0"/>
                  </a:cubicBezTo>
                  <a:cubicBezTo>
                    <a:pt x="41301" y="0"/>
                    <a:pt x="38106" y="3195"/>
                    <a:pt x="38106" y="7144"/>
                  </a:cubicBezTo>
                  <a:cubicBezTo>
                    <a:pt x="38106" y="8246"/>
                    <a:pt x="38365" y="9349"/>
                    <a:pt x="38860" y="10339"/>
                  </a:cubicBezTo>
                  <a:lnTo>
                    <a:pt x="55364" y="34504"/>
                  </a:lnTo>
                  <a:cubicBezTo>
                    <a:pt x="-2923" y="70144"/>
                    <a:pt x="25" y="116696"/>
                    <a:pt x="25" y="122625"/>
                  </a:cubicBezTo>
                  <a:cubicBezTo>
                    <a:pt x="25" y="139073"/>
                    <a:pt x="14650" y="152392"/>
                    <a:pt x="32672" y="152392"/>
                  </a:cubicBezTo>
                  <a:lnTo>
                    <a:pt x="119736" y="152392"/>
                  </a:lnTo>
                  <a:cubicBezTo>
                    <a:pt x="137770" y="152392"/>
                    <a:pt x="152384" y="139073"/>
                    <a:pt x="152384" y="122625"/>
                  </a:cubicBezTo>
                  <a:cubicBezTo>
                    <a:pt x="152384" y="116797"/>
                    <a:pt x="155005" y="69941"/>
                    <a:pt x="97045" y="34504"/>
                  </a:cubicBezTo>
                  <a:close/>
                  <a:moveTo>
                    <a:pt x="93557" y="14287"/>
                  </a:moveTo>
                  <a:lnTo>
                    <a:pt x="82172" y="30960"/>
                  </a:lnTo>
                  <a:lnTo>
                    <a:pt x="70236" y="30960"/>
                  </a:lnTo>
                  <a:lnTo>
                    <a:pt x="58862" y="14287"/>
                  </a:lnTo>
                  <a:lnTo>
                    <a:pt x="93557" y="14287"/>
                  </a:lnTo>
                  <a:close/>
                  <a:moveTo>
                    <a:pt x="138096" y="122625"/>
                  </a:moveTo>
                  <a:cubicBezTo>
                    <a:pt x="138096" y="131164"/>
                    <a:pt x="129861" y="138105"/>
                    <a:pt x="119736" y="138105"/>
                  </a:cubicBezTo>
                  <a:lnTo>
                    <a:pt x="32672" y="138105"/>
                  </a:lnTo>
                  <a:cubicBezTo>
                    <a:pt x="22559" y="138105"/>
                    <a:pt x="14324" y="131164"/>
                    <a:pt x="14324" y="122625"/>
                  </a:cubicBezTo>
                  <a:cubicBezTo>
                    <a:pt x="14076" y="98516"/>
                    <a:pt x="24032" y="70402"/>
                    <a:pt x="65196" y="45236"/>
                  </a:cubicBezTo>
                  <a:lnTo>
                    <a:pt x="87246" y="45236"/>
                  </a:lnTo>
                  <a:cubicBezTo>
                    <a:pt x="128196" y="70301"/>
                    <a:pt x="138299" y="98494"/>
                    <a:pt x="138096" y="122625"/>
                  </a:cubicBezTo>
                  <a:lnTo>
                    <a:pt x="138096" y="122625"/>
                  </a:lnTo>
                  <a:close/>
                  <a:moveTo>
                    <a:pt x="85019" y="92486"/>
                  </a:moveTo>
                  <a:lnTo>
                    <a:pt x="70427" y="88166"/>
                  </a:lnTo>
                  <a:cubicBezTo>
                    <a:pt x="68751" y="87682"/>
                    <a:pt x="67581" y="86017"/>
                    <a:pt x="67581" y="84094"/>
                  </a:cubicBezTo>
                  <a:cubicBezTo>
                    <a:pt x="67581" y="81754"/>
                    <a:pt x="69302" y="79864"/>
                    <a:pt x="71406" y="79864"/>
                  </a:cubicBezTo>
                  <a:lnTo>
                    <a:pt x="80507" y="79864"/>
                  </a:lnTo>
                  <a:cubicBezTo>
                    <a:pt x="81981" y="79864"/>
                    <a:pt x="83410" y="80280"/>
                    <a:pt x="84659" y="81056"/>
                  </a:cubicBezTo>
                  <a:cubicBezTo>
                    <a:pt x="85097" y="81349"/>
                    <a:pt x="85615" y="81517"/>
                    <a:pt x="86155" y="81517"/>
                  </a:cubicBezTo>
                  <a:cubicBezTo>
                    <a:pt x="86807" y="81517"/>
                    <a:pt x="87449" y="81270"/>
                    <a:pt x="87932" y="80831"/>
                  </a:cubicBezTo>
                  <a:lnTo>
                    <a:pt x="91724" y="77209"/>
                  </a:lnTo>
                  <a:cubicBezTo>
                    <a:pt x="92230" y="76725"/>
                    <a:pt x="92522" y="76050"/>
                    <a:pt x="92522" y="75352"/>
                  </a:cubicBezTo>
                  <a:cubicBezTo>
                    <a:pt x="92522" y="74565"/>
                    <a:pt x="92151" y="73822"/>
                    <a:pt x="91532" y="73339"/>
                  </a:cubicBezTo>
                  <a:cubicBezTo>
                    <a:pt x="88562" y="71168"/>
                    <a:pt x="85030" y="69896"/>
                    <a:pt x="81351" y="69716"/>
                  </a:cubicBezTo>
                  <a:lnTo>
                    <a:pt x="81351" y="64474"/>
                  </a:lnTo>
                  <a:cubicBezTo>
                    <a:pt x="81351" y="63056"/>
                    <a:pt x="80192" y="61909"/>
                    <a:pt x="78775" y="61909"/>
                  </a:cubicBezTo>
                  <a:cubicBezTo>
                    <a:pt x="78764" y="61909"/>
                    <a:pt x="78764" y="61909"/>
                    <a:pt x="78764" y="61909"/>
                  </a:cubicBezTo>
                  <a:lnTo>
                    <a:pt x="73577" y="61909"/>
                  </a:lnTo>
                  <a:cubicBezTo>
                    <a:pt x="73577" y="61909"/>
                    <a:pt x="73577" y="61909"/>
                    <a:pt x="73577" y="61909"/>
                  </a:cubicBezTo>
                  <a:cubicBezTo>
                    <a:pt x="72149" y="61909"/>
                    <a:pt x="71001" y="63056"/>
                    <a:pt x="70990" y="64474"/>
                  </a:cubicBezTo>
                  <a:lnTo>
                    <a:pt x="70990" y="69671"/>
                  </a:lnTo>
                  <a:cubicBezTo>
                    <a:pt x="63306" y="69885"/>
                    <a:pt x="57152" y="76275"/>
                    <a:pt x="57152" y="84128"/>
                  </a:cubicBezTo>
                  <a:cubicBezTo>
                    <a:pt x="57152" y="90529"/>
                    <a:pt x="61371" y="96244"/>
                    <a:pt x="67390" y="98033"/>
                  </a:cubicBezTo>
                  <a:lnTo>
                    <a:pt x="81981" y="102364"/>
                  </a:lnTo>
                  <a:cubicBezTo>
                    <a:pt x="83657" y="102836"/>
                    <a:pt x="84827" y="104513"/>
                    <a:pt x="84827" y="106436"/>
                  </a:cubicBezTo>
                  <a:cubicBezTo>
                    <a:pt x="84827" y="108776"/>
                    <a:pt x="83106" y="110666"/>
                    <a:pt x="81002" y="110666"/>
                  </a:cubicBezTo>
                  <a:lnTo>
                    <a:pt x="71890" y="110666"/>
                  </a:lnTo>
                  <a:cubicBezTo>
                    <a:pt x="70427" y="110655"/>
                    <a:pt x="68999" y="110250"/>
                    <a:pt x="67750" y="109474"/>
                  </a:cubicBezTo>
                  <a:cubicBezTo>
                    <a:pt x="67311" y="109170"/>
                    <a:pt x="66782" y="109013"/>
                    <a:pt x="66254" y="109013"/>
                  </a:cubicBezTo>
                  <a:cubicBezTo>
                    <a:pt x="65601" y="109013"/>
                    <a:pt x="64960" y="109260"/>
                    <a:pt x="64476" y="109699"/>
                  </a:cubicBezTo>
                  <a:lnTo>
                    <a:pt x="60651" y="113287"/>
                  </a:lnTo>
                  <a:cubicBezTo>
                    <a:pt x="60134" y="113771"/>
                    <a:pt x="59852" y="114435"/>
                    <a:pt x="59852" y="115144"/>
                  </a:cubicBezTo>
                  <a:cubicBezTo>
                    <a:pt x="59852" y="115931"/>
                    <a:pt x="60212" y="116674"/>
                    <a:pt x="60842" y="117158"/>
                  </a:cubicBezTo>
                  <a:cubicBezTo>
                    <a:pt x="63812" y="119329"/>
                    <a:pt x="67345" y="120589"/>
                    <a:pt x="71024" y="120780"/>
                  </a:cubicBezTo>
                  <a:lnTo>
                    <a:pt x="71024" y="126000"/>
                  </a:lnTo>
                  <a:cubicBezTo>
                    <a:pt x="71024" y="127429"/>
                    <a:pt x="72182" y="128565"/>
                    <a:pt x="73600" y="128565"/>
                  </a:cubicBezTo>
                  <a:cubicBezTo>
                    <a:pt x="73600" y="128565"/>
                    <a:pt x="73611" y="128565"/>
                    <a:pt x="73611" y="128565"/>
                  </a:cubicBezTo>
                  <a:lnTo>
                    <a:pt x="78797" y="128565"/>
                  </a:lnTo>
                  <a:cubicBezTo>
                    <a:pt x="78797" y="128565"/>
                    <a:pt x="78797" y="128565"/>
                    <a:pt x="78797" y="128565"/>
                  </a:cubicBezTo>
                  <a:cubicBezTo>
                    <a:pt x="80215" y="128565"/>
                    <a:pt x="81374" y="127429"/>
                    <a:pt x="81385" y="126000"/>
                  </a:cubicBezTo>
                  <a:lnTo>
                    <a:pt x="81385" y="120847"/>
                  </a:lnTo>
                  <a:cubicBezTo>
                    <a:pt x="89035" y="120656"/>
                    <a:pt x="95222" y="114244"/>
                    <a:pt x="95256" y="106391"/>
                  </a:cubicBezTo>
                  <a:cubicBezTo>
                    <a:pt x="95256" y="99990"/>
                    <a:pt x="91037" y="94286"/>
                    <a:pt x="85019" y="92486"/>
                  </a:cubicBezTo>
                  <a:lnTo>
                    <a:pt x="85019" y="92486"/>
                  </a:lnTo>
                  <a:close/>
                </a:path>
              </a:pathLst>
            </a:custGeom>
            <a:grpFill/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Espaço Reservado para Conteúdo 4">
            <a:extLst>
              <a:ext uri="{FF2B5EF4-FFF2-40B4-BE49-F238E27FC236}">
                <a16:creationId xmlns:a16="http://schemas.microsoft.com/office/drawing/2014/main" id="{C2174296-7055-44B8-8011-CF35D62C87B9}"/>
              </a:ext>
            </a:extLst>
          </p:cNvPr>
          <p:cNvGrpSpPr/>
          <p:nvPr/>
        </p:nvGrpSpPr>
        <p:grpSpPr>
          <a:xfrm>
            <a:off x="3252159" y="1085284"/>
            <a:ext cx="365759" cy="365759"/>
            <a:chOff x="2695355" y="-185134"/>
            <a:chExt cx="365759" cy="365759"/>
          </a:xfrm>
          <a:solidFill>
            <a:srgbClr val="FF8C00"/>
          </a:solidFill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EE54602E-684B-44E1-BDA5-9F48617C15C7}"/>
                </a:ext>
              </a:extLst>
            </p:cNvPr>
            <p:cNvSpPr/>
            <p:nvPr/>
          </p:nvSpPr>
          <p:spPr>
            <a:xfrm>
              <a:off x="2695355" y="-185134"/>
              <a:ext cx="365759" cy="365759"/>
            </a:xfrm>
            <a:custGeom>
              <a:avLst/>
              <a:gdLst>
                <a:gd name="connsiteX0" fmla="*/ 182880 w 365759"/>
                <a:gd name="connsiteY0" fmla="*/ 0 h 365759"/>
                <a:gd name="connsiteX1" fmla="*/ 365760 w 365759"/>
                <a:gd name="connsiteY1" fmla="*/ 182880 h 365759"/>
                <a:gd name="connsiteX2" fmla="*/ 182880 w 365759"/>
                <a:gd name="connsiteY2" fmla="*/ 365760 h 365759"/>
                <a:gd name="connsiteX3" fmla="*/ 0 w 365759"/>
                <a:gd name="connsiteY3" fmla="*/ 182880 h 365759"/>
                <a:gd name="connsiteX4" fmla="*/ 182880 w 365759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59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8" y="365760"/>
                    <a:pt x="0" y="283883"/>
                    <a:pt x="0" y="182880"/>
                  </a:cubicBezTo>
                  <a:cubicBezTo>
                    <a:pt x="0" y="81877"/>
                    <a:pt x="81878" y="0"/>
                    <a:pt x="182880" y="0"/>
                  </a:cubicBezTo>
                  <a:close/>
                </a:path>
              </a:pathLst>
            </a:custGeom>
            <a:grpFill/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CF8EB288-01F8-43F1-9E0B-D112675812DD}"/>
                </a:ext>
              </a:extLst>
            </p:cNvPr>
            <p:cNvSpPr/>
            <p:nvPr/>
          </p:nvSpPr>
          <p:spPr>
            <a:xfrm>
              <a:off x="2802038" y="-94397"/>
              <a:ext cx="152392" cy="152392"/>
            </a:xfrm>
            <a:custGeom>
              <a:avLst/>
              <a:gdLst>
                <a:gd name="connsiteX0" fmla="*/ 67151 w 152392"/>
                <a:gd name="connsiteY0" fmla="*/ 69142 h 152392"/>
                <a:gd name="connsiteX1" fmla="*/ 82057 w 152392"/>
                <a:gd name="connsiteY1" fmla="*/ 73395 h 152392"/>
                <a:gd name="connsiteX2" fmla="*/ 83880 w 152392"/>
                <a:gd name="connsiteY2" fmla="*/ 75814 h 152392"/>
                <a:gd name="connsiteX3" fmla="*/ 81371 w 152392"/>
                <a:gd name="connsiteY3" fmla="*/ 78311 h 152392"/>
                <a:gd name="connsiteX4" fmla="*/ 71617 w 152392"/>
                <a:gd name="connsiteY4" fmla="*/ 78311 h 152392"/>
                <a:gd name="connsiteX5" fmla="*/ 68546 w 152392"/>
                <a:gd name="connsiteY5" fmla="*/ 77659 h 152392"/>
                <a:gd name="connsiteX6" fmla="*/ 64350 w 152392"/>
                <a:gd name="connsiteY6" fmla="*/ 78255 h 152392"/>
                <a:gd name="connsiteX7" fmla="*/ 59141 w 152392"/>
                <a:gd name="connsiteY7" fmla="*/ 83464 h 152392"/>
                <a:gd name="connsiteX8" fmla="*/ 59591 w 152392"/>
                <a:gd name="connsiteY8" fmla="*/ 88931 h 152392"/>
                <a:gd name="connsiteX9" fmla="*/ 69052 w 152392"/>
                <a:gd name="connsiteY9" fmla="*/ 92362 h 152392"/>
                <a:gd name="connsiteX10" fmla="*/ 69052 w 152392"/>
                <a:gd name="connsiteY10" fmla="*/ 97628 h 152392"/>
                <a:gd name="connsiteX11" fmla="*/ 73811 w 152392"/>
                <a:gd name="connsiteY11" fmla="*/ 102386 h 152392"/>
                <a:gd name="connsiteX12" fmla="*/ 78581 w 152392"/>
                <a:gd name="connsiteY12" fmla="*/ 102386 h 152392"/>
                <a:gd name="connsiteX13" fmla="*/ 83340 w 152392"/>
                <a:gd name="connsiteY13" fmla="*/ 97628 h 152392"/>
                <a:gd name="connsiteX14" fmla="*/ 83340 w 152392"/>
                <a:gd name="connsiteY14" fmla="*/ 92385 h 152392"/>
                <a:gd name="connsiteX15" fmla="*/ 98010 w 152392"/>
                <a:gd name="connsiteY15" fmla="*/ 73631 h 152392"/>
                <a:gd name="connsiteX16" fmla="*/ 85241 w 152392"/>
                <a:gd name="connsiteY16" fmla="*/ 59434 h 152392"/>
                <a:gd name="connsiteX17" fmla="*/ 70335 w 152392"/>
                <a:gd name="connsiteY17" fmla="*/ 55181 h 152392"/>
                <a:gd name="connsiteX18" fmla="*/ 68512 w 152392"/>
                <a:gd name="connsiteY18" fmla="*/ 52774 h 152392"/>
                <a:gd name="connsiteX19" fmla="*/ 71021 w 152392"/>
                <a:gd name="connsiteY19" fmla="*/ 50265 h 152392"/>
                <a:gd name="connsiteX20" fmla="*/ 80775 w 152392"/>
                <a:gd name="connsiteY20" fmla="*/ 50265 h 152392"/>
                <a:gd name="connsiteX21" fmla="*/ 83846 w 152392"/>
                <a:gd name="connsiteY21" fmla="*/ 50929 h 152392"/>
                <a:gd name="connsiteX22" fmla="*/ 88042 w 152392"/>
                <a:gd name="connsiteY22" fmla="*/ 50332 h 152392"/>
                <a:gd name="connsiteX23" fmla="*/ 93251 w 152392"/>
                <a:gd name="connsiteY23" fmla="*/ 45124 h 152392"/>
                <a:gd name="connsiteX24" fmla="*/ 92801 w 152392"/>
                <a:gd name="connsiteY24" fmla="*/ 39645 h 152392"/>
                <a:gd name="connsiteX25" fmla="*/ 83340 w 152392"/>
                <a:gd name="connsiteY25" fmla="*/ 36225 h 152392"/>
                <a:gd name="connsiteX26" fmla="*/ 83340 w 152392"/>
                <a:gd name="connsiteY26" fmla="*/ 30949 h 152392"/>
                <a:gd name="connsiteX27" fmla="*/ 78581 w 152392"/>
                <a:gd name="connsiteY27" fmla="*/ 26190 h 152392"/>
                <a:gd name="connsiteX28" fmla="*/ 73811 w 152392"/>
                <a:gd name="connsiteY28" fmla="*/ 26190 h 152392"/>
                <a:gd name="connsiteX29" fmla="*/ 69052 w 152392"/>
                <a:gd name="connsiteY29" fmla="*/ 30949 h 152392"/>
                <a:gd name="connsiteX30" fmla="*/ 69052 w 152392"/>
                <a:gd name="connsiteY30" fmla="*/ 36191 h 152392"/>
                <a:gd name="connsiteX31" fmla="*/ 54382 w 152392"/>
                <a:gd name="connsiteY31" fmla="*/ 54945 h 152392"/>
                <a:gd name="connsiteX32" fmla="*/ 67151 w 152392"/>
                <a:gd name="connsiteY32" fmla="*/ 69142 h 152392"/>
                <a:gd name="connsiteX33" fmla="*/ 67151 w 152392"/>
                <a:gd name="connsiteY33" fmla="*/ 69142 h 152392"/>
                <a:gd name="connsiteX34" fmla="*/ 142875 w 152392"/>
                <a:gd name="connsiteY34" fmla="*/ 95242 h 152392"/>
                <a:gd name="connsiteX35" fmla="*/ 132547 w 152392"/>
                <a:gd name="connsiteY35" fmla="*/ 95242 h 152392"/>
                <a:gd name="connsiteX36" fmla="*/ 140490 w 152392"/>
                <a:gd name="connsiteY36" fmla="*/ 64294 h 152392"/>
                <a:gd name="connsiteX37" fmla="*/ 76196 w 152392"/>
                <a:gd name="connsiteY37" fmla="*/ 0 h 152392"/>
                <a:gd name="connsiteX38" fmla="*/ 11902 w 152392"/>
                <a:gd name="connsiteY38" fmla="*/ 64294 h 152392"/>
                <a:gd name="connsiteX39" fmla="*/ 19845 w 152392"/>
                <a:gd name="connsiteY39" fmla="*/ 95242 h 152392"/>
                <a:gd name="connsiteX40" fmla="*/ 9517 w 152392"/>
                <a:gd name="connsiteY40" fmla="*/ 95242 h 152392"/>
                <a:gd name="connsiteX41" fmla="*/ 0 w 152392"/>
                <a:gd name="connsiteY41" fmla="*/ 106672 h 152392"/>
                <a:gd name="connsiteX42" fmla="*/ 0 w 152392"/>
                <a:gd name="connsiteY42" fmla="*/ 140962 h 152392"/>
                <a:gd name="connsiteX43" fmla="*/ 9517 w 152392"/>
                <a:gd name="connsiteY43" fmla="*/ 152392 h 152392"/>
                <a:gd name="connsiteX44" fmla="*/ 142875 w 152392"/>
                <a:gd name="connsiteY44" fmla="*/ 152392 h 152392"/>
                <a:gd name="connsiteX45" fmla="*/ 152392 w 152392"/>
                <a:gd name="connsiteY45" fmla="*/ 140962 h 152392"/>
                <a:gd name="connsiteX46" fmla="*/ 152392 w 152392"/>
                <a:gd name="connsiteY46" fmla="*/ 106672 h 152392"/>
                <a:gd name="connsiteX47" fmla="*/ 142875 w 152392"/>
                <a:gd name="connsiteY47" fmla="*/ 95242 h 152392"/>
                <a:gd name="connsiteX48" fmla="*/ 76196 w 152392"/>
                <a:gd name="connsiteY48" fmla="*/ 14287 h 152392"/>
                <a:gd name="connsiteX49" fmla="*/ 126202 w 152392"/>
                <a:gd name="connsiteY49" fmla="*/ 64294 h 152392"/>
                <a:gd name="connsiteX50" fmla="*/ 76196 w 152392"/>
                <a:gd name="connsiteY50" fmla="*/ 114300 h 152392"/>
                <a:gd name="connsiteX51" fmla="*/ 26190 w 152392"/>
                <a:gd name="connsiteY51" fmla="*/ 64294 h 152392"/>
                <a:gd name="connsiteX52" fmla="*/ 76196 w 152392"/>
                <a:gd name="connsiteY52" fmla="*/ 14287 h 152392"/>
                <a:gd name="connsiteX53" fmla="*/ 138105 w 152392"/>
                <a:gd name="connsiteY53" fmla="*/ 138105 h 152392"/>
                <a:gd name="connsiteX54" fmla="*/ 14287 w 152392"/>
                <a:gd name="connsiteY54" fmla="*/ 138105 h 152392"/>
                <a:gd name="connsiteX55" fmla="*/ 14287 w 152392"/>
                <a:gd name="connsiteY55" fmla="*/ 109530 h 152392"/>
                <a:gd name="connsiteX56" fmla="*/ 30532 w 152392"/>
                <a:gd name="connsiteY56" fmla="*/ 109530 h 152392"/>
                <a:gd name="connsiteX57" fmla="*/ 42649 w 152392"/>
                <a:gd name="connsiteY57" fmla="*/ 119059 h 152392"/>
                <a:gd name="connsiteX58" fmla="*/ 30948 w 152392"/>
                <a:gd name="connsiteY58" fmla="*/ 119059 h 152392"/>
                <a:gd name="connsiteX59" fmla="*/ 28575 w 152392"/>
                <a:gd name="connsiteY59" fmla="*/ 121444 h 152392"/>
                <a:gd name="connsiteX60" fmla="*/ 28575 w 152392"/>
                <a:gd name="connsiteY60" fmla="*/ 126202 h 152392"/>
                <a:gd name="connsiteX61" fmla="*/ 30948 w 152392"/>
                <a:gd name="connsiteY61" fmla="*/ 128587 h 152392"/>
                <a:gd name="connsiteX62" fmla="*/ 121444 w 152392"/>
                <a:gd name="connsiteY62" fmla="*/ 128587 h 152392"/>
                <a:gd name="connsiteX63" fmla="*/ 123817 w 152392"/>
                <a:gd name="connsiteY63" fmla="*/ 126202 h 152392"/>
                <a:gd name="connsiteX64" fmla="*/ 123817 w 152392"/>
                <a:gd name="connsiteY64" fmla="*/ 121444 h 152392"/>
                <a:gd name="connsiteX65" fmla="*/ 121444 w 152392"/>
                <a:gd name="connsiteY65" fmla="*/ 119059 h 152392"/>
                <a:gd name="connsiteX66" fmla="*/ 109744 w 152392"/>
                <a:gd name="connsiteY66" fmla="*/ 119059 h 152392"/>
                <a:gd name="connsiteX67" fmla="*/ 121860 w 152392"/>
                <a:gd name="connsiteY67" fmla="*/ 109530 h 152392"/>
                <a:gd name="connsiteX68" fmla="*/ 138105 w 152392"/>
                <a:gd name="connsiteY68" fmla="*/ 109530 h 152392"/>
                <a:gd name="connsiteX69" fmla="*/ 138105 w 152392"/>
                <a:gd name="connsiteY69" fmla="*/ 138105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52392" h="152392">
                  <a:moveTo>
                    <a:pt x="67151" y="69142"/>
                  </a:moveTo>
                  <a:lnTo>
                    <a:pt x="82057" y="73395"/>
                  </a:lnTo>
                  <a:cubicBezTo>
                    <a:pt x="83126" y="73699"/>
                    <a:pt x="83880" y="74711"/>
                    <a:pt x="83880" y="75814"/>
                  </a:cubicBezTo>
                  <a:cubicBezTo>
                    <a:pt x="83880" y="77175"/>
                    <a:pt x="82744" y="78311"/>
                    <a:pt x="81371" y="78311"/>
                  </a:cubicBezTo>
                  <a:lnTo>
                    <a:pt x="71617" y="78311"/>
                  </a:lnTo>
                  <a:cubicBezTo>
                    <a:pt x="70537" y="78311"/>
                    <a:pt x="69502" y="78075"/>
                    <a:pt x="68546" y="77659"/>
                  </a:cubicBezTo>
                  <a:cubicBezTo>
                    <a:pt x="67117" y="76995"/>
                    <a:pt x="65452" y="77152"/>
                    <a:pt x="64350" y="78255"/>
                  </a:cubicBezTo>
                  <a:lnTo>
                    <a:pt x="59141" y="83464"/>
                  </a:lnTo>
                  <a:cubicBezTo>
                    <a:pt x="57566" y="85039"/>
                    <a:pt x="57746" y="87716"/>
                    <a:pt x="59591" y="88931"/>
                  </a:cubicBezTo>
                  <a:cubicBezTo>
                    <a:pt x="62415" y="90810"/>
                    <a:pt x="65655" y="91946"/>
                    <a:pt x="69052" y="92362"/>
                  </a:cubicBezTo>
                  <a:lnTo>
                    <a:pt x="69052" y="97628"/>
                  </a:lnTo>
                  <a:cubicBezTo>
                    <a:pt x="69052" y="100249"/>
                    <a:pt x="71190" y="102386"/>
                    <a:pt x="73811" y="102386"/>
                  </a:cubicBezTo>
                  <a:lnTo>
                    <a:pt x="78581" y="102386"/>
                  </a:lnTo>
                  <a:cubicBezTo>
                    <a:pt x="81191" y="102386"/>
                    <a:pt x="83340" y="100249"/>
                    <a:pt x="83340" y="97628"/>
                  </a:cubicBezTo>
                  <a:lnTo>
                    <a:pt x="83340" y="92385"/>
                  </a:lnTo>
                  <a:cubicBezTo>
                    <a:pt x="92362" y="91316"/>
                    <a:pt x="99236" y="83160"/>
                    <a:pt x="98010" y="73631"/>
                  </a:cubicBezTo>
                  <a:cubicBezTo>
                    <a:pt x="97155" y="66791"/>
                    <a:pt x="91856" y="61346"/>
                    <a:pt x="85241" y="59434"/>
                  </a:cubicBezTo>
                  <a:lnTo>
                    <a:pt x="70335" y="55181"/>
                  </a:lnTo>
                  <a:cubicBezTo>
                    <a:pt x="69255" y="54889"/>
                    <a:pt x="68512" y="53876"/>
                    <a:pt x="68512" y="52774"/>
                  </a:cubicBezTo>
                  <a:cubicBezTo>
                    <a:pt x="68512" y="51401"/>
                    <a:pt x="69649" y="50265"/>
                    <a:pt x="71021" y="50265"/>
                  </a:cubicBezTo>
                  <a:lnTo>
                    <a:pt x="80775" y="50265"/>
                  </a:lnTo>
                  <a:cubicBezTo>
                    <a:pt x="81855" y="50265"/>
                    <a:pt x="82890" y="50513"/>
                    <a:pt x="83846" y="50929"/>
                  </a:cubicBezTo>
                  <a:cubicBezTo>
                    <a:pt x="85275" y="51581"/>
                    <a:pt x="86940" y="51435"/>
                    <a:pt x="88042" y="50332"/>
                  </a:cubicBezTo>
                  <a:lnTo>
                    <a:pt x="93251" y="45124"/>
                  </a:lnTo>
                  <a:cubicBezTo>
                    <a:pt x="94826" y="43549"/>
                    <a:pt x="94646" y="40860"/>
                    <a:pt x="92801" y="39645"/>
                  </a:cubicBezTo>
                  <a:cubicBezTo>
                    <a:pt x="89977" y="37766"/>
                    <a:pt x="86737" y="36641"/>
                    <a:pt x="83340" y="36225"/>
                  </a:cubicBezTo>
                  <a:lnTo>
                    <a:pt x="83340" y="30949"/>
                  </a:lnTo>
                  <a:cubicBezTo>
                    <a:pt x="83340" y="28327"/>
                    <a:pt x="81191" y="26190"/>
                    <a:pt x="78581" y="26190"/>
                  </a:cubicBezTo>
                  <a:lnTo>
                    <a:pt x="73811" y="26190"/>
                  </a:lnTo>
                  <a:cubicBezTo>
                    <a:pt x="71190" y="26190"/>
                    <a:pt x="69052" y="28327"/>
                    <a:pt x="69052" y="30949"/>
                  </a:cubicBezTo>
                  <a:lnTo>
                    <a:pt x="69052" y="36191"/>
                  </a:lnTo>
                  <a:cubicBezTo>
                    <a:pt x="60030" y="37260"/>
                    <a:pt x="53156" y="45416"/>
                    <a:pt x="54382" y="54945"/>
                  </a:cubicBezTo>
                  <a:cubicBezTo>
                    <a:pt x="55237" y="61785"/>
                    <a:pt x="60514" y="67241"/>
                    <a:pt x="67151" y="69142"/>
                  </a:cubicBezTo>
                  <a:lnTo>
                    <a:pt x="67151" y="69142"/>
                  </a:lnTo>
                  <a:close/>
                  <a:moveTo>
                    <a:pt x="142875" y="95242"/>
                  </a:moveTo>
                  <a:lnTo>
                    <a:pt x="132547" y="95242"/>
                  </a:lnTo>
                  <a:cubicBezTo>
                    <a:pt x="137599" y="86051"/>
                    <a:pt x="140490" y="75510"/>
                    <a:pt x="140490" y="64294"/>
                  </a:cubicBezTo>
                  <a:cubicBezTo>
                    <a:pt x="140490" y="28777"/>
                    <a:pt x="111712" y="0"/>
                    <a:pt x="76196" y="0"/>
                  </a:cubicBezTo>
                  <a:cubicBezTo>
                    <a:pt x="40680" y="0"/>
                    <a:pt x="11902" y="28777"/>
                    <a:pt x="11902" y="64294"/>
                  </a:cubicBezTo>
                  <a:cubicBezTo>
                    <a:pt x="11902" y="75510"/>
                    <a:pt x="14794" y="86051"/>
                    <a:pt x="19845" y="95242"/>
                  </a:cubicBezTo>
                  <a:lnTo>
                    <a:pt x="9517" y="95242"/>
                  </a:lnTo>
                  <a:cubicBezTo>
                    <a:pt x="4252" y="95242"/>
                    <a:pt x="0" y="100361"/>
                    <a:pt x="0" y="106672"/>
                  </a:cubicBezTo>
                  <a:lnTo>
                    <a:pt x="0" y="140962"/>
                  </a:lnTo>
                  <a:cubicBezTo>
                    <a:pt x="0" y="147274"/>
                    <a:pt x="4252" y="152392"/>
                    <a:pt x="9517" y="152392"/>
                  </a:cubicBezTo>
                  <a:lnTo>
                    <a:pt x="142875" y="152392"/>
                  </a:lnTo>
                  <a:cubicBezTo>
                    <a:pt x="148140" y="152392"/>
                    <a:pt x="152392" y="147274"/>
                    <a:pt x="152392" y="140962"/>
                  </a:cubicBezTo>
                  <a:lnTo>
                    <a:pt x="152392" y="106672"/>
                  </a:lnTo>
                  <a:cubicBezTo>
                    <a:pt x="152392" y="100361"/>
                    <a:pt x="148140" y="95242"/>
                    <a:pt x="142875" y="95242"/>
                  </a:cubicBezTo>
                  <a:close/>
                  <a:moveTo>
                    <a:pt x="76196" y="14287"/>
                  </a:moveTo>
                  <a:cubicBezTo>
                    <a:pt x="103759" y="14287"/>
                    <a:pt x="126202" y="36731"/>
                    <a:pt x="126202" y="64294"/>
                  </a:cubicBezTo>
                  <a:cubicBezTo>
                    <a:pt x="126202" y="91856"/>
                    <a:pt x="103759" y="114300"/>
                    <a:pt x="76196" y="114300"/>
                  </a:cubicBezTo>
                  <a:cubicBezTo>
                    <a:pt x="48634" y="114300"/>
                    <a:pt x="26190" y="91856"/>
                    <a:pt x="26190" y="64294"/>
                  </a:cubicBezTo>
                  <a:cubicBezTo>
                    <a:pt x="26190" y="36731"/>
                    <a:pt x="48634" y="14287"/>
                    <a:pt x="76196" y="14287"/>
                  </a:cubicBezTo>
                  <a:close/>
                  <a:moveTo>
                    <a:pt x="138105" y="138105"/>
                  </a:moveTo>
                  <a:lnTo>
                    <a:pt x="14287" y="138105"/>
                  </a:lnTo>
                  <a:lnTo>
                    <a:pt x="14287" y="109530"/>
                  </a:lnTo>
                  <a:lnTo>
                    <a:pt x="30532" y="109530"/>
                  </a:lnTo>
                  <a:cubicBezTo>
                    <a:pt x="34166" y="113197"/>
                    <a:pt x="38239" y="116347"/>
                    <a:pt x="42649" y="119059"/>
                  </a:cubicBezTo>
                  <a:lnTo>
                    <a:pt x="30948" y="119059"/>
                  </a:lnTo>
                  <a:cubicBezTo>
                    <a:pt x="29644" y="119059"/>
                    <a:pt x="28575" y="120128"/>
                    <a:pt x="28575" y="121444"/>
                  </a:cubicBezTo>
                  <a:lnTo>
                    <a:pt x="28575" y="126202"/>
                  </a:lnTo>
                  <a:cubicBezTo>
                    <a:pt x="28575" y="127507"/>
                    <a:pt x="29644" y="128587"/>
                    <a:pt x="30948" y="128587"/>
                  </a:cubicBezTo>
                  <a:lnTo>
                    <a:pt x="121444" y="128587"/>
                  </a:lnTo>
                  <a:cubicBezTo>
                    <a:pt x="122749" y="128587"/>
                    <a:pt x="123817" y="127507"/>
                    <a:pt x="123817" y="126202"/>
                  </a:cubicBezTo>
                  <a:lnTo>
                    <a:pt x="123817" y="121444"/>
                  </a:lnTo>
                  <a:cubicBezTo>
                    <a:pt x="123817" y="120128"/>
                    <a:pt x="122749" y="119059"/>
                    <a:pt x="121444" y="119059"/>
                  </a:cubicBezTo>
                  <a:lnTo>
                    <a:pt x="109744" y="119059"/>
                  </a:lnTo>
                  <a:cubicBezTo>
                    <a:pt x="114142" y="116347"/>
                    <a:pt x="118226" y="113197"/>
                    <a:pt x="121860" y="109530"/>
                  </a:cubicBezTo>
                  <a:lnTo>
                    <a:pt x="138105" y="109530"/>
                  </a:lnTo>
                  <a:lnTo>
                    <a:pt x="138105" y="138105"/>
                  </a:lnTo>
                  <a:close/>
                </a:path>
              </a:pathLst>
            </a:custGeom>
            <a:solidFill>
              <a:schemeClr val="tx1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Espaço Reservado para Conteúdo 4">
            <a:extLst>
              <a:ext uri="{FF2B5EF4-FFF2-40B4-BE49-F238E27FC236}">
                <a16:creationId xmlns:a16="http://schemas.microsoft.com/office/drawing/2014/main" id="{450C7184-A388-452E-B181-59397AD4FEC3}"/>
              </a:ext>
            </a:extLst>
          </p:cNvPr>
          <p:cNvGrpSpPr/>
          <p:nvPr/>
        </p:nvGrpSpPr>
        <p:grpSpPr>
          <a:xfrm>
            <a:off x="5557544" y="1087818"/>
            <a:ext cx="365760" cy="365759"/>
            <a:chOff x="5557544" y="1087818"/>
            <a:chExt cx="365760" cy="365759"/>
          </a:xfrm>
          <a:solidFill>
            <a:srgbClr val="93FF59"/>
          </a:solidFill>
        </p:grpSpPr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ED5E6FCC-19E9-4AFC-AA07-8B8758EEDD58}"/>
                </a:ext>
              </a:extLst>
            </p:cNvPr>
            <p:cNvSpPr/>
            <p:nvPr/>
          </p:nvSpPr>
          <p:spPr>
            <a:xfrm>
              <a:off x="5557544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grpFill/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Espaço Reservado para Conteúdo 4">
              <a:extLst>
                <a:ext uri="{FF2B5EF4-FFF2-40B4-BE49-F238E27FC236}">
                  <a16:creationId xmlns:a16="http://schemas.microsoft.com/office/drawing/2014/main" id="{089E4975-42CF-4D23-BA88-57DCB73AE31C}"/>
                </a:ext>
              </a:extLst>
            </p:cNvPr>
            <p:cNvGrpSpPr/>
            <p:nvPr/>
          </p:nvGrpSpPr>
          <p:grpSpPr>
            <a:xfrm>
              <a:off x="5658872" y="1194502"/>
              <a:ext cx="163114" cy="152392"/>
              <a:chOff x="5658872" y="1194502"/>
              <a:chExt cx="163114" cy="152392"/>
            </a:xfrm>
            <a:grpFill/>
          </p:grpSpPr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6AE7B038-03BE-476E-996A-68B0623C5868}"/>
                  </a:ext>
                </a:extLst>
              </p:cNvPr>
              <p:cNvSpPr/>
              <p:nvPr/>
            </p:nvSpPr>
            <p:spPr>
              <a:xfrm>
                <a:off x="5711759" y="1194502"/>
                <a:ext cx="86028" cy="86343"/>
              </a:xfrm>
              <a:custGeom>
                <a:avLst/>
                <a:gdLst>
                  <a:gd name="connsiteX0" fmla="*/ 43020 w 86028"/>
                  <a:gd name="connsiteY0" fmla="*/ 86344 h 86343"/>
                  <a:gd name="connsiteX1" fmla="*/ 86028 w 86028"/>
                  <a:gd name="connsiteY1" fmla="*/ 43324 h 86343"/>
                  <a:gd name="connsiteX2" fmla="*/ 43020 w 86028"/>
                  <a:gd name="connsiteY2" fmla="*/ 0 h 86343"/>
                  <a:gd name="connsiteX3" fmla="*/ 0 w 86028"/>
                  <a:gd name="connsiteY3" fmla="*/ 43324 h 86343"/>
                  <a:gd name="connsiteX4" fmla="*/ 43020 w 86028"/>
                  <a:gd name="connsiteY4" fmla="*/ 86344 h 86343"/>
                  <a:gd name="connsiteX5" fmla="*/ 76466 w 86028"/>
                  <a:gd name="connsiteY5" fmla="*/ 43324 h 86343"/>
                  <a:gd name="connsiteX6" fmla="*/ 47801 w 86028"/>
                  <a:gd name="connsiteY6" fmla="*/ 76444 h 86343"/>
                  <a:gd name="connsiteX7" fmla="*/ 47801 w 86028"/>
                  <a:gd name="connsiteY7" fmla="*/ 66398 h 86343"/>
                  <a:gd name="connsiteX8" fmla="*/ 57352 w 86028"/>
                  <a:gd name="connsiteY8" fmla="*/ 52886 h 86343"/>
                  <a:gd name="connsiteX9" fmla="*/ 43020 w 86028"/>
                  <a:gd name="connsiteY9" fmla="*/ 38554 h 86343"/>
                  <a:gd name="connsiteX10" fmla="*/ 38238 w 86028"/>
                  <a:gd name="connsiteY10" fmla="*/ 33773 h 86343"/>
                  <a:gd name="connsiteX11" fmla="*/ 43020 w 86028"/>
                  <a:gd name="connsiteY11" fmla="*/ 28991 h 86343"/>
                  <a:gd name="connsiteX12" fmla="*/ 47801 w 86028"/>
                  <a:gd name="connsiteY12" fmla="*/ 33773 h 86343"/>
                  <a:gd name="connsiteX13" fmla="*/ 57352 w 86028"/>
                  <a:gd name="connsiteY13" fmla="*/ 33773 h 86343"/>
                  <a:gd name="connsiteX14" fmla="*/ 47801 w 86028"/>
                  <a:gd name="connsiteY14" fmla="*/ 20250 h 86343"/>
                  <a:gd name="connsiteX15" fmla="*/ 47801 w 86028"/>
                  <a:gd name="connsiteY15" fmla="*/ 9900 h 86343"/>
                  <a:gd name="connsiteX16" fmla="*/ 76466 w 86028"/>
                  <a:gd name="connsiteY16" fmla="*/ 43324 h 86343"/>
                  <a:gd name="connsiteX17" fmla="*/ 38238 w 86028"/>
                  <a:gd name="connsiteY17" fmla="*/ 9900 h 86343"/>
                  <a:gd name="connsiteX18" fmla="*/ 38238 w 86028"/>
                  <a:gd name="connsiteY18" fmla="*/ 20250 h 86343"/>
                  <a:gd name="connsiteX19" fmla="*/ 28676 w 86028"/>
                  <a:gd name="connsiteY19" fmla="*/ 33773 h 86343"/>
                  <a:gd name="connsiteX20" fmla="*/ 43020 w 86028"/>
                  <a:gd name="connsiteY20" fmla="*/ 48105 h 86343"/>
                  <a:gd name="connsiteX21" fmla="*/ 47801 w 86028"/>
                  <a:gd name="connsiteY21" fmla="*/ 52886 h 86343"/>
                  <a:gd name="connsiteX22" fmla="*/ 43020 w 86028"/>
                  <a:gd name="connsiteY22" fmla="*/ 57668 h 86343"/>
                  <a:gd name="connsiteX23" fmla="*/ 38238 w 86028"/>
                  <a:gd name="connsiteY23" fmla="*/ 52886 h 86343"/>
                  <a:gd name="connsiteX24" fmla="*/ 28676 w 86028"/>
                  <a:gd name="connsiteY24" fmla="*/ 52886 h 86343"/>
                  <a:gd name="connsiteX25" fmla="*/ 38238 w 86028"/>
                  <a:gd name="connsiteY25" fmla="*/ 66398 h 86343"/>
                  <a:gd name="connsiteX26" fmla="*/ 38238 w 86028"/>
                  <a:gd name="connsiteY26" fmla="*/ 76444 h 86343"/>
                  <a:gd name="connsiteX27" fmla="*/ 9563 w 86028"/>
                  <a:gd name="connsiteY27" fmla="*/ 43324 h 86343"/>
                  <a:gd name="connsiteX28" fmla="*/ 38238 w 86028"/>
                  <a:gd name="connsiteY28" fmla="*/ 9900 h 8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6028" h="86343">
                    <a:moveTo>
                      <a:pt x="43020" y="86344"/>
                    </a:moveTo>
                    <a:cubicBezTo>
                      <a:pt x="66735" y="86344"/>
                      <a:pt x="86028" y="67050"/>
                      <a:pt x="86028" y="43324"/>
                    </a:cubicBezTo>
                    <a:cubicBezTo>
                      <a:pt x="86028" y="19609"/>
                      <a:pt x="66780" y="0"/>
                      <a:pt x="43020" y="0"/>
                    </a:cubicBezTo>
                    <a:cubicBezTo>
                      <a:pt x="19294" y="0"/>
                      <a:pt x="0" y="19564"/>
                      <a:pt x="0" y="43324"/>
                    </a:cubicBezTo>
                    <a:cubicBezTo>
                      <a:pt x="0" y="67050"/>
                      <a:pt x="19294" y="86344"/>
                      <a:pt x="43020" y="86344"/>
                    </a:cubicBezTo>
                    <a:close/>
                    <a:moveTo>
                      <a:pt x="76466" y="43324"/>
                    </a:moveTo>
                    <a:cubicBezTo>
                      <a:pt x="76466" y="60154"/>
                      <a:pt x="63990" y="74115"/>
                      <a:pt x="47801" y="76444"/>
                    </a:cubicBezTo>
                    <a:lnTo>
                      <a:pt x="47801" y="66398"/>
                    </a:lnTo>
                    <a:cubicBezTo>
                      <a:pt x="53358" y="64429"/>
                      <a:pt x="57352" y="59119"/>
                      <a:pt x="57352" y="52886"/>
                    </a:cubicBezTo>
                    <a:cubicBezTo>
                      <a:pt x="57352" y="44977"/>
                      <a:pt x="50917" y="38554"/>
                      <a:pt x="43020" y="38554"/>
                    </a:cubicBezTo>
                    <a:cubicBezTo>
                      <a:pt x="40376" y="38554"/>
                      <a:pt x="38238" y="36405"/>
                      <a:pt x="38238" y="33773"/>
                    </a:cubicBezTo>
                    <a:cubicBezTo>
                      <a:pt x="38238" y="31129"/>
                      <a:pt x="40376" y="28991"/>
                      <a:pt x="43020" y="28991"/>
                    </a:cubicBezTo>
                    <a:cubicBezTo>
                      <a:pt x="45653" y="28991"/>
                      <a:pt x="47801" y="31129"/>
                      <a:pt x="47801" y="33773"/>
                    </a:cubicBezTo>
                    <a:lnTo>
                      <a:pt x="57352" y="33773"/>
                    </a:lnTo>
                    <a:cubicBezTo>
                      <a:pt x="57352" y="27540"/>
                      <a:pt x="53358" y="22230"/>
                      <a:pt x="47801" y="20250"/>
                    </a:cubicBezTo>
                    <a:lnTo>
                      <a:pt x="47801" y="9900"/>
                    </a:lnTo>
                    <a:cubicBezTo>
                      <a:pt x="63990" y="12251"/>
                      <a:pt x="76466" y="26347"/>
                      <a:pt x="76466" y="43324"/>
                    </a:cubicBezTo>
                    <a:close/>
                    <a:moveTo>
                      <a:pt x="38238" y="9900"/>
                    </a:moveTo>
                    <a:lnTo>
                      <a:pt x="38238" y="20250"/>
                    </a:lnTo>
                    <a:cubicBezTo>
                      <a:pt x="32681" y="22230"/>
                      <a:pt x="28676" y="27540"/>
                      <a:pt x="28676" y="33773"/>
                    </a:cubicBezTo>
                    <a:cubicBezTo>
                      <a:pt x="28676" y="41670"/>
                      <a:pt x="35111" y="48105"/>
                      <a:pt x="43020" y="48105"/>
                    </a:cubicBezTo>
                    <a:cubicBezTo>
                      <a:pt x="45653" y="48105"/>
                      <a:pt x="47801" y="50254"/>
                      <a:pt x="47801" y="52886"/>
                    </a:cubicBezTo>
                    <a:cubicBezTo>
                      <a:pt x="47801" y="55519"/>
                      <a:pt x="45653" y="57668"/>
                      <a:pt x="43020" y="57668"/>
                    </a:cubicBezTo>
                    <a:cubicBezTo>
                      <a:pt x="40376" y="57668"/>
                      <a:pt x="38238" y="55519"/>
                      <a:pt x="38238" y="52886"/>
                    </a:cubicBezTo>
                    <a:lnTo>
                      <a:pt x="28676" y="52886"/>
                    </a:lnTo>
                    <a:cubicBezTo>
                      <a:pt x="28676" y="59119"/>
                      <a:pt x="32681" y="64429"/>
                      <a:pt x="38238" y="66398"/>
                    </a:cubicBezTo>
                    <a:lnTo>
                      <a:pt x="38238" y="76444"/>
                    </a:lnTo>
                    <a:cubicBezTo>
                      <a:pt x="22050" y="74115"/>
                      <a:pt x="9563" y="60154"/>
                      <a:pt x="9563" y="43324"/>
                    </a:cubicBezTo>
                    <a:cubicBezTo>
                      <a:pt x="9563" y="26347"/>
                      <a:pt x="22050" y="12251"/>
                      <a:pt x="38238" y="9900"/>
                    </a:cubicBezTo>
                    <a:close/>
                  </a:path>
                </a:pathLst>
              </a:custGeom>
              <a:solidFill>
                <a:schemeClr val="tx1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A23AE285-FC88-4E6B-B3F3-B88F59CD4CA4}"/>
                  </a:ext>
                </a:extLst>
              </p:cNvPr>
              <p:cNvSpPr/>
              <p:nvPr/>
            </p:nvSpPr>
            <p:spPr>
              <a:xfrm>
                <a:off x="5658872" y="1284110"/>
                <a:ext cx="163114" cy="62784"/>
              </a:xfrm>
              <a:custGeom>
                <a:avLst/>
                <a:gdLst>
                  <a:gd name="connsiteX0" fmla="*/ 35910 w 163114"/>
                  <a:gd name="connsiteY0" fmla="*/ 60298 h 62784"/>
                  <a:gd name="connsiteX1" fmla="*/ 55283 w 163114"/>
                  <a:gd name="connsiteY1" fmla="*/ 54088 h 62784"/>
                  <a:gd name="connsiteX2" fmla="*/ 98044 w 163114"/>
                  <a:gd name="connsiteY2" fmla="*/ 54088 h 62784"/>
                  <a:gd name="connsiteX3" fmla="*/ 163114 w 163114"/>
                  <a:gd name="connsiteY3" fmla="*/ 16389 h 62784"/>
                  <a:gd name="connsiteX4" fmla="*/ 160740 w 163114"/>
                  <a:gd name="connsiteY4" fmla="*/ 12260 h 62784"/>
                  <a:gd name="connsiteX5" fmla="*/ 128227 w 163114"/>
                  <a:gd name="connsiteY5" fmla="*/ 3103 h 62784"/>
                  <a:gd name="connsiteX6" fmla="*/ 105458 w 163114"/>
                  <a:gd name="connsiteY6" fmla="*/ 16648 h 62784"/>
                  <a:gd name="connsiteX7" fmla="*/ 105458 w 163114"/>
                  <a:gd name="connsiteY7" fmla="*/ 6298 h 62784"/>
                  <a:gd name="connsiteX8" fmla="*/ 51255 w 163114"/>
                  <a:gd name="connsiteY8" fmla="*/ 6298 h 62784"/>
                  <a:gd name="connsiteX9" fmla="*/ 3375 w 163114"/>
                  <a:gd name="connsiteY9" fmla="*/ 26807 h 62784"/>
                  <a:gd name="connsiteX10" fmla="*/ 0 w 163114"/>
                  <a:gd name="connsiteY10" fmla="*/ 30193 h 62784"/>
                  <a:gd name="connsiteX11" fmla="*/ 32591 w 163114"/>
                  <a:gd name="connsiteY11" fmla="*/ 62784 h 62784"/>
                  <a:gd name="connsiteX12" fmla="*/ 35910 w 163114"/>
                  <a:gd name="connsiteY12" fmla="*/ 60298 h 62784"/>
                  <a:gd name="connsiteX13" fmla="*/ 51255 w 163114"/>
                  <a:gd name="connsiteY13" fmla="*/ 15849 h 62784"/>
                  <a:gd name="connsiteX14" fmla="*/ 95906 w 163114"/>
                  <a:gd name="connsiteY14" fmla="*/ 15849 h 62784"/>
                  <a:gd name="connsiteX15" fmla="*/ 95906 w 163114"/>
                  <a:gd name="connsiteY15" fmla="*/ 25412 h 62784"/>
                  <a:gd name="connsiteX16" fmla="*/ 62449 w 163114"/>
                  <a:gd name="connsiteY16" fmla="*/ 25412 h 62784"/>
                  <a:gd name="connsiteX17" fmla="*/ 62449 w 163114"/>
                  <a:gd name="connsiteY17" fmla="*/ 34974 h 62784"/>
                  <a:gd name="connsiteX18" fmla="*/ 105458 w 163114"/>
                  <a:gd name="connsiteY18" fmla="*/ 34974 h 62784"/>
                  <a:gd name="connsiteX19" fmla="*/ 105458 w 163114"/>
                  <a:gd name="connsiteY19" fmla="*/ 27774 h 62784"/>
                  <a:gd name="connsiteX20" fmla="*/ 133009 w 163114"/>
                  <a:gd name="connsiteY20" fmla="*/ 11372 h 62784"/>
                  <a:gd name="connsiteX21" fmla="*/ 149423 w 163114"/>
                  <a:gd name="connsiteY21" fmla="*/ 13273 h 62784"/>
                  <a:gd name="connsiteX22" fmla="*/ 95479 w 163114"/>
                  <a:gd name="connsiteY22" fmla="*/ 44525 h 62784"/>
                  <a:gd name="connsiteX23" fmla="*/ 55283 w 163114"/>
                  <a:gd name="connsiteY23" fmla="*/ 44525 h 62784"/>
                  <a:gd name="connsiteX24" fmla="*/ 33660 w 163114"/>
                  <a:gd name="connsiteY24" fmla="*/ 50330 h 62784"/>
                  <a:gd name="connsiteX25" fmla="*/ 13624 w 163114"/>
                  <a:gd name="connsiteY25" fmla="*/ 30305 h 62784"/>
                  <a:gd name="connsiteX26" fmla="*/ 51255 w 163114"/>
                  <a:gd name="connsiteY26" fmla="*/ 15849 h 62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3114" h="62784">
                    <a:moveTo>
                      <a:pt x="35910" y="60298"/>
                    </a:moveTo>
                    <a:cubicBezTo>
                      <a:pt x="41097" y="56405"/>
                      <a:pt x="48341" y="54088"/>
                      <a:pt x="55283" y="54088"/>
                    </a:cubicBezTo>
                    <a:lnTo>
                      <a:pt x="98044" y="54088"/>
                    </a:lnTo>
                    <a:lnTo>
                      <a:pt x="163114" y="16389"/>
                    </a:lnTo>
                    <a:lnTo>
                      <a:pt x="160740" y="12260"/>
                    </a:lnTo>
                    <a:cubicBezTo>
                      <a:pt x="154159" y="774"/>
                      <a:pt x="139680" y="-3467"/>
                      <a:pt x="128227" y="3103"/>
                    </a:cubicBezTo>
                    <a:lnTo>
                      <a:pt x="105458" y="16648"/>
                    </a:lnTo>
                    <a:lnTo>
                      <a:pt x="105458" y="6298"/>
                    </a:lnTo>
                    <a:lnTo>
                      <a:pt x="51255" y="6298"/>
                    </a:lnTo>
                    <a:cubicBezTo>
                      <a:pt x="33097" y="6298"/>
                      <a:pt x="16988" y="13194"/>
                      <a:pt x="3375" y="26807"/>
                    </a:cubicBezTo>
                    <a:lnTo>
                      <a:pt x="0" y="30193"/>
                    </a:lnTo>
                    <a:lnTo>
                      <a:pt x="32591" y="62784"/>
                    </a:lnTo>
                    <a:lnTo>
                      <a:pt x="35910" y="60298"/>
                    </a:lnTo>
                    <a:close/>
                    <a:moveTo>
                      <a:pt x="51255" y="15849"/>
                    </a:moveTo>
                    <a:lnTo>
                      <a:pt x="95906" y="15849"/>
                    </a:lnTo>
                    <a:lnTo>
                      <a:pt x="95906" y="25412"/>
                    </a:lnTo>
                    <a:lnTo>
                      <a:pt x="62449" y="25412"/>
                    </a:lnTo>
                    <a:lnTo>
                      <a:pt x="62449" y="34974"/>
                    </a:lnTo>
                    <a:lnTo>
                      <a:pt x="105458" y="34974"/>
                    </a:lnTo>
                    <a:lnTo>
                      <a:pt x="105458" y="27774"/>
                    </a:lnTo>
                    <a:lnTo>
                      <a:pt x="133009" y="11372"/>
                    </a:lnTo>
                    <a:cubicBezTo>
                      <a:pt x="138488" y="8255"/>
                      <a:pt x="145035" y="9347"/>
                      <a:pt x="149423" y="13273"/>
                    </a:cubicBezTo>
                    <a:lnTo>
                      <a:pt x="95479" y="44525"/>
                    </a:lnTo>
                    <a:lnTo>
                      <a:pt x="55283" y="44525"/>
                    </a:lnTo>
                    <a:cubicBezTo>
                      <a:pt x="47666" y="44525"/>
                      <a:pt x="39994" y="46618"/>
                      <a:pt x="33660" y="50330"/>
                    </a:cubicBezTo>
                    <a:lnTo>
                      <a:pt x="13624" y="30305"/>
                    </a:lnTo>
                    <a:cubicBezTo>
                      <a:pt x="24604" y="20709"/>
                      <a:pt x="37238" y="15849"/>
                      <a:pt x="51255" y="15849"/>
                    </a:cubicBezTo>
                    <a:close/>
                  </a:path>
                </a:pathLst>
              </a:custGeom>
              <a:solidFill>
                <a:schemeClr val="tx1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Espaço Reservado para Conteúdo 4">
            <a:extLst>
              <a:ext uri="{FF2B5EF4-FFF2-40B4-BE49-F238E27FC236}">
                <a16:creationId xmlns:a16="http://schemas.microsoft.com/office/drawing/2014/main" id="{71DF984A-6A2D-4442-BA3A-66EB32CFB42A}"/>
              </a:ext>
            </a:extLst>
          </p:cNvPr>
          <p:cNvGrpSpPr/>
          <p:nvPr/>
        </p:nvGrpSpPr>
        <p:grpSpPr>
          <a:xfrm>
            <a:off x="7841012" y="1087818"/>
            <a:ext cx="365760" cy="365759"/>
            <a:chOff x="7841012" y="1087818"/>
            <a:chExt cx="365760" cy="36575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FF33DDEF-A36D-41CD-B947-7D1BD970DBFB}"/>
                </a:ext>
              </a:extLst>
            </p:cNvPr>
            <p:cNvSpPr/>
            <p:nvPr/>
          </p:nvSpPr>
          <p:spPr>
            <a:xfrm>
              <a:off x="7841012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grpFill/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517D372D-5B46-4378-865D-E7AAF67FED81}"/>
                </a:ext>
              </a:extLst>
            </p:cNvPr>
            <p:cNvSpPr/>
            <p:nvPr/>
          </p:nvSpPr>
          <p:spPr>
            <a:xfrm>
              <a:off x="7933408" y="1194502"/>
              <a:ext cx="180967" cy="152392"/>
            </a:xfrm>
            <a:custGeom>
              <a:avLst/>
              <a:gdLst>
                <a:gd name="connsiteX0" fmla="*/ 123818 w 180967"/>
                <a:gd name="connsiteY0" fmla="*/ 95242 h 152392"/>
                <a:gd name="connsiteX1" fmla="*/ 104771 w 180967"/>
                <a:gd name="connsiteY1" fmla="*/ 95242 h 152392"/>
                <a:gd name="connsiteX2" fmla="*/ 95243 w 180967"/>
                <a:gd name="connsiteY2" fmla="*/ 104771 h 152392"/>
                <a:gd name="connsiteX3" fmla="*/ 95243 w 180967"/>
                <a:gd name="connsiteY3" fmla="*/ 142864 h 152392"/>
                <a:gd name="connsiteX4" fmla="*/ 104771 w 180967"/>
                <a:gd name="connsiteY4" fmla="*/ 152392 h 152392"/>
                <a:gd name="connsiteX5" fmla="*/ 123818 w 180967"/>
                <a:gd name="connsiteY5" fmla="*/ 152392 h 152392"/>
                <a:gd name="connsiteX6" fmla="*/ 133347 w 180967"/>
                <a:gd name="connsiteY6" fmla="*/ 142864 h 152392"/>
                <a:gd name="connsiteX7" fmla="*/ 133347 w 180967"/>
                <a:gd name="connsiteY7" fmla="*/ 104771 h 152392"/>
                <a:gd name="connsiteX8" fmla="*/ 123818 w 180967"/>
                <a:gd name="connsiteY8" fmla="*/ 95242 h 152392"/>
                <a:gd name="connsiteX9" fmla="*/ 119059 w 180967"/>
                <a:gd name="connsiteY9" fmla="*/ 138105 h 152392"/>
                <a:gd name="connsiteX10" fmla="*/ 109530 w 180967"/>
                <a:gd name="connsiteY10" fmla="*/ 138105 h 152392"/>
                <a:gd name="connsiteX11" fmla="*/ 109530 w 180967"/>
                <a:gd name="connsiteY11" fmla="*/ 109530 h 152392"/>
                <a:gd name="connsiteX12" fmla="*/ 119059 w 180967"/>
                <a:gd name="connsiteY12" fmla="*/ 109530 h 152392"/>
                <a:gd name="connsiteX13" fmla="*/ 119059 w 180967"/>
                <a:gd name="connsiteY13" fmla="*/ 138105 h 152392"/>
                <a:gd name="connsiteX14" fmla="*/ 171450 w 180967"/>
                <a:gd name="connsiteY14" fmla="*/ 57150 h 152392"/>
                <a:gd name="connsiteX15" fmla="*/ 152392 w 180967"/>
                <a:gd name="connsiteY15" fmla="*/ 57150 h 152392"/>
                <a:gd name="connsiteX16" fmla="*/ 142875 w 180967"/>
                <a:gd name="connsiteY16" fmla="*/ 66668 h 152392"/>
                <a:gd name="connsiteX17" fmla="*/ 142875 w 180967"/>
                <a:gd name="connsiteY17" fmla="*/ 142864 h 152392"/>
                <a:gd name="connsiteX18" fmla="*/ 152392 w 180967"/>
                <a:gd name="connsiteY18" fmla="*/ 152392 h 152392"/>
                <a:gd name="connsiteX19" fmla="*/ 171450 w 180967"/>
                <a:gd name="connsiteY19" fmla="*/ 152392 h 152392"/>
                <a:gd name="connsiteX20" fmla="*/ 180967 w 180967"/>
                <a:gd name="connsiteY20" fmla="*/ 142864 h 152392"/>
                <a:gd name="connsiteX21" fmla="*/ 180967 w 180967"/>
                <a:gd name="connsiteY21" fmla="*/ 66668 h 152392"/>
                <a:gd name="connsiteX22" fmla="*/ 171450 w 180967"/>
                <a:gd name="connsiteY22" fmla="*/ 57150 h 152392"/>
                <a:gd name="connsiteX23" fmla="*/ 171450 w 180967"/>
                <a:gd name="connsiteY23" fmla="*/ 57150 h 152392"/>
                <a:gd name="connsiteX24" fmla="*/ 166680 w 180967"/>
                <a:gd name="connsiteY24" fmla="*/ 138105 h 152392"/>
                <a:gd name="connsiteX25" fmla="*/ 157163 w 180967"/>
                <a:gd name="connsiteY25" fmla="*/ 138105 h 152392"/>
                <a:gd name="connsiteX26" fmla="*/ 157163 w 180967"/>
                <a:gd name="connsiteY26" fmla="*/ 71438 h 152392"/>
                <a:gd name="connsiteX27" fmla="*/ 166680 w 180967"/>
                <a:gd name="connsiteY27" fmla="*/ 71438 h 152392"/>
                <a:gd name="connsiteX28" fmla="*/ 166680 w 180967"/>
                <a:gd name="connsiteY28" fmla="*/ 138105 h 152392"/>
                <a:gd name="connsiteX29" fmla="*/ 76196 w 180967"/>
                <a:gd name="connsiteY29" fmla="*/ 57150 h 152392"/>
                <a:gd name="connsiteX30" fmla="*/ 57150 w 180967"/>
                <a:gd name="connsiteY30" fmla="*/ 57150 h 152392"/>
                <a:gd name="connsiteX31" fmla="*/ 47621 w 180967"/>
                <a:gd name="connsiteY31" fmla="*/ 66668 h 152392"/>
                <a:gd name="connsiteX32" fmla="*/ 47621 w 180967"/>
                <a:gd name="connsiteY32" fmla="*/ 142864 h 152392"/>
                <a:gd name="connsiteX33" fmla="*/ 57150 w 180967"/>
                <a:gd name="connsiteY33" fmla="*/ 152392 h 152392"/>
                <a:gd name="connsiteX34" fmla="*/ 76196 w 180967"/>
                <a:gd name="connsiteY34" fmla="*/ 152392 h 152392"/>
                <a:gd name="connsiteX35" fmla="*/ 85725 w 180967"/>
                <a:gd name="connsiteY35" fmla="*/ 142864 h 152392"/>
                <a:gd name="connsiteX36" fmla="*/ 85725 w 180967"/>
                <a:gd name="connsiteY36" fmla="*/ 66668 h 152392"/>
                <a:gd name="connsiteX37" fmla="*/ 76196 w 180967"/>
                <a:gd name="connsiteY37" fmla="*/ 57150 h 152392"/>
                <a:gd name="connsiteX38" fmla="*/ 76196 w 180967"/>
                <a:gd name="connsiteY38" fmla="*/ 57150 h 152392"/>
                <a:gd name="connsiteX39" fmla="*/ 71438 w 180967"/>
                <a:gd name="connsiteY39" fmla="*/ 138105 h 152392"/>
                <a:gd name="connsiteX40" fmla="*/ 61909 w 180967"/>
                <a:gd name="connsiteY40" fmla="*/ 138105 h 152392"/>
                <a:gd name="connsiteX41" fmla="*/ 61909 w 180967"/>
                <a:gd name="connsiteY41" fmla="*/ 71438 h 152392"/>
                <a:gd name="connsiteX42" fmla="*/ 71438 w 180967"/>
                <a:gd name="connsiteY42" fmla="*/ 71438 h 152392"/>
                <a:gd name="connsiteX43" fmla="*/ 71438 w 180967"/>
                <a:gd name="connsiteY43" fmla="*/ 138105 h 152392"/>
                <a:gd name="connsiteX44" fmla="*/ 28575 w 180967"/>
                <a:gd name="connsiteY44" fmla="*/ 104771 h 152392"/>
                <a:gd name="connsiteX45" fmla="*/ 9517 w 180967"/>
                <a:gd name="connsiteY45" fmla="*/ 104771 h 152392"/>
                <a:gd name="connsiteX46" fmla="*/ 0 w 180967"/>
                <a:gd name="connsiteY46" fmla="*/ 114289 h 152392"/>
                <a:gd name="connsiteX47" fmla="*/ 0 w 180967"/>
                <a:gd name="connsiteY47" fmla="*/ 142864 h 152392"/>
                <a:gd name="connsiteX48" fmla="*/ 9517 w 180967"/>
                <a:gd name="connsiteY48" fmla="*/ 152392 h 152392"/>
                <a:gd name="connsiteX49" fmla="*/ 28575 w 180967"/>
                <a:gd name="connsiteY49" fmla="*/ 152392 h 152392"/>
                <a:gd name="connsiteX50" fmla="*/ 38092 w 180967"/>
                <a:gd name="connsiteY50" fmla="*/ 142864 h 152392"/>
                <a:gd name="connsiteX51" fmla="*/ 38092 w 180967"/>
                <a:gd name="connsiteY51" fmla="*/ 114289 h 152392"/>
                <a:gd name="connsiteX52" fmla="*/ 28575 w 180967"/>
                <a:gd name="connsiteY52" fmla="*/ 104771 h 152392"/>
                <a:gd name="connsiteX53" fmla="*/ 28575 w 180967"/>
                <a:gd name="connsiteY53" fmla="*/ 104771 h 152392"/>
                <a:gd name="connsiteX54" fmla="*/ 23805 w 180967"/>
                <a:gd name="connsiteY54" fmla="*/ 138105 h 152392"/>
                <a:gd name="connsiteX55" fmla="*/ 14288 w 180967"/>
                <a:gd name="connsiteY55" fmla="*/ 138105 h 152392"/>
                <a:gd name="connsiteX56" fmla="*/ 14288 w 180967"/>
                <a:gd name="connsiteY56" fmla="*/ 119059 h 152392"/>
                <a:gd name="connsiteX57" fmla="*/ 23805 w 180967"/>
                <a:gd name="connsiteY57" fmla="*/ 119059 h 152392"/>
                <a:gd name="connsiteX58" fmla="*/ 23805 w 180967"/>
                <a:gd name="connsiteY58" fmla="*/ 138105 h 152392"/>
                <a:gd name="connsiteX59" fmla="*/ 19046 w 180967"/>
                <a:gd name="connsiteY59" fmla="*/ 76196 h 152392"/>
                <a:gd name="connsiteX60" fmla="*/ 33334 w 180967"/>
                <a:gd name="connsiteY60" fmla="*/ 61909 h 152392"/>
                <a:gd name="connsiteX61" fmla="*/ 32805 w 180967"/>
                <a:gd name="connsiteY61" fmla="*/ 58253 h 152392"/>
                <a:gd name="connsiteX62" fmla="*/ 63012 w 180967"/>
                <a:gd name="connsiteY62" fmla="*/ 28046 h 152392"/>
                <a:gd name="connsiteX63" fmla="*/ 66668 w 180967"/>
                <a:gd name="connsiteY63" fmla="*/ 28575 h 152392"/>
                <a:gd name="connsiteX64" fmla="*/ 71842 w 180967"/>
                <a:gd name="connsiteY64" fmla="*/ 27574 h 152392"/>
                <a:gd name="connsiteX65" fmla="*/ 100226 w 180967"/>
                <a:gd name="connsiteY65" fmla="*/ 50276 h 152392"/>
                <a:gd name="connsiteX66" fmla="*/ 100012 w 180967"/>
                <a:gd name="connsiteY66" fmla="*/ 52380 h 152392"/>
                <a:gd name="connsiteX67" fmla="*/ 114300 w 180967"/>
                <a:gd name="connsiteY67" fmla="*/ 66668 h 152392"/>
                <a:gd name="connsiteX68" fmla="*/ 128588 w 180967"/>
                <a:gd name="connsiteY68" fmla="*/ 52380 h 152392"/>
                <a:gd name="connsiteX69" fmla="*/ 128374 w 180967"/>
                <a:gd name="connsiteY69" fmla="*/ 50276 h 152392"/>
                <a:gd name="connsiteX70" fmla="*/ 156757 w 180967"/>
                <a:gd name="connsiteY70" fmla="*/ 27574 h 152392"/>
                <a:gd name="connsiteX71" fmla="*/ 161921 w 180967"/>
                <a:gd name="connsiteY71" fmla="*/ 28575 h 152392"/>
                <a:gd name="connsiteX72" fmla="*/ 176209 w 180967"/>
                <a:gd name="connsiteY72" fmla="*/ 14287 h 152392"/>
                <a:gd name="connsiteX73" fmla="*/ 161921 w 180967"/>
                <a:gd name="connsiteY73" fmla="*/ 0 h 152392"/>
                <a:gd name="connsiteX74" fmla="*/ 147634 w 180967"/>
                <a:gd name="connsiteY74" fmla="*/ 14287 h 152392"/>
                <a:gd name="connsiteX75" fmla="*/ 147847 w 180967"/>
                <a:gd name="connsiteY75" fmla="*/ 16402 h 152392"/>
                <a:gd name="connsiteX76" fmla="*/ 119464 w 180967"/>
                <a:gd name="connsiteY76" fmla="*/ 39094 h 152392"/>
                <a:gd name="connsiteX77" fmla="*/ 114289 w 180967"/>
                <a:gd name="connsiteY77" fmla="*/ 38092 h 152392"/>
                <a:gd name="connsiteX78" fmla="*/ 109125 w 180967"/>
                <a:gd name="connsiteY78" fmla="*/ 39094 h 152392"/>
                <a:gd name="connsiteX79" fmla="*/ 80753 w 180967"/>
                <a:gd name="connsiteY79" fmla="*/ 16402 h 152392"/>
                <a:gd name="connsiteX80" fmla="*/ 80955 w 180967"/>
                <a:gd name="connsiteY80" fmla="*/ 14287 h 152392"/>
                <a:gd name="connsiteX81" fmla="*/ 66668 w 180967"/>
                <a:gd name="connsiteY81" fmla="*/ 0 h 152392"/>
                <a:gd name="connsiteX82" fmla="*/ 52380 w 180967"/>
                <a:gd name="connsiteY82" fmla="*/ 14287 h 152392"/>
                <a:gd name="connsiteX83" fmla="*/ 52909 w 180967"/>
                <a:gd name="connsiteY83" fmla="*/ 17944 h 152392"/>
                <a:gd name="connsiteX84" fmla="*/ 22703 w 180967"/>
                <a:gd name="connsiteY84" fmla="*/ 48150 h 152392"/>
                <a:gd name="connsiteX85" fmla="*/ 19046 w 180967"/>
                <a:gd name="connsiteY85" fmla="*/ 47621 h 152392"/>
                <a:gd name="connsiteX86" fmla="*/ 4759 w 180967"/>
                <a:gd name="connsiteY86" fmla="*/ 61909 h 152392"/>
                <a:gd name="connsiteX87" fmla="*/ 19046 w 180967"/>
                <a:gd name="connsiteY87" fmla="*/ 76196 h 152392"/>
                <a:gd name="connsiteX88" fmla="*/ 19046 w 180967"/>
                <a:gd name="connsiteY88" fmla="*/ 76196 h 15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0967" h="152392">
                  <a:moveTo>
                    <a:pt x="123818" y="95242"/>
                  </a:moveTo>
                  <a:lnTo>
                    <a:pt x="104771" y="95242"/>
                  </a:lnTo>
                  <a:cubicBezTo>
                    <a:pt x="99517" y="95242"/>
                    <a:pt x="95243" y="99506"/>
                    <a:pt x="95243" y="104771"/>
                  </a:cubicBezTo>
                  <a:lnTo>
                    <a:pt x="95243" y="142864"/>
                  </a:lnTo>
                  <a:cubicBezTo>
                    <a:pt x="95243" y="148129"/>
                    <a:pt x="99517" y="152392"/>
                    <a:pt x="104771" y="152392"/>
                  </a:cubicBezTo>
                  <a:lnTo>
                    <a:pt x="123818" y="152392"/>
                  </a:lnTo>
                  <a:cubicBezTo>
                    <a:pt x="129083" y="152392"/>
                    <a:pt x="133347" y="148129"/>
                    <a:pt x="133347" y="142864"/>
                  </a:cubicBezTo>
                  <a:lnTo>
                    <a:pt x="133347" y="104771"/>
                  </a:lnTo>
                  <a:cubicBezTo>
                    <a:pt x="133347" y="99506"/>
                    <a:pt x="129083" y="95242"/>
                    <a:pt x="123818" y="95242"/>
                  </a:cubicBezTo>
                  <a:close/>
                  <a:moveTo>
                    <a:pt x="119059" y="138105"/>
                  </a:moveTo>
                  <a:lnTo>
                    <a:pt x="109530" y="138105"/>
                  </a:lnTo>
                  <a:lnTo>
                    <a:pt x="109530" y="109530"/>
                  </a:lnTo>
                  <a:lnTo>
                    <a:pt x="119059" y="109530"/>
                  </a:lnTo>
                  <a:lnTo>
                    <a:pt x="119059" y="138105"/>
                  </a:lnTo>
                  <a:close/>
                  <a:moveTo>
                    <a:pt x="171450" y="57150"/>
                  </a:moveTo>
                  <a:lnTo>
                    <a:pt x="152392" y="57150"/>
                  </a:lnTo>
                  <a:cubicBezTo>
                    <a:pt x="147139" y="57150"/>
                    <a:pt x="142875" y="61414"/>
                    <a:pt x="142875" y="66668"/>
                  </a:cubicBezTo>
                  <a:lnTo>
                    <a:pt x="142875" y="142864"/>
                  </a:lnTo>
                  <a:cubicBezTo>
                    <a:pt x="142875" y="148129"/>
                    <a:pt x="147139" y="152392"/>
                    <a:pt x="152392" y="152392"/>
                  </a:cubicBezTo>
                  <a:lnTo>
                    <a:pt x="171450" y="152392"/>
                  </a:lnTo>
                  <a:cubicBezTo>
                    <a:pt x="176704" y="152392"/>
                    <a:pt x="180967" y="148129"/>
                    <a:pt x="180967" y="142864"/>
                  </a:cubicBezTo>
                  <a:lnTo>
                    <a:pt x="180967" y="66668"/>
                  </a:lnTo>
                  <a:cubicBezTo>
                    <a:pt x="180967" y="61414"/>
                    <a:pt x="176704" y="57150"/>
                    <a:pt x="171450" y="57150"/>
                  </a:cubicBezTo>
                  <a:lnTo>
                    <a:pt x="171450" y="57150"/>
                  </a:lnTo>
                  <a:close/>
                  <a:moveTo>
                    <a:pt x="166680" y="138105"/>
                  </a:moveTo>
                  <a:lnTo>
                    <a:pt x="157163" y="138105"/>
                  </a:lnTo>
                  <a:lnTo>
                    <a:pt x="157163" y="71438"/>
                  </a:lnTo>
                  <a:lnTo>
                    <a:pt x="166680" y="71438"/>
                  </a:lnTo>
                  <a:lnTo>
                    <a:pt x="166680" y="138105"/>
                  </a:lnTo>
                  <a:close/>
                  <a:moveTo>
                    <a:pt x="76196" y="57150"/>
                  </a:moveTo>
                  <a:lnTo>
                    <a:pt x="57150" y="57150"/>
                  </a:lnTo>
                  <a:cubicBezTo>
                    <a:pt x="51885" y="57150"/>
                    <a:pt x="47621" y="61414"/>
                    <a:pt x="47621" y="66668"/>
                  </a:cubicBezTo>
                  <a:lnTo>
                    <a:pt x="47621" y="142864"/>
                  </a:lnTo>
                  <a:cubicBezTo>
                    <a:pt x="47621" y="148129"/>
                    <a:pt x="51885" y="152392"/>
                    <a:pt x="57150" y="152392"/>
                  </a:cubicBezTo>
                  <a:lnTo>
                    <a:pt x="76196" y="152392"/>
                  </a:lnTo>
                  <a:cubicBezTo>
                    <a:pt x="81461" y="152392"/>
                    <a:pt x="85725" y="148129"/>
                    <a:pt x="85725" y="142864"/>
                  </a:cubicBezTo>
                  <a:lnTo>
                    <a:pt x="85725" y="66668"/>
                  </a:lnTo>
                  <a:cubicBezTo>
                    <a:pt x="85725" y="61414"/>
                    <a:pt x="81461" y="57150"/>
                    <a:pt x="76196" y="57150"/>
                  </a:cubicBezTo>
                  <a:lnTo>
                    <a:pt x="76196" y="57150"/>
                  </a:lnTo>
                  <a:close/>
                  <a:moveTo>
                    <a:pt x="71438" y="138105"/>
                  </a:moveTo>
                  <a:lnTo>
                    <a:pt x="61909" y="138105"/>
                  </a:lnTo>
                  <a:lnTo>
                    <a:pt x="61909" y="71438"/>
                  </a:lnTo>
                  <a:lnTo>
                    <a:pt x="71438" y="71438"/>
                  </a:lnTo>
                  <a:lnTo>
                    <a:pt x="71438" y="138105"/>
                  </a:lnTo>
                  <a:close/>
                  <a:moveTo>
                    <a:pt x="28575" y="104771"/>
                  </a:moveTo>
                  <a:lnTo>
                    <a:pt x="9517" y="104771"/>
                  </a:lnTo>
                  <a:cubicBezTo>
                    <a:pt x="4264" y="104771"/>
                    <a:pt x="0" y="109035"/>
                    <a:pt x="0" y="114289"/>
                  </a:cubicBezTo>
                  <a:lnTo>
                    <a:pt x="0" y="142864"/>
                  </a:lnTo>
                  <a:cubicBezTo>
                    <a:pt x="0" y="148129"/>
                    <a:pt x="4264" y="152392"/>
                    <a:pt x="9517" y="152392"/>
                  </a:cubicBezTo>
                  <a:lnTo>
                    <a:pt x="28575" y="152392"/>
                  </a:lnTo>
                  <a:cubicBezTo>
                    <a:pt x="33829" y="152392"/>
                    <a:pt x="38092" y="148129"/>
                    <a:pt x="38092" y="142864"/>
                  </a:cubicBezTo>
                  <a:lnTo>
                    <a:pt x="38092" y="114289"/>
                  </a:lnTo>
                  <a:cubicBezTo>
                    <a:pt x="38092" y="109035"/>
                    <a:pt x="33829" y="104771"/>
                    <a:pt x="28575" y="104771"/>
                  </a:cubicBezTo>
                  <a:lnTo>
                    <a:pt x="28575" y="104771"/>
                  </a:lnTo>
                  <a:close/>
                  <a:moveTo>
                    <a:pt x="23805" y="138105"/>
                  </a:moveTo>
                  <a:lnTo>
                    <a:pt x="14288" y="138105"/>
                  </a:lnTo>
                  <a:lnTo>
                    <a:pt x="14288" y="119059"/>
                  </a:lnTo>
                  <a:lnTo>
                    <a:pt x="23805" y="119059"/>
                  </a:lnTo>
                  <a:lnTo>
                    <a:pt x="23805" y="138105"/>
                  </a:lnTo>
                  <a:close/>
                  <a:moveTo>
                    <a:pt x="19046" y="76196"/>
                  </a:moveTo>
                  <a:cubicBezTo>
                    <a:pt x="26932" y="76196"/>
                    <a:pt x="33334" y="69795"/>
                    <a:pt x="33334" y="61909"/>
                  </a:cubicBezTo>
                  <a:cubicBezTo>
                    <a:pt x="33334" y="60638"/>
                    <a:pt x="33109" y="59422"/>
                    <a:pt x="32805" y="58253"/>
                  </a:cubicBezTo>
                  <a:lnTo>
                    <a:pt x="63012" y="28046"/>
                  </a:lnTo>
                  <a:cubicBezTo>
                    <a:pt x="64193" y="28350"/>
                    <a:pt x="65396" y="28575"/>
                    <a:pt x="66668" y="28575"/>
                  </a:cubicBezTo>
                  <a:cubicBezTo>
                    <a:pt x="68501" y="28575"/>
                    <a:pt x="70234" y="28204"/>
                    <a:pt x="71842" y="27574"/>
                  </a:cubicBezTo>
                  <a:lnTo>
                    <a:pt x="100226" y="50276"/>
                  </a:lnTo>
                  <a:cubicBezTo>
                    <a:pt x="100125" y="50962"/>
                    <a:pt x="100012" y="51660"/>
                    <a:pt x="100012" y="52380"/>
                  </a:cubicBezTo>
                  <a:cubicBezTo>
                    <a:pt x="100012" y="60277"/>
                    <a:pt x="106414" y="66668"/>
                    <a:pt x="114300" y="66668"/>
                  </a:cubicBezTo>
                  <a:cubicBezTo>
                    <a:pt x="122186" y="66668"/>
                    <a:pt x="128588" y="60277"/>
                    <a:pt x="128588" y="52380"/>
                  </a:cubicBezTo>
                  <a:cubicBezTo>
                    <a:pt x="128588" y="51660"/>
                    <a:pt x="128475" y="50962"/>
                    <a:pt x="128374" y="50276"/>
                  </a:cubicBezTo>
                  <a:lnTo>
                    <a:pt x="156757" y="27574"/>
                  </a:lnTo>
                  <a:cubicBezTo>
                    <a:pt x="158355" y="28204"/>
                    <a:pt x="160088" y="28575"/>
                    <a:pt x="161921" y="28575"/>
                  </a:cubicBezTo>
                  <a:cubicBezTo>
                    <a:pt x="169807" y="28575"/>
                    <a:pt x="176209" y="22174"/>
                    <a:pt x="176209" y="14287"/>
                  </a:cubicBezTo>
                  <a:cubicBezTo>
                    <a:pt x="176209" y="6401"/>
                    <a:pt x="169807" y="0"/>
                    <a:pt x="161921" y="0"/>
                  </a:cubicBezTo>
                  <a:cubicBezTo>
                    <a:pt x="154035" y="0"/>
                    <a:pt x="147634" y="6401"/>
                    <a:pt x="147634" y="14287"/>
                  </a:cubicBezTo>
                  <a:cubicBezTo>
                    <a:pt x="147634" y="15007"/>
                    <a:pt x="147746" y="15705"/>
                    <a:pt x="147847" y="16402"/>
                  </a:cubicBezTo>
                  <a:lnTo>
                    <a:pt x="119464" y="39094"/>
                  </a:lnTo>
                  <a:cubicBezTo>
                    <a:pt x="117855" y="38475"/>
                    <a:pt x="116123" y="38092"/>
                    <a:pt x="114289" y="38092"/>
                  </a:cubicBezTo>
                  <a:cubicBezTo>
                    <a:pt x="112466" y="38092"/>
                    <a:pt x="110734" y="38475"/>
                    <a:pt x="109125" y="39094"/>
                  </a:cubicBezTo>
                  <a:lnTo>
                    <a:pt x="80753" y="16402"/>
                  </a:lnTo>
                  <a:cubicBezTo>
                    <a:pt x="80854" y="15705"/>
                    <a:pt x="80955" y="15007"/>
                    <a:pt x="80955" y="14287"/>
                  </a:cubicBezTo>
                  <a:cubicBezTo>
                    <a:pt x="80955" y="6401"/>
                    <a:pt x="74565" y="0"/>
                    <a:pt x="66668" y="0"/>
                  </a:cubicBezTo>
                  <a:cubicBezTo>
                    <a:pt x="58781" y="0"/>
                    <a:pt x="52380" y="6401"/>
                    <a:pt x="52380" y="14287"/>
                  </a:cubicBezTo>
                  <a:cubicBezTo>
                    <a:pt x="52380" y="15559"/>
                    <a:pt x="52605" y="16774"/>
                    <a:pt x="52909" y="17944"/>
                  </a:cubicBezTo>
                  <a:lnTo>
                    <a:pt x="22703" y="48150"/>
                  </a:lnTo>
                  <a:cubicBezTo>
                    <a:pt x="21533" y="47846"/>
                    <a:pt x="20318" y="47621"/>
                    <a:pt x="19046" y="47621"/>
                  </a:cubicBezTo>
                  <a:cubicBezTo>
                    <a:pt x="11160" y="47621"/>
                    <a:pt x="4759" y="54023"/>
                    <a:pt x="4759" y="61909"/>
                  </a:cubicBezTo>
                  <a:cubicBezTo>
                    <a:pt x="4759" y="69795"/>
                    <a:pt x="11160" y="76196"/>
                    <a:pt x="19046" y="76196"/>
                  </a:cubicBezTo>
                  <a:lnTo>
                    <a:pt x="19046" y="76196"/>
                  </a:lnTo>
                  <a:close/>
                </a:path>
              </a:pathLst>
            </a:custGeom>
            <a:solidFill>
              <a:schemeClr val="tx1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Espaço Reservado para Conteúdo 4">
            <a:extLst>
              <a:ext uri="{FF2B5EF4-FFF2-40B4-BE49-F238E27FC236}">
                <a16:creationId xmlns:a16="http://schemas.microsoft.com/office/drawing/2014/main" id="{92AF10F4-7E53-4A75-8CFD-8DE3A1D0AE61}"/>
              </a:ext>
            </a:extLst>
          </p:cNvPr>
          <p:cNvGrpSpPr/>
          <p:nvPr/>
        </p:nvGrpSpPr>
        <p:grpSpPr>
          <a:xfrm>
            <a:off x="10124515" y="1087818"/>
            <a:ext cx="365760" cy="365759"/>
            <a:chOff x="10124515" y="1087818"/>
            <a:chExt cx="365760" cy="365759"/>
          </a:xfrm>
          <a:solidFill>
            <a:srgbClr val="FFA894"/>
          </a:solidFill>
        </p:grpSpPr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C56A4D47-AE0B-44D3-B2DC-A3B6790289B5}"/>
                </a:ext>
              </a:extLst>
            </p:cNvPr>
            <p:cNvSpPr/>
            <p:nvPr/>
          </p:nvSpPr>
          <p:spPr>
            <a:xfrm>
              <a:off x="10124515" y="1087818"/>
              <a:ext cx="365760" cy="365759"/>
            </a:xfrm>
            <a:custGeom>
              <a:avLst/>
              <a:gdLst>
                <a:gd name="connsiteX0" fmla="*/ 182880 w 365760"/>
                <a:gd name="connsiteY0" fmla="*/ 0 h 365759"/>
                <a:gd name="connsiteX1" fmla="*/ 365760 w 365760"/>
                <a:gd name="connsiteY1" fmla="*/ 182880 h 365759"/>
                <a:gd name="connsiteX2" fmla="*/ 182880 w 365760"/>
                <a:gd name="connsiteY2" fmla="*/ 365760 h 365759"/>
                <a:gd name="connsiteX3" fmla="*/ 0 w 365760"/>
                <a:gd name="connsiteY3" fmla="*/ 182880 h 365759"/>
                <a:gd name="connsiteX4" fmla="*/ 182880 w 365760"/>
                <a:gd name="connsiteY4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59">
                  <a:moveTo>
                    <a:pt x="182880" y="0"/>
                  </a:moveTo>
                  <a:cubicBezTo>
                    <a:pt x="283882" y="0"/>
                    <a:pt x="365760" y="81877"/>
                    <a:pt x="365760" y="182880"/>
                  </a:cubicBezTo>
                  <a:cubicBezTo>
                    <a:pt x="365760" y="283883"/>
                    <a:pt x="283882" y="365760"/>
                    <a:pt x="182880" y="365760"/>
                  </a:cubicBezTo>
                  <a:cubicBezTo>
                    <a:pt x="81877" y="365760"/>
                    <a:pt x="0" y="283883"/>
                    <a:pt x="0" y="182880"/>
                  </a:cubicBezTo>
                  <a:cubicBezTo>
                    <a:pt x="0" y="81877"/>
                    <a:pt x="81877" y="0"/>
                    <a:pt x="182880" y="0"/>
                  </a:cubicBezTo>
                  <a:close/>
                </a:path>
              </a:pathLst>
            </a:custGeom>
            <a:solidFill>
              <a:srgbClr val="FFA894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Espaço Reservado para Conteúdo 4">
              <a:extLst>
                <a:ext uri="{FF2B5EF4-FFF2-40B4-BE49-F238E27FC236}">
                  <a16:creationId xmlns:a16="http://schemas.microsoft.com/office/drawing/2014/main" id="{63B0AFAE-1315-48C2-81F0-C38FA1EADE46}"/>
                </a:ext>
              </a:extLst>
            </p:cNvPr>
            <p:cNvGrpSpPr/>
            <p:nvPr/>
          </p:nvGrpSpPr>
          <p:grpSpPr>
            <a:xfrm>
              <a:off x="10231199" y="1193670"/>
              <a:ext cx="152403" cy="154057"/>
              <a:chOff x="10231199" y="1193670"/>
              <a:chExt cx="152403" cy="154057"/>
            </a:xfrm>
            <a:grpFill/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6F28B811-27D7-4D96-B3B7-205B15E7E8C8}"/>
                  </a:ext>
                </a:extLst>
              </p:cNvPr>
              <p:cNvSpPr/>
              <p:nvPr/>
            </p:nvSpPr>
            <p:spPr>
              <a:xfrm>
                <a:off x="10231199" y="1193670"/>
                <a:ext cx="57317" cy="57307"/>
              </a:xfrm>
              <a:custGeom>
                <a:avLst/>
                <a:gdLst>
                  <a:gd name="connsiteX0" fmla="*/ 28664 w 57317"/>
                  <a:gd name="connsiteY0" fmla="*/ 57307 h 57307"/>
                  <a:gd name="connsiteX1" fmla="*/ 57318 w 57317"/>
                  <a:gd name="connsiteY1" fmla="*/ 28654 h 57307"/>
                  <a:gd name="connsiteX2" fmla="*/ 28664 w 57317"/>
                  <a:gd name="connsiteY2" fmla="*/ 0 h 57307"/>
                  <a:gd name="connsiteX3" fmla="*/ 0 w 57317"/>
                  <a:gd name="connsiteY3" fmla="*/ 28654 h 57307"/>
                  <a:gd name="connsiteX4" fmla="*/ 28664 w 57317"/>
                  <a:gd name="connsiteY4" fmla="*/ 57307 h 57307"/>
                  <a:gd name="connsiteX5" fmla="*/ 28664 w 57317"/>
                  <a:gd name="connsiteY5" fmla="*/ 10688 h 57307"/>
                  <a:gd name="connsiteX6" fmla="*/ 46630 w 57317"/>
                  <a:gd name="connsiteY6" fmla="*/ 28654 h 57307"/>
                  <a:gd name="connsiteX7" fmla="*/ 28664 w 57317"/>
                  <a:gd name="connsiteY7" fmla="*/ 46631 h 57307"/>
                  <a:gd name="connsiteX8" fmla="*/ 10688 w 57317"/>
                  <a:gd name="connsiteY8" fmla="*/ 28654 h 57307"/>
                  <a:gd name="connsiteX9" fmla="*/ 28664 w 57317"/>
                  <a:gd name="connsiteY9" fmla="*/ 10688 h 57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317" h="57307">
                    <a:moveTo>
                      <a:pt x="28664" y="57307"/>
                    </a:moveTo>
                    <a:cubicBezTo>
                      <a:pt x="44459" y="57307"/>
                      <a:pt x="57318" y="44460"/>
                      <a:pt x="57318" y="28654"/>
                    </a:cubicBezTo>
                    <a:cubicBezTo>
                      <a:pt x="57318" y="12847"/>
                      <a:pt x="44459" y="0"/>
                      <a:pt x="28664" y="0"/>
                    </a:cubicBezTo>
                    <a:cubicBezTo>
                      <a:pt x="12858" y="0"/>
                      <a:pt x="0" y="12847"/>
                      <a:pt x="0" y="28654"/>
                    </a:cubicBezTo>
                    <a:cubicBezTo>
                      <a:pt x="0" y="44460"/>
                      <a:pt x="12858" y="57307"/>
                      <a:pt x="28664" y="57307"/>
                    </a:cubicBezTo>
                    <a:close/>
                    <a:moveTo>
                      <a:pt x="28664" y="10688"/>
                    </a:moveTo>
                    <a:cubicBezTo>
                      <a:pt x="38576" y="10688"/>
                      <a:pt x="46630" y="18742"/>
                      <a:pt x="46630" y="28654"/>
                    </a:cubicBezTo>
                    <a:cubicBezTo>
                      <a:pt x="46630" y="38565"/>
                      <a:pt x="38576" y="46631"/>
                      <a:pt x="28664" y="46631"/>
                    </a:cubicBezTo>
                    <a:cubicBezTo>
                      <a:pt x="18754" y="46631"/>
                      <a:pt x="10688" y="38565"/>
                      <a:pt x="10688" y="28654"/>
                    </a:cubicBezTo>
                    <a:cubicBezTo>
                      <a:pt x="10688" y="18742"/>
                      <a:pt x="18754" y="10688"/>
                      <a:pt x="28664" y="10688"/>
                    </a:cubicBezTo>
                    <a:close/>
                  </a:path>
                </a:pathLst>
              </a:custGeom>
              <a:solidFill>
                <a:schemeClr val="tx1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43E1870A-8182-40F5-9CFF-88B8B59C5D39}"/>
                  </a:ext>
                </a:extLst>
              </p:cNvPr>
              <p:cNvSpPr/>
              <p:nvPr/>
            </p:nvSpPr>
            <p:spPr>
              <a:xfrm>
                <a:off x="10236902" y="1200194"/>
                <a:ext cx="140990" cy="141007"/>
              </a:xfrm>
              <a:custGeom>
                <a:avLst/>
                <a:gdLst>
                  <a:gd name="connsiteX0" fmla="*/ 134764 w 140990"/>
                  <a:gd name="connsiteY0" fmla="*/ 6233 h 141007"/>
                  <a:gd name="connsiteX1" fmla="*/ 119722 w 140990"/>
                  <a:gd name="connsiteY1" fmla="*/ 0 h 141007"/>
                  <a:gd name="connsiteX2" fmla="*/ 104670 w 140990"/>
                  <a:gd name="connsiteY2" fmla="*/ 6233 h 141007"/>
                  <a:gd name="connsiteX3" fmla="*/ 6233 w 140990"/>
                  <a:gd name="connsiteY3" fmla="*/ 104681 h 141007"/>
                  <a:gd name="connsiteX4" fmla="*/ 0 w 140990"/>
                  <a:gd name="connsiteY4" fmla="*/ 119723 h 141007"/>
                  <a:gd name="connsiteX5" fmla="*/ 6233 w 140990"/>
                  <a:gd name="connsiteY5" fmla="*/ 134764 h 141007"/>
                  <a:gd name="connsiteX6" fmla="*/ 21285 w 140990"/>
                  <a:gd name="connsiteY6" fmla="*/ 141008 h 141007"/>
                  <a:gd name="connsiteX7" fmla="*/ 36326 w 140990"/>
                  <a:gd name="connsiteY7" fmla="*/ 134764 h 141007"/>
                  <a:gd name="connsiteX8" fmla="*/ 134764 w 140990"/>
                  <a:gd name="connsiteY8" fmla="*/ 36326 h 141007"/>
                  <a:gd name="connsiteX9" fmla="*/ 134764 w 140990"/>
                  <a:gd name="connsiteY9" fmla="*/ 6233 h 141007"/>
                  <a:gd name="connsiteX10" fmla="*/ 127215 w 140990"/>
                  <a:gd name="connsiteY10" fmla="*/ 28778 h 141007"/>
                  <a:gd name="connsiteX11" fmla="*/ 28778 w 140990"/>
                  <a:gd name="connsiteY11" fmla="*/ 127215 h 141007"/>
                  <a:gd name="connsiteX12" fmla="*/ 21285 w 140990"/>
                  <a:gd name="connsiteY12" fmla="*/ 130320 h 141007"/>
                  <a:gd name="connsiteX13" fmla="*/ 13793 w 140990"/>
                  <a:gd name="connsiteY13" fmla="*/ 127215 h 141007"/>
                  <a:gd name="connsiteX14" fmla="*/ 10688 w 140990"/>
                  <a:gd name="connsiteY14" fmla="*/ 119723 h 141007"/>
                  <a:gd name="connsiteX15" fmla="*/ 13793 w 140990"/>
                  <a:gd name="connsiteY15" fmla="*/ 112230 h 141007"/>
                  <a:gd name="connsiteX16" fmla="*/ 112231 w 140990"/>
                  <a:gd name="connsiteY16" fmla="*/ 13793 h 141007"/>
                  <a:gd name="connsiteX17" fmla="*/ 119722 w 140990"/>
                  <a:gd name="connsiteY17" fmla="*/ 10688 h 141007"/>
                  <a:gd name="connsiteX18" fmla="*/ 127215 w 140990"/>
                  <a:gd name="connsiteY18" fmla="*/ 13793 h 141007"/>
                  <a:gd name="connsiteX19" fmla="*/ 127215 w 140990"/>
                  <a:gd name="connsiteY19" fmla="*/ 28778 h 141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90" h="141007">
                    <a:moveTo>
                      <a:pt x="134764" y="6233"/>
                    </a:moveTo>
                    <a:cubicBezTo>
                      <a:pt x="130748" y="2216"/>
                      <a:pt x="125405" y="0"/>
                      <a:pt x="119722" y="0"/>
                    </a:cubicBezTo>
                    <a:cubicBezTo>
                      <a:pt x="114041" y="0"/>
                      <a:pt x="108698" y="2216"/>
                      <a:pt x="104670" y="6233"/>
                    </a:cubicBezTo>
                    <a:lnTo>
                      <a:pt x="6233" y="104681"/>
                    </a:lnTo>
                    <a:cubicBezTo>
                      <a:pt x="2217" y="108697"/>
                      <a:pt x="0" y="114041"/>
                      <a:pt x="0" y="119723"/>
                    </a:cubicBezTo>
                    <a:cubicBezTo>
                      <a:pt x="0" y="125404"/>
                      <a:pt x="2217" y="130748"/>
                      <a:pt x="6233" y="134764"/>
                    </a:cubicBezTo>
                    <a:cubicBezTo>
                      <a:pt x="10249" y="138791"/>
                      <a:pt x="15604" y="141008"/>
                      <a:pt x="21285" y="141008"/>
                    </a:cubicBezTo>
                    <a:cubicBezTo>
                      <a:pt x="26967" y="141008"/>
                      <a:pt x="32311" y="138791"/>
                      <a:pt x="36326" y="134764"/>
                    </a:cubicBezTo>
                    <a:lnTo>
                      <a:pt x="134764" y="36326"/>
                    </a:lnTo>
                    <a:cubicBezTo>
                      <a:pt x="143066" y="28035"/>
                      <a:pt x="143066" y="14535"/>
                      <a:pt x="134764" y="6233"/>
                    </a:cubicBezTo>
                    <a:close/>
                    <a:moveTo>
                      <a:pt x="127215" y="28778"/>
                    </a:moveTo>
                    <a:lnTo>
                      <a:pt x="28778" y="127215"/>
                    </a:lnTo>
                    <a:cubicBezTo>
                      <a:pt x="26775" y="129217"/>
                      <a:pt x="24109" y="130320"/>
                      <a:pt x="21285" y="130320"/>
                    </a:cubicBezTo>
                    <a:cubicBezTo>
                      <a:pt x="18450" y="130320"/>
                      <a:pt x="15795" y="129217"/>
                      <a:pt x="13793" y="127215"/>
                    </a:cubicBezTo>
                    <a:cubicBezTo>
                      <a:pt x="11791" y="125213"/>
                      <a:pt x="10688" y="122558"/>
                      <a:pt x="10688" y="119723"/>
                    </a:cubicBezTo>
                    <a:cubicBezTo>
                      <a:pt x="10688" y="116888"/>
                      <a:pt x="11791" y="114233"/>
                      <a:pt x="13793" y="112230"/>
                    </a:cubicBezTo>
                    <a:lnTo>
                      <a:pt x="112231" y="13793"/>
                    </a:lnTo>
                    <a:cubicBezTo>
                      <a:pt x="114233" y="11790"/>
                      <a:pt x="116888" y="10688"/>
                      <a:pt x="119722" y="10688"/>
                    </a:cubicBezTo>
                    <a:cubicBezTo>
                      <a:pt x="122558" y="10688"/>
                      <a:pt x="125212" y="11790"/>
                      <a:pt x="127215" y="13793"/>
                    </a:cubicBezTo>
                    <a:cubicBezTo>
                      <a:pt x="131344" y="17921"/>
                      <a:pt x="131344" y="24638"/>
                      <a:pt x="127215" y="28778"/>
                    </a:cubicBezTo>
                    <a:close/>
                  </a:path>
                </a:pathLst>
              </a:custGeom>
              <a:solidFill>
                <a:schemeClr val="tx1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593A0F81-8346-44BA-AF84-079AB8DEADDE}"/>
                  </a:ext>
                </a:extLst>
              </p:cNvPr>
              <p:cNvSpPr/>
              <p:nvPr/>
            </p:nvSpPr>
            <p:spPr>
              <a:xfrm>
                <a:off x="10326294" y="1290408"/>
                <a:ext cx="57307" cy="57318"/>
              </a:xfrm>
              <a:custGeom>
                <a:avLst/>
                <a:gdLst>
                  <a:gd name="connsiteX0" fmla="*/ 28655 w 57307"/>
                  <a:gd name="connsiteY0" fmla="*/ 0 h 57318"/>
                  <a:gd name="connsiteX1" fmla="*/ 0 w 57307"/>
                  <a:gd name="connsiteY1" fmla="*/ 28665 h 57318"/>
                  <a:gd name="connsiteX2" fmla="*/ 28655 w 57307"/>
                  <a:gd name="connsiteY2" fmla="*/ 57319 h 57318"/>
                  <a:gd name="connsiteX3" fmla="*/ 57308 w 57307"/>
                  <a:gd name="connsiteY3" fmla="*/ 28665 h 57318"/>
                  <a:gd name="connsiteX4" fmla="*/ 28655 w 57307"/>
                  <a:gd name="connsiteY4" fmla="*/ 0 h 57318"/>
                  <a:gd name="connsiteX5" fmla="*/ 28655 w 57307"/>
                  <a:gd name="connsiteY5" fmla="*/ 46631 h 57318"/>
                  <a:gd name="connsiteX6" fmla="*/ 10677 w 57307"/>
                  <a:gd name="connsiteY6" fmla="*/ 28665 h 57318"/>
                  <a:gd name="connsiteX7" fmla="*/ 28655 w 57307"/>
                  <a:gd name="connsiteY7" fmla="*/ 10688 h 57318"/>
                  <a:gd name="connsiteX8" fmla="*/ 46631 w 57307"/>
                  <a:gd name="connsiteY8" fmla="*/ 28665 h 57318"/>
                  <a:gd name="connsiteX9" fmla="*/ 28655 w 57307"/>
                  <a:gd name="connsiteY9" fmla="*/ 46631 h 57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307" h="57318">
                    <a:moveTo>
                      <a:pt x="28655" y="0"/>
                    </a:moveTo>
                    <a:cubicBezTo>
                      <a:pt x="12859" y="0"/>
                      <a:pt x="0" y="12859"/>
                      <a:pt x="0" y="28665"/>
                    </a:cubicBezTo>
                    <a:cubicBezTo>
                      <a:pt x="0" y="44460"/>
                      <a:pt x="12859" y="57319"/>
                      <a:pt x="28655" y="57319"/>
                    </a:cubicBezTo>
                    <a:cubicBezTo>
                      <a:pt x="44461" y="57319"/>
                      <a:pt x="57308" y="44460"/>
                      <a:pt x="57308" y="28665"/>
                    </a:cubicBezTo>
                    <a:cubicBezTo>
                      <a:pt x="57308" y="12859"/>
                      <a:pt x="44461" y="0"/>
                      <a:pt x="28655" y="0"/>
                    </a:cubicBezTo>
                    <a:close/>
                    <a:moveTo>
                      <a:pt x="28655" y="46631"/>
                    </a:moveTo>
                    <a:cubicBezTo>
                      <a:pt x="18743" y="46631"/>
                      <a:pt x="10677" y="38576"/>
                      <a:pt x="10677" y="28665"/>
                    </a:cubicBezTo>
                    <a:cubicBezTo>
                      <a:pt x="10677" y="18754"/>
                      <a:pt x="18743" y="10688"/>
                      <a:pt x="28655" y="10688"/>
                    </a:cubicBezTo>
                    <a:cubicBezTo>
                      <a:pt x="38565" y="10688"/>
                      <a:pt x="46631" y="18754"/>
                      <a:pt x="46631" y="28665"/>
                    </a:cubicBezTo>
                    <a:cubicBezTo>
                      <a:pt x="46631" y="38576"/>
                      <a:pt x="38565" y="46631"/>
                      <a:pt x="28655" y="46631"/>
                    </a:cubicBezTo>
                    <a:close/>
                  </a:path>
                </a:pathLst>
              </a:custGeom>
              <a:solidFill>
                <a:schemeClr val="tx1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2" name="Retângulo: Cantos Superiores Arredondados 41">
            <a:extLst>
              <a:ext uri="{FF2B5EF4-FFF2-40B4-BE49-F238E27FC236}">
                <a16:creationId xmlns:a16="http://schemas.microsoft.com/office/drawing/2014/main" id="{2E87629E-8708-4CE4-86D0-C9A09B44B5F4}"/>
              </a:ext>
            </a:extLst>
          </p:cNvPr>
          <p:cNvSpPr/>
          <p:nvPr/>
        </p:nvSpPr>
        <p:spPr>
          <a:xfrm>
            <a:off x="833046" y="4417026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8C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FA163267-B8F8-4985-872D-9157495CACF9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8" name="Forma Livre: Forma 52">
              <a:extLst>
                <a:ext uri="{FF2B5EF4-FFF2-40B4-BE49-F238E27FC236}">
                  <a16:creationId xmlns:a16="http://schemas.microsoft.com/office/drawing/2014/main" id="{FDED8551-1536-4AC7-96B4-02540812F3FB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orma Livre: Forma 54">
              <a:extLst>
                <a:ext uri="{FF2B5EF4-FFF2-40B4-BE49-F238E27FC236}">
                  <a16:creationId xmlns:a16="http://schemas.microsoft.com/office/drawing/2014/main" id="{572E0407-F9FB-4E48-B51C-964F35483899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0894C689-26BC-448F-A02B-630A7BC8A680}"/>
              </a:ext>
            </a:extLst>
          </p:cNvPr>
          <p:cNvSpPr/>
          <p:nvPr/>
        </p:nvSpPr>
        <p:spPr>
          <a:xfrm>
            <a:off x="996059" y="1066803"/>
            <a:ext cx="365759" cy="365771"/>
          </a:xfrm>
          <a:custGeom>
            <a:avLst/>
            <a:gdLst>
              <a:gd name="connsiteX0" fmla="*/ 182880 w 365759"/>
              <a:gd name="connsiteY0" fmla="*/ 0 h 365771"/>
              <a:gd name="connsiteX1" fmla="*/ 365760 w 365759"/>
              <a:gd name="connsiteY1" fmla="*/ 182891 h 365771"/>
              <a:gd name="connsiteX2" fmla="*/ 182880 w 365759"/>
              <a:gd name="connsiteY2" fmla="*/ 365771 h 365771"/>
              <a:gd name="connsiteX3" fmla="*/ 0 w 365759"/>
              <a:gd name="connsiteY3" fmla="*/ 182891 h 365771"/>
              <a:gd name="connsiteX4" fmla="*/ 182880 w 365759"/>
              <a:gd name="connsiteY4" fmla="*/ 0 h 36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9" h="365771">
                <a:moveTo>
                  <a:pt x="182880" y="0"/>
                </a:moveTo>
                <a:cubicBezTo>
                  <a:pt x="283883" y="0"/>
                  <a:pt x="365760" y="81889"/>
                  <a:pt x="365760" y="182891"/>
                </a:cubicBezTo>
                <a:cubicBezTo>
                  <a:pt x="365760" y="283894"/>
                  <a:pt x="283883" y="365771"/>
                  <a:pt x="182880" y="365771"/>
                </a:cubicBezTo>
                <a:cubicBezTo>
                  <a:pt x="81878" y="365771"/>
                  <a:pt x="0" y="283894"/>
                  <a:pt x="0" y="182891"/>
                </a:cubicBezTo>
                <a:cubicBezTo>
                  <a:pt x="0" y="81889"/>
                  <a:pt x="81878" y="0"/>
                  <a:pt x="182880" y="0"/>
                </a:cubicBezTo>
                <a:close/>
              </a:path>
            </a:pathLst>
          </a:custGeom>
          <a:solidFill>
            <a:srgbClr val="BE82B5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46886036-11AD-4242-965F-13A1DCE38A85}"/>
              </a:ext>
            </a:extLst>
          </p:cNvPr>
          <p:cNvSpPr/>
          <p:nvPr/>
        </p:nvSpPr>
        <p:spPr>
          <a:xfrm>
            <a:off x="1102740" y="1173509"/>
            <a:ext cx="152390" cy="152370"/>
          </a:xfrm>
          <a:custGeom>
            <a:avLst/>
            <a:gdLst>
              <a:gd name="connsiteX0" fmla="*/ 97034 w 152390"/>
              <a:gd name="connsiteY0" fmla="*/ 34493 h 152370"/>
              <a:gd name="connsiteX1" fmla="*/ 113515 w 152390"/>
              <a:gd name="connsiteY1" fmla="*/ 10328 h 152370"/>
              <a:gd name="connsiteX2" fmla="*/ 114269 w 152390"/>
              <a:gd name="connsiteY2" fmla="*/ 7144 h 152370"/>
              <a:gd name="connsiteX3" fmla="*/ 107147 w 152390"/>
              <a:gd name="connsiteY3" fmla="*/ 0 h 152370"/>
              <a:gd name="connsiteX4" fmla="*/ 45239 w 152390"/>
              <a:gd name="connsiteY4" fmla="*/ 0 h 152370"/>
              <a:gd name="connsiteX5" fmla="*/ 45239 w 152390"/>
              <a:gd name="connsiteY5" fmla="*/ 0 h 152370"/>
              <a:gd name="connsiteX6" fmla="*/ 38095 w 152390"/>
              <a:gd name="connsiteY6" fmla="*/ 7144 h 152370"/>
              <a:gd name="connsiteX7" fmla="*/ 38849 w 152390"/>
              <a:gd name="connsiteY7" fmla="*/ 10328 h 152370"/>
              <a:gd name="connsiteX8" fmla="*/ 55364 w 152390"/>
              <a:gd name="connsiteY8" fmla="*/ 34493 h 152370"/>
              <a:gd name="connsiteX9" fmla="*/ 25 w 152390"/>
              <a:gd name="connsiteY9" fmla="*/ 122614 h 152370"/>
              <a:gd name="connsiteX10" fmla="*/ 32672 w 152390"/>
              <a:gd name="connsiteY10" fmla="*/ 152370 h 152370"/>
              <a:gd name="connsiteX11" fmla="*/ 119725 w 152390"/>
              <a:gd name="connsiteY11" fmla="*/ 152370 h 152370"/>
              <a:gd name="connsiteX12" fmla="*/ 152372 w 152390"/>
              <a:gd name="connsiteY12" fmla="*/ 122614 h 152370"/>
              <a:gd name="connsiteX13" fmla="*/ 97034 w 152390"/>
              <a:gd name="connsiteY13" fmla="*/ 34493 h 152370"/>
              <a:gd name="connsiteX14" fmla="*/ 93546 w 152390"/>
              <a:gd name="connsiteY14" fmla="*/ 14287 h 152370"/>
              <a:gd name="connsiteX15" fmla="*/ 82161 w 152390"/>
              <a:gd name="connsiteY15" fmla="*/ 30949 h 152370"/>
              <a:gd name="connsiteX16" fmla="*/ 70225 w 152390"/>
              <a:gd name="connsiteY16" fmla="*/ 30949 h 152370"/>
              <a:gd name="connsiteX17" fmla="*/ 58851 w 152390"/>
              <a:gd name="connsiteY17" fmla="*/ 14287 h 152370"/>
              <a:gd name="connsiteX18" fmla="*/ 93546 w 152390"/>
              <a:gd name="connsiteY18" fmla="*/ 14287 h 152370"/>
              <a:gd name="connsiteX19" fmla="*/ 138085 w 152390"/>
              <a:gd name="connsiteY19" fmla="*/ 122614 h 152370"/>
              <a:gd name="connsiteX20" fmla="*/ 119725 w 152390"/>
              <a:gd name="connsiteY20" fmla="*/ 138094 h 152370"/>
              <a:gd name="connsiteX21" fmla="*/ 32672 w 152390"/>
              <a:gd name="connsiteY21" fmla="*/ 138094 h 152370"/>
              <a:gd name="connsiteX22" fmla="*/ 14312 w 152390"/>
              <a:gd name="connsiteY22" fmla="*/ 122614 h 152370"/>
              <a:gd name="connsiteX23" fmla="*/ 65185 w 152390"/>
              <a:gd name="connsiteY23" fmla="*/ 45236 h 152370"/>
              <a:gd name="connsiteX24" fmla="*/ 87235 w 152390"/>
              <a:gd name="connsiteY24" fmla="*/ 45236 h 152370"/>
              <a:gd name="connsiteX25" fmla="*/ 138085 w 152390"/>
              <a:gd name="connsiteY25" fmla="*/ 122614 h 152370"/>
              <a:gd name="connsiteX26" fmla="*/ 138085 w 152390"/>
              <a:gd name="connsiteY26" fmla="*/ 122614 h 152370"/>
              <a:gd name="connsiteX27" fmla="*/ 85007 w 152390"/>
              <a:gd name="connsiteY27" fmla="*/ 92475 h 152370"/>
              <a:gd name="connsiteX28" fmla="*/ 70427 w 152390"/>
              <a:gd name="connsiteY28" fmla="*/ 88155 h 152370"/>
              <a:gd name="connsiteX29" fmla="*/ 67570 w 152390"/>
              <a:gd name="connsiteY29" fmla="*/ 84082 h 152370"/>
              <a:gd name="connsiteX30" fmla="*/ 71395 w 152390"/>
              <a:gd name="connsiteY30" fmla="*/ 79852 h 152370"/>
              <a:gd name="connsiteX31" fmla="*/ 80496 w 152390"/>
              <a:gd name="connsiteY31" fmla="*/ 79852 h 152370"/>
              <a:gd name="connsiteX32" fmla="*/ 84647 w 152390"/>
              <a:gd name="connsiteY32" fmla="*/ 81034 h 152370"/>
              <a:gd name="connsiteX33" fmla="*/ 86144 w 152390"/>
              <a:gd name="connsiteY33" fmla="*/ 81495 h 152370"/>
              <a:gd name="connsiteX34" fmla="*/ 87921 w 152390"/>
              <a:gd name="connsiteY34" fmla="*/ 80820 h 152370"/>
              <a:gd name="connsiteX35" fmla="*/ 91712 w 152390"/>
              <a:gd name="connsiteY35" fmla="*/ 77197 h 152370"/>
              <a:gd name="connsiteX36" fmla="*/ 92511 w 152390"/>
              <a:gd name="connsiteY36" fmla="*/ 75341 h 152370"/>
              <a:gd name="connsiteX37" fmla="*/ 91521 w 152390"/>
              <a:gd name="connsiteY37" fmla="*/ 73328 h 152370"/>
              <a:gd name="connsiteX38" fmla="*/ 81351 w 152390"/>
              <a:gd name="connsiteY38" fmla="*/ 69705 h 152370"/>
              <a:gd name="connsiteX39" fmla="*/ 81351 w 152390"/>
              <a:gd name="connsiteY39" fmla="*/ 64463 h 152370"/>
              <a:gd name="connsiteX40" fmla="*/ 78764 w 152390"/>
              <a:gd name="connsiteY40" fmla="*/ 61898 h 152370"/>
              <a:gd name="connsiteX41" fmla="*/ 78752 w 152390"/>
              <a:gd name="connsiteY41" fmla="*/ 61898 h 152370"/>
              <a:gd name="connsiteX42" fmla="*/ 73566 w 152390"/>
              <a:gd name="connsiteY42" fmla="*/ 61898 h 152370"/>
              <a:gd name="connsiteX43" fmla="*/ 73566 w 152390"/>
              <a:gd name="connsiteY43" fmla="*/ 61898 h 152370"/>
              <a:gd name="connsiteX44" fmla="*/ 70979 w 152390"/>
              <a:gd name="connsiteY44" fmla="*/ 64463 h 152370"/>
              <a:gd name="connsiteX45" fmla="*/ 70979 w 152390"/>
              <a:gd name="connsiteY45" fmla="*/ 69660 h 152370"/>
              <a:gd name="connsiteX46" fmla="*/ 57141 w 152390"/>
              <a:gd name="connsiteY46" fmla="*/ 84105 h 152370"/>
              <a:gd name="connsiteX47" fmla="*/ 67379 w 152390"/>
              <a:gd name="connsiteY47" fmla="*/ 98021 h 152370"/>
              <a:gd name="connsiteX48" fmla="*/ 81970 w 152390"/>
              <a:gd name="connsiteY48" fmla="*/ 102352 h 152370"/>
              <a:gd name="connsiteX49" fmla="*/ 84816 w 152390"/>
              <a:gd name="connsiteY49" fmla="*/ 106414 h 152370"/>
              <a:gd name="connsiteX50" fmla="*/ 80991 w 152390"/>
              <a:gd name="connsiteY50" fmla="*/ 110644 h 152370"/>
              <a:gd name="connsiteX51" fmla="*/ 71879 w 152390"/>
              <a:gd name="connsiteY51" fmla="*/ 110644 h 152370"/>
              <a:gd name="connsiteX52" fmla="*/ 67739 w 152390"/>
              <a:gd name="connsiteY52" fmla="*/ 109463 h 152370"/>
              <a:gd name="connsiteX53" fmla="*/ 66242 w 152390"/>
              <a:gd name="connsiteY53" fmla="*/ 109001 h 152370"/>
              <a:gd name="connsiteX54" fmla="*/ 64465 w 152390"/>
              <a:gd name="connsiteY54" fmla="*/ 109688 h 152370"/>
              <a:gd name="connsiteX55" fmla="*/ 60640 w 152390"/>
              <a:gd name="connsiteY55" fmla="*/ 113276 h 152370"/>
              <a:gd name="connsiteX56" fmla="*/ 59841 w 152390"/>
              <a:gd name="connsiteY56" fmla="*/ 115121 h 152370"/>
              <a:gd name="connsiteX57" fmla="*/ 60831 w 152390"/>
              <a:gd name="connsiteY57" fmla="*/ 117146 h 152370"/>
              <a:gd name="connsiteX58" fmla="*/ 71012 w 152390"/>
              <a:gd name="connsiteY58" fmla="*/ 120769 h 152370"/>
              <a:gd name="connsiteX59" fmla="*/ 71012 w 152390"/>
              <a:gd name="connsiteY59" fmla="*/ 125989 h 152370"/>
              <a:gd name="connsiteX60" fmla="*/ 73589 w 152390"/>
              <a:gd name="connsiteY60" fmla="*/ 128554 h 152370"/>
              <a:gd name="connsiteX61" fmla="*/ 73600 w 152390"/>
              <a:gd name="connsiteY61" fmla="*/ 128554 h 152370"/>
              <a:gd name="connsiteX62" fmla="*/ 78786 w 152390"/>
              <a:gd name="connsiteY62" fmla="*/ 128554 h 152370"/>
              <a:gd name="connsiteX63" fmla="*/ 78786 w 152390"/>
              <a:gd name="connsiteY63" fmla="*/ 128554 h 152370"/>
              <a:gd name="connsiteX64" fmla="*/ 81374 w 152390"/>
              <a:gd name="connsiteY64" fmla="*/ 125989 h 152370"/>
              <a:gd name="connsiteX65" fmla="*/ 81374 w 152390"/>
              <a:gd name="connsiteY65" fmla="*/ 120825 h 152370"/>
              <a:gd name="connsiteX66" fmla="*/ 95245 w 152390"/>
              <a:gd name="connsiteY66" fmla="*/ 106380 h 152370"/>
              <a:gd name="connsiteX67" fmla="*/ 85007 w 152390"/>
              <a:gd name="connsiteY67" fmla="*/ 92475 h 152370"/>
              <a:gd name="connsiteX68" fmla="*/ 85007 w 152390"/>
              <a:gd name="connsiteY68" fmla="*/ 92475 h 15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52390" h="152370">
                <a:moveTo>
                  <a:pt x="97034" y="34493"/>
                </a:moveTo>
                <a:lnTo>
                  <a:pt x="113515" y="10328"/>
                </a:lnTo>
                <a:cubicBezTo>
                  <a:pt x="114010" y="9338"/>
                  <a:pt x="114269" y="8246"/>
                  <a:pt x="114269" y="7144"/>
                </a:cubicBezTo>
                <a:cubicBezTo>
                  <a:pt x="114269" y="3206"/>
                  <a:pt x="111085" y="11"/>
                  <a:pt x="107147" y="0"/>
                </a:cubicBezTo>
                <a:lnTo>
                  <a:pt x="45239" y="0"/>
                </a:lnTo>
                <a:cubicBezTo>
                  <a:pt x="45239" y="0"/>
                  <a:pt x="45239" y="0"/>
                  <a:pt x="45239" y="0"/>
                </a:cubicBezTo>
                <a:cubicBezTo>
                  <a:pt x="41290" y="0"/>
                  <a:pt x="38095" y="3195"/>
                  <a:pt x="38095" y="7144"/>
                </a:cubicBezTo>
                <a:cubicBezTo>
                  <a:pt x="38095" y="8246"/>
                  <a:pt x="38354" y="9338"/>
                  <a:pt x="38849" y="10328"/>
                </a:cubicBezTo>
                <a:lnTo>
                  <a:pt x="55364" y="34493"/>
                </a:lnTo>
                <a:cubicBezTo>
                  <a:pt x="-2923" y="70132"/>
                  <a:pt x="25" y="116674"/>
                  <a:pt x="25" y="122614"/>
                </a:cubicBezTo>
                <a:cubicBezTo>
                  <a:pt x="25" y="139050"/>
                  <a:pt x="14639" y="152370"/>
                  <a:pt x="32672" y="152370"/>
                </a:cubicBezTo>
                <a:lnTo>
                  <a:pt x="119725" y="152370"/>
                </a:lnTo>
                <a:cubicBezTo>
                  <a:pt x="137759" y="152370"/>
                  <a:pt x="152372" y="139050"/>
                  <a:pt x="152372" y="122614"/>
                </a:cubicBezTo>
                <a:cubicBezTo>
                  <a:pt x="152372" y="116786"/>
                  <a:pt x="154994" y="69930"/>
                  <a:pt x="97034" y="34493"/>
                </a:cubicBezTo>
                <a:close/>
                <a:moveTo>
                  <a:pt x="93546" y="14287"/>
                </a:moveTo>
                <a:lnTo>
                  <a:pt x="82161" y="30949"/>
                </a:lnTo>
                <a:lnTo>
                  <a:pt x="70225" y="30949"/>
                </a:lnTo>
                <a:lnTo>
                  <a:pt x="58851" y="14287"/>
                </a:lnTo>
                <a:lnTo>
                  <a:pt x="93546" y="14287"/>
                </a:lnTo>
                <a:close/>
                <a:moveTo>
                  <a:pt x="138085" y="122614"/>
                </a:moveTo>
                <a:cubicBezTo>
                  <a:pt x="138085" y="131141"/>
                  <a:pt x="129850" y="138094"/>
                  <a:pt x="119725" y="138094"/>
                </a:cubicBezTo>
                <a:lnTo>
                  <a:pt x="32672" y="138094"/>
                </a:lnTo>
                <a:cubicBezTo>
                  <a:pt x="22547" y="138094"/>
                  <a:pt x="14312" y="131141"/>
                  <a:pt x="14312" y="122614"/>
                </a:cubicBezTo>
                <a:cubicBezTo>
                  <a:pt x="14065" y="98505"/>
                  <a:pt x="24021" y="70391"/>
                  <a:pt x="65185" y="45236"/>
                </a:cubicBezTo>
                <a:lnTo>
                  <a:pt x="87235" y="45236"/>
                </a:lnTo>
                <a:cubicBezTo>
                  <a:pt x="128185" y="70290"/>
                  <a:pt x="138287" y="98483"/>
                  <a:pt x="138085" y="122614"/>
                </a:cubicBezTo>
                <a:lnTo>
                  <a:pt x="138085" y="122614"/>
                </a:lnTo>
                <a:close/>
                <a:moveTo>
                  <a:pt x="85007" y="92475"/>
                </a:moveTo>
                <a:lnTo>
                  <a:pt x="70427" y="88155"/>
                </a:lnTo>
                <a:cubicBezTo>
                  <a:pt x="68740" y="87671"/>
                  <a:pt x="67570" y="86006"/>
                  <a:pt x="67570" y="84082"/>
                </a:cubicBezTo>
                <a:cubicBezTo>
                  <a:pt x="67570" y="81743"/>
                  <a:pt x="69291" y="79852"/>
                  <a:pt x="71395" y="79852"/>
                </a:cubicBezTo>
                <a:lnTo>
                  <a:pt x="80496" y="79852"/>
                </a:lnTo>
                <a:cubicBezTo>
                  <a:pt x="81970" y="79852"/>
                  <a:pt x="83399" y="80269"/>
                  <a:pt x="84647" y="81034"/>
                </a:cubicBezTo>
                <a:cubicBezTo>
                  <a:pt x="85086" y="81338"/>
                  <a:pt x="85604" y="81495"/>
                  <a:pt x="86144" y="81495"/>
                </a:cubicBezTo>
                <a:cubicBezTo>
                  <a:pt x="86796" y="81495"/>
                  <a:pt x="87437" y="81259"/>
                  <a:pt x="87921" y="80820"/>
                </a:cubicBezTo>
                <a:lnTo>
                  <a:pt x="91712" y="77197"/>
                </a:lnTo>
                <a:cubicBezTo>
                  <a:pt x="92219" y="76714"/>
                  <a:pt x="92511" y="76039"/>
                  <a:pt x="92511" y="75341"/>
                </a:cubicBezTo>
                <a:cubicBezTo>
                  <a:pt x="92511" y="74554"/>
                  <a:pt x="92140" y="73811"/>
                  <a:pt x="91521" y="73328"/>
                </a:cubicBezTo>
                <a:cubicBezTo>
                  <a:pt x="88551" y="71156"/>
                  <a:pt x="85019" y="69885"/>
                  <a:pt x="81351" y="69705"/>
                </a:cubicBezTo>
                <a:lnTo>
                  <a:pt x="81351" y="64463"/>
                </a:lnTo>
                <a:cubicBezTo>
                  <a:pt x="81340" y="63045"/>
                  <a:pt x="80181" y="61898"/>
                  <a:pt x="78764" y="61898"/>
                </a:cubicBezTo>
                <a:cubicBezTo>
                  <a:pt x="78752" y="61898"/>
                  <a:pt x="78752" y="61898"/>
                  <a:pt x="78752" y="61898"/>
                </a:cubicBezTo>
                <a:lnTo>
                  <a:pt x="73566" y="61898"/>
                </a:lnTo>
                <a:cubicBezTo>
                  <a:pt x="73566" y="61898"/>
                  <a:pt x="73566" y="61898"/>
                  <a:pt x="73566" y="61898"/>
                </a:cubicBezTo>
                <a:cubicBezTo>
                  <a:pt x="72149" y="61898"/>
                  <a:pt x="70990" y="63045"/>
                  <a:pt x="70979" y="64463"/>
                </a:cubicBezTo>
                <a:lnTo>
                  <a:pt x="70979" y="69660"/>
                </a:lnTo>
                <a:cubicBezTo>
                  <a:pt x="63295" y="69874"/>
                  <a:pt x="57141" y="76264"/>
                  <a:pt x="57141" y="84105"/>
                </a:cubicBezTo>
                <a:cubicBezTo>
                  <a:pt x="57141" y="90517"/>
                  <a:pt x="61360" y="96221"/>
                  <a:pt x="67379" y="98021"/>
                </a:cubicBezTo>
                <a:lnTo>
                  <a:pt x="81970" y="102352"/>
                </a:lnTo>
                <a:cubicBezTo>
                  <a:pt x="83646" y="102825"/>
                  <a:pt x="84816" y="104490"/>
                  <a:pt x="84816" y="106414"/>
                </a:cubicBezTo>
                <a:cubicBezTo>
                  <a:pt x="84816" y="108754"/>
                  <a:pt x="83095" y="110644"/>
                  <a:pt x="80991" y="110644"/>
                </a:cubicBezTo>
                <a:lnTo>
                  <a:pt x="71879" y="110644"/>
                </a:lnTo>
                <a:cubicBezTo>
                  <a:pt x="70416" y="110644"/>
                  <a:pt x="68987" y="110227"/>
                  <a:pt x="67739" y="109463"/>
                </a:cubicBezTo>
                <a:cubicBezTo>
                  <a:pt x="67300" y="109159"/>
                  <a:pt x="66782" y="109001"/>
                  <a:pt x="66242" y="109001"/>
                </a:cubicBezTo>
                <a:cubicBezTo>
                  <a:pt x="65590" y="109001"/>
                  <a:pt x="64949" y="109249"/>
                  <a:pt x="64465" y="109688"/>
                </a:cubicBezTo>
                <a:lnTo>
                  <a:pt x="60640" y="113276"/>
                </a:lnTo>
                <a:cubicBezTo>
                  <a:pt x="60134" y="113749"/>
                  <a:pt x="59841" y="114424"/>
                  <a:pt x="59841" y="115121"/>
                </a:cubicBezTo>
                <a:cubicBezTo>
                  <a:pt x="59841" y="115920"/>
                  <a:pt x="60212" y="116662"/>
                  <a:pt x="60831" y="117146"/>
                </a:cubicBezTo>
                <a:cubicBezTo>
                  <a:pt x="63801" y="119318"/>
                  <a:pt x="67334" y="120578"/>
                  <a:pt x="71012" y="120769"/>
                </a:cubicBezTo>
                <a:lnTo>
                  <a:pt x="71012" y="125989"/>
                </a:lnTo>
                <a:cubicBezTo>
                  <a:pt x="71024" y="127406"/>
                  <a:pt x="72171" y="128554"/>
                  <a:pt x="73589" y="128554"/>
                </a:cubicBezTo>
                <a:cubicBezTo>
                  <a:pt x="73600" y="128554"/>
                  <a:pt x="73600" y="128554"/>
                  <a:pt x="73600" y="128554"/>
                </a:cubicBezTo>
                <a:lnTo>
                  <a:pt x="78786" y="128554"/>
                </a:lnTo>
                <a:cubicBezTo>
                  <a:pt x="78786" y="128554"/>
                  <a:pt x="78786" y="128554"/>
                  <a:pt x="78786" y="128554"/>
                </a:cubicBezTo>
                <a:cubicBezTo>
                  <a:pt x="80204" y="128554"/>
                  <a:pt x="81362" y="127406"/>
                  <a:pt x="81374" y="125989"/>
                </a:cubicBezTo>
                <a:lnTo>
                  <a:pt x="81374" y="120825"/>
                </a:lnTo>
                <a:cubicBezTo>
                  <a:pt x="89024" y="120634"/>
                  <a:pt x="95211" y="114221"/>
                  <a:pt x="95245" y="106380"/>
                </a:cubicBezTo>
                <a:cubicBezTo>
                  <a:pt x="95245" y="99979"/>
                  <a:pt x="91026" y="94275"/>
                  <a:pt x="85007" y="92475"/>
                </a:cubicBezTo>
                <a:lnTo>
                  <a:pt x="85007" y="92475"/>
                </a:lnTo>
                <a:close/>
              </a:path>
            </a:pathLst>
          </a:custGeom>
          <a:solidFill>
            <a:srgbClr val="3B1B40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0F94848-4F91-41AE-86EC-7C86899E24F9}"/>
              </a:ext>
            </a:extLst>
          </p:cNvPr>
          <p:cNvSpPr txBox="1"/>
          <p:nvPr/>
        </p:nvSpPr>
        <p:spPr>
          <a:xfrm>
            <a:off x="11316779" y="122952"/>
            <a:ext cx="63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27979"/>
                </a:solidFill>
                <a:latin typeface="Informal Roman" panose="030604020304060B0204" pitchFamily="66" charset="0"/>
              </a:rPr>
              <a:t>TS </a:t>
            </a:r>
          </a:p>
        </p:txBody>
      </p:sp>
    </p:spTree>
    <p:extLst>
      <p:ext uri="{BB962C8B-B14F-4D97-AF65-F5344CB8AC3E}">
        <p14:creationId xmlns:p14="http://schemas.microsoft.com/office/powerpoint/2010/main" val="2796278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2_Tema do Office">
  <a:themeElements>
    <a:clrScheme name="Personalizada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A99"/>
      </a:accent1>
      <a:accent2>
        <a:srgbClr val="0ECC88"/>
      </a:accent2>
      <a:accent3>
        <a:srgbClr val="CC0E53"/>
      </a:accent3>
      <a:accent4>
        <a:srgbClr val="F1963A"/>
      </a:accent4>
      <a:accent5>
        <a:srgbClr val="F06549"/>
      </a:accent5>
      <a:accent6>
        <a:srgbClr val="1E32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256</Words>
  <Application>Microsoft Office PowerPoint</Application>
  <PresentationFormat>Widescreen</PresentationFormat>
  <Paragraphs>37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DIN Mittelschrift Std</vt:lpstr>
      <vt:lpstr>Informal Roman</vt:lpstr>
      <vt:lpstr>Verdana</vt:lpstr>
      <vt:lpstr>Tema do Office</vt:lpstr>
      <vt:lpstr>8_Tema do Office</vt:lpstr>
      <vt:lpstr>12_Tema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Thellen Santiago</cp:lastModifiedBy>
  <cp:revision>63</cp:revision>
  <dcterms:created xsi:type="dcterms:W3CDTF">2020-05-27T20:02:15Z</dcterms:created>
  <dcterms:modified xsi:type="dcterms:W3CDTF">2021-02-13T18:37:25Z</dcterms:modified>
</cp:coreProperties>
</file>