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0" r:id="rId19"/>
    <p:sldId id="271" r:id="rId20"/>
    <p:sldId id="272" r:id="rId21"/>
    <p:sldId id="273" r:id="rId22"/>
    <p:sldId id="276" r:id="rId23"/>
    <p:sldId id="279" r:id="rId24"/>
    <p:sldId id="280" r:id="rId25"/>
    <p:sldId id="281" r:id="rId26"/>
    <p:sldId id="282" r:id="rId27"/>
    <p:sldId id="292" r:id="rId28"/>
    <p:sldId id="286" r:id="rId29"/>
    <p:sldId id="287" r:id="rId30"/>
    <p:sldId id="291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Leyes</a:t>
            </a:r>
            <a:r>
              <a:rPr lang="es-GT" baseline="0"/>
              <a:t> nuevas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Hoja1!$A$1:$A$12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xVal>
          <c:yVal>
            <c:numRef>
              <c:f>Hoja1!$C$1:$C$12</c:f>
              <c:numCache>
                <c:formatCode>General</c:formatCode>
                <c:ptCount val="12"/>
                <c:pt idx="0">
                  <c:v>79</c:v>
                </c:pt>
                <c:pt idx="1">
                  <c:v>120</c:v>
                </c:pt>
                <c:pt idx="2">
                  <c:v>177</c:v>
                </c:pt>
                <c:pt idx="3">
                  <c:v>214</c:v>
                </c:pt>
                <c:pt idx="4">
                  <c:v>249</c:v>
                </c:pt>
                <c:pt idx="5">
                  <c:v>269</c:v>
                </c:pt>
                <c:pt idx="6">
                  <c:v>292</c:v>
                </c:pt>
                <c:pt idx="7">
                  <c:v>306</c:v>
                </c:pt>
                <c:pt idx="8">
                  <c:v>356</c:v>
                </c:pt>
                <c:pt idx="9">
                  <c:v>380</c:v>
                </c:pt>
                <c:pt idx="10">
                  <c:v>408</c:v>
                </c:pt>
                <c:pt idx="11">
                  <c:v>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5B-4775-92E6-2DF3935F1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677792"/>
        <c:axId val="521596448"/>
      </c:scatterChart>
      <c:valAx>
        <c:axId val="54867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21596448"/>
        <c:crosses val="autoZero"/>
        <c:crossBetween val="midCat"/>
      </c:valAx>
      <c:valAx>
        <c:axId val="52159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548677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58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016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4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01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33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1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25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6911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3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CBA82C-2888-4D3C-8C75-64D9616B7D51}" type="datetimeFigureOut">
              <a:rPr lang="es-GT" smtClean="0"/>
              <a:t>20/11/2019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1BFC9-03EB-4408-95FB-F6C79727E707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9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EF64-35AD-4E5C-A911-14C9B2D7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569"/>
            <a:ext cx="10363200" cy="4267200"/>
          </a:xfrm>
        </p:spPr>
        <p:txBody>
          <a:bodyPr/>
          <a:lstStyle/>
          <a:p>
            <a:r>
              <a:rPr lang="es-GT" dirty="0" err="1">
                <a:solidFill>
                  <a:srgbClr val="5E72E4"/>
                </a:solidFill>
              </a:rPr>
              <a:t>Lawbrary</a:t>
            </a:r>
            <a:endParaRPr lang="es-GT" dirty="0">
              <a:solidFill>
                <a:srgbClr val="5E72E4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FF552-BE8B-4716-BE01-0F68C69E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88968"/>
            <a:ext cx="8534400" cy="1219200"/>
          </a:xfrm>
        </p:spPr>
        <p:txBody>
          <a:bodyPr/>
          <a:lstStyle/>
          <a:p>
            <a:r>
              <a:rPr lang="es-GT" dirty="0"/>
              <a:t>Un servicio de </a:t>
            </a:r>
            <a:r>
              <a:rPr lang="es-GT" dirty="0" err="1"/>
              <a:t>Lawbrary</a:t>
            </a:r>
            <a:r>
              <a:rPr lang="es-GT" dirty="0"/>
              <a:t>, S.A.</a:t>
            </a:r>
          </a:p>
        </p:txBody>
      </p:sp>
    </p:spTree>
    <p:extLst>
      <p:ext uri="{BB962C8B-B14F-4D97-AF65-F5344CB8AC3E}">
        <p14:creationId xmlns:p14="http://schemas.microsoft.com/office/powerpoint/2010/main" val="327454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FE44-AEE6-4B94-BA87-10320085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39871"/>
            <a:ext cx="10363200" cy="1178258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Soluciones actuales</a:t>
            </a:r>
          </a:p>
        </p:txBody>
      </p:sp>
    </p:spTree>
    <p:extLst>
      <p:ext uri="{BB962C8B-B14F-4D97-AF65-F5344CB8AC3E}">
        <p14:creationId xmlns:p14="http://schemas.microsoft.com/office/powerpoint/2010/main" val="142487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4F293-B803-4F54-829B-723434C7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Documentos físicos</a:t>
            </a:r>
          </a:p>
        </p:txBody>
      </p:sp>
      <p:pic>
        <p:nvPicPr>
          <p:cNvPr id="3" name="Picture 2" descr="Resultado de imagen para acceso a leyes">
            <a:extLst>
              <a:ext uri="{FF2B5EF4-FFF2-40B4-BE49-F238E27FC236}">
                <a16:creationId xmlns:a16="http://schemas.microsoft.com/office/drawing/2014/main" id="{CB7778AE-E1B5-42A4-8B23-CBD582693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1093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A7E8-6C74-42B2-86A4-AE588B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F644-B031-4607-B0A2-5AA59EDE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que permite al usuario acceder de forma inmediata, útil y práctica a las Leyes de Guatemala.</a:t>
            </a:r>
          </a:p>
          <a:p>
            <a:r>
              <a:rPr lang="es-GT" dirty="0"/>
              <a:t>Ofrece actualización diaria a base de datos.</a:t>
            </a:r>
          </a:p>
          <a:p>
            <a:r>
              <a:rPr lang="es-GT" dirty="0"/>
              <a:t>Descargas de documentos para consultar y transportar los mismos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4032DC-6285-4641-BE5F-7A253672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04" y="1907001"/>
            <a:ext cx="4093896" cy="30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3F6A-C1D7-4D00-85F4-DB82816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004" y="4913195"/>
            <a:ext cx="3261694" cy="852976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Búsquedas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6E406-3AA5-4191-A98A-09421D6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2" y="82026"/>
            <a:ext cx="4923691" cy="67264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E5FD8-776A-4E24-A705-BB21CC1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34" y="323565"/>
            <a:ext cx="6013034" cy="39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F9A3-5570-4213-BBD7-4B3C75B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" y="2766217"/>
            <a:ext cx="3704190" cy="1325563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Visor de documentos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64338D-87CA-4FD0-9903-157B6000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04" y="637785"/>
            <a:ext cx="742101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4AB1-D5D9-4DA8-AE6F-09A6803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Biblioteca virtual – Portal SAT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CF3F-6BF9-4FB5-ACA6-FEB9A320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1743" cy="4351338"/>
          </a:xfrm>
        </p:spPr>
        <p:txBody>
          <a:bodyPr>
            <a:normAutofit/>
          </a:bodyPr>
          <a:lstStyle/>
          <a:p>
            <a:r>
              <a:rPr lang="es-GT" dirty="0"/>
              <a:t>Aplicación web que permite acceder a la legislación de Guatemala.</a:t>
            </a:r>
          </a:p>
          <a:p>
            <a:r>
              <a:rPr lang="es-GT" dirty="0"/>
              <a:t>Ofrece orientación legal a algunos casos específicos.</a:t>
            </a:r>
          </a:p>
          <a:p>
            <a:r>
              <a:rPr lang="es-GT" dirty="0"/>
              <a:t>Consta de un repositorio virtual.</a:t>
            </a:r>
          </a:p>
          <a:p>
            <a:r>
              <a:rPr lang="es-GT" dirty="0"/>
              <a:t>Permite la descarga de los documentos.</a:t>
            </a:r>
          </a:p>
        </p:txBody>
      </p:sp>
      <p:pic>
        <p:nvPicPr>
          <p:cNvPr id="4" name="Marcador de contenido 7">
            <a:extLst>
              <a:ext uri="{FF2B5EF4-FFF2-40B4-BE49-F238E27FC236}">
                <a16:creationId xmlns:a16="http://schemas.microsoft.com/office/drawing/2014/main" id="{934C23BB-6F5F-4D85-BFAA-8643794B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825625"/>
            <a:ext cx="6009631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5E31A4-85F3-4AD5-834B-07E2C6D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06" y="379542"/>
            <a:ext cx="6514531" cy="868364"/>
          </a:xfrm>
        </p:spPr>
        <p:txBody>
          <a:bodyPr/>
          <a:lstStyle/>
          <a:p>
            <a:r>
              <a:rPr lang="en-US" dirty="0" err="1">
                <a:solidFill>
                  <a:srgbClr val="5E72E4"/>
                </a:solidFill>
              </a:rPr>
              <a:t>Acceso</a:t>
            </a:r>
            <a:r>
              <a:rPr lang="en-US" dirty="0">
                <a:solidFill>
                  <a:srgbClr val="5E72E4"/>
                </a:solidFill>
              </a:rPr>
              <a:t> a </a:t>
            </a:r>
            <a:r>
              <a:rPr lang="en-US" dirty="0" err="1">
                <a:solidFill>
                  <a:srgbClr val="5E72E4"/>
                </a:solidFill>
              </a:rPr>
              <a:t>legislación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7F706-CB60-49AC-8EDC-FC18A251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0" y="1600201"/>
            <a:ext cx="957875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00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C08359-6480-4345-84BE-3C98B9E9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n-US" dirty="0">
                <a:solidFill>
                  <a:srgbClr val="5E72E4"/>
                </a:solidFill>
              </a:rPr>
              <a:t>Visor de </a:t>
            </a:r>
            <a:r>
              <a:rPr lang="en-US" dirty="0" err="1">
                <a:solidFill>
                  <a:srgbClr val="5E72E4"/>
                </a:solidFill>
              </a:rPr>
              <a:t>documentos</a:t>
            </a:r>
            <a:endParaRPr lang="en-US" dirty="0">
              <a:solidFill>
                <a:srgbClr val="5E72E4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BDDE03-B786-4E03-86BE-72051D32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4" y="1600201"/>
            <a:ext cx="9947171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0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3B3B-586A-4DE7-8A20-D211528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Nuestra solución</a:t>
            </a:r>
          </a:p>
        </p:txBody>
      </p:sp>
      <p:pic>
        <p:nvPicPr>
          <p:cNvPr id="8" name="Marcador de contenido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4F2571C-5B1C-497E-A428-6D154048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5" y="1600200"/>
            <a:ext cx="8681709" cy="4525963"/>
          </a:xfrm>
        </p:spPr>
      </p:pic>
    </p:spTree>
    <p:extLst>
      <p:ext uri="{BB962C8B-B14F-4D97-AF65-F5344CB8AC3E}">
        <p14:creationId xmlns:p14="http://schemas.microsoft.com/office/powerpoint/2010/main" val="37055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647F1C-B06E-40FB-964E-768CCF04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87D0A54-9FFC-46FF-8AE5-780DFBBA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</a:t>
            </a:r>
            <a:endParaRPr lang="es-GT" b="1" dirty="0"/>
          </a:p>
          <a:p>
            <a:pPr lvl="0"/>
            <a:r>
              <a:rPr lang="es-419" dirty="0"/>
              <a:t>Brindar una solución fácil y rápida para acceder, consultar e interpretar las leyes guatemaltecas en cualquier momento a través de una aplicación web.</a:t>
            </a:r>
            <a:endParaRPr lang="es-GT" dirty="0"/>
          </a:p>
          <a:p>
            <a:pPr marL="0" indent="0">
              <a:buNone/>
            </a:pPr>
            <a:r>
              <a:rPr lang="es-419" b="1" dirty="0"/>
              <a:t>ESPECÍFICOS</a:t>
            </a:r>
            <a:endParaRPr lang="es-GT" b="1" dirty="0"/>
          </a:p>
          <a:p>
            <a:pPr lvl="0"/>
            <a:r>
              <a:rPr lang="es-419" dirty="0"/>
              <a:t>Proveer a los usuarios una plataforma fácil de utilizar que agilice y ayude a la búsqueda e interpretación de los documentos legales.</a:t>
            </a:r>
            <a:endParaRPr lang="es-GT" dirty="0"/>
          </a:p>
          <a:p>
            <a:pPr lvl="0"/>
            <a:r>
              <a:rPr lang="es-419" dirty="0"/>
              <a:t>Proveer la facilidad de hacer anotaciones o comentarios de artículos específicos, para facilitar el estudio y recordatorio de las mismas.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35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0F78-B869-4B1B-9596-D066ADA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75944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0FE-BE18-45CB-9D7A-C4D367A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0912"/>
            <a:ext cx="10972800" cy="9041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¿Qué es </a:t>
            </a:r>
            <a:r>
              <a:rPr lang="es-GT" dirty="0" err="1">
                <a:solidFill>
                  <a:srgbClr val="5E72E4"/>
                </a:solidFill>
              </a:rPr>
              <a:t>Lawbrary</a:t>
            </a:r>
            <a:r>
              <a:rPr lang="es-GT" dirty="0">
                <a:solidFill>
                  <a:srgbClr val="5E72E4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EB1D-B361-4A5D-822B-3DC146B7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3658"/>
            <a:ext cx="10972800" cy="2712492"/>
          </a:xfrm>
        </p:spPr>
        <p:txBody>
          <a:bodyPr/>
          <a:lstStyle/>
          <a:p>
            <a:r>
              <a:rPr lang="es-GT" dirty="0"/>
              <a:t>Aplicación web que permite el acceso a documentos legales de Guatemala en cualquier momento.</a:t>
            </a:r>
          </a:p>
          <a:p>
            <a:r>
              <a:rPr lang="es-GT" dirty="0"/>
              <a:t>Permite búsquedas en base a texto dentro de los documentos y en base a palabras clave.</a:t>
            </a:r>
          </a:p>
          <a:p>
            <a:r>
              <a:rPr lang="es-GT" dirty="0"/>
              <a:t>Permite hacer anotaciones públicas en artículos.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547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88CC1-698F-41DC-905D-B02EC99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Matriz comparativa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6E0FD9-EB87-4224-8B57-4F75CFCEEC77}"/>
              </a:ext>
            </a:extLst>
          </p:cNvPr>
          <p:cNvGrpSpPr/>
          <p:nvPr/>
        </p:nvGrpSpPr>
        <p:grpSpPr>
          <a:xfrm>
            <a:off x="1524319" y="1600200"/>
            <a:ext cx="9143361" cy="4525963"/>
            <a:chOff x="1524319" y="1600200"/>
            <a:chExt cx="9143361" cy="452596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E9E8DEC-B8BA-43E4-A603-9ED3F7349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319" y="1600200"/>
              <a:ext cx="9143361" cy="4525963"/>
            </a:xfrm>
            <a:prstGeom prst="rect">
              <a:avLst/>
            </a:prstGeom>
            <a:noFill/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433D4BF-63A9-4805-A442-8C5722DA0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92" b="11363"/>
            <a:stretch/>
          </p:blipFill>
          <p:spPr>
            <a:xfrm>
              <a:off x="9430469" y="5302250"/>
              <a:ext cx="877285" cy="2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CFBE-B7C7-40CE-9312-CF80FD4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706"/>
            <a:ext cx="3233530" cy="230256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casos de uso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5E639-D27B-4DF8-840B-807338316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277" r="4694" b="4339"/>
          <a:stretch/>
        </p:blipFill>
        <p:spPr bwMode="auto">
          <a:xfrm>
            <a:off x="3485322" y="738808"/>
            <a:ext cx="8706678" cy="53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9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9F399-5EE4-4A4A-A6F5-2C6A999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búsquedas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CEA53D-AF90-41C8-9D1B-0373A43AC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5" y="1738399"/>
            <a:ext cx="6526750" cy="42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907-BE9B-454D-89AC-6CF9E0AC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253"/>
            <a:ext cx="10972800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favorito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396FFD-537B-4CD4-83BE-0DC5521D0D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"/>
          <a:stretch/>
        </p:blipFill>
        <p:spPr bwMode="auto">
          <a:xfrm>
            <a:off x="2764043" y="1804442"/>
            <a:ext cx="6525732" cy="40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07B-9CEC-45AB-ADEE-950AB1A3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abrir documento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915069-EEBE-41B9-AFD5-F9F36D62B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7" y="1600200"/>
            <a:ext cx="79260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3976-E6E5-41B7-8873-E1B918F3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secuencia: comentario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111ADB-6E06-457D-9178-E535EA447B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40" y="1612900"/>
            <a:ext cx="616972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99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B4F96-69B8-4261-A8C9-2BD7108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 de secuencia: análisis de DPI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CADA9-A94C-4C44-9871-C1F93AF918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516" y="1600200"/>
            <a:ext cx="722896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00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D9C9F-8758-469E-881E-4F131DB7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Modelo relacional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1E58A2-0552-47E2-856A-CA7C2697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31" y="1600200"/>
            <a:ext cx="8626337" cy="50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8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010D-C650-4275-B659-4D18325A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Diagrama de arquitectura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5F6E77-5E9C-4F3F-8773-F7556F7AD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4" y="1600200"/>
            <a:ext cx="7129671" cy="488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D233E-F996-48D1-99B4-28E072AD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96020"/>
            <a:ext cx="5386917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4A444-F8A7-4BBB-8B36-CD50491F5714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93368" y="696020"/>
            <a:ext cx="5389033" cy="838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Visión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A49038-9A2D-49A4-8291-5EE538E5639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GT" dirty="0"/>
              <a:t>Una empresa enfocada en el desarrollo de aplicaciones para facilitar el aprendizaje y enseñanza en el área legal, para que todas las personas tengan la oportunidad y facilidad de envolverse en el tema con el menor gasto posible.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80280-8A89-4751-9C23-F12FFAA90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Convertirse en una empresa que brinde diversos servicios para facilitar el acceso a las leyes no solo nacionales sino internacionales y volverse una comunidad en la que, por medio de sus miembros, se dé una respuesta y una interpretación a los documentos.</a:t>
            </a:r>
            <a:endParaRPr lang="es-ES" dirty="0">
              <a:cs typeface="Calibri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967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287B-E016-4F32-8F9E-7A973B5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8950"/>
            <a:ext cx="10972800" cy="8001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438138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6014C-59FF-4B94-95B6-B22686D4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2BA6D-F023-4700-8779-88225B02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Publicidad.</a:t>
            </a:r>
          </a:p>
          <a:p>
            <a:r>
              <a:rPr lang="es-GT" dirty="0"/>
              <a:t>Chat para interacción privada entre usuarios.</a:t>
            </a:r>
          </a:p>
          <a:p>
            <a:r>
              <a:rPr lang="es-GT" dirty="0"/>
              <a:t>Incluir legislación de otros países.</a:t>
            </a:r>
          </a:p>
        </p:txBody>
      </p:sp>
    </p:spTree>
    <p:extLst>
      <p:ext uri="{BB962C8B-B14F-4D97-AF65-F5344CB8AC3E}">
        <p14:creationId xmlns:p14="http://schemas.microsoft.com/office/powerpoint/2010/main" val="84843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75D-1390-4659-B36D-6C7B5C4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AA174-FC07-4E67-8C81-9582664A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Existen muchas formas de desplegar </a:t>
            </a:r>
            <a:r>
              <a:rPr lang="es-GT" dirty="0" err="1"/>
              <a:t>PDFs</a:t>
            </a:r>
            <a:r>
              <a:rPr lang="es-GT" dirty="0"/>
              <a:t> a la hora de hacer una aplicación web. Dependiendo de las características que se buscan, se debe pensar bien cuál implementar.</a:t>
            </a:r>
          </a:p>
          <a:p>
            <a:r>
              <a:rPr lang="es-GT" dirty="0"/>
              <a:t>Al realizar búsquedas se debe tomar en cuenta el rendimiento y rapidez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1361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46D5-82C6-4B5A-AA42-52B0C7C3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9399"/>
            <a:ext cx="10363200" cy="12192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s-GT" dirty="0">
                <a:solidFill>
                  <a:srgbClr val="5E72E4"/>
                </a:solidFill>
              </a:rPr>
              <a:t>Los problemas</a:t>
            </a:r>
          </a:p>
        </p:txBody>
      </p:sp>
    </p:spTree>
    <p:extLst>
      <p:ext uri="{BB962C8B-B14F-4D97-AF65-F5344CB8AC3E}">
        <p14:creationId xmlns:p14="http://schemas.microsoft.com/office/powerpoint/2010/main" val="16730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F2AFDE-2DB8-4683-B559-3B190F4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0376"/>
            <a:ext cx="10972800" cy="781334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Leyes obsoletas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849B68B-458F-4E6C-A116-B7245DB1844E}"/>
              </a:ext>
            </a:extLst>
          </p:cNvPr>
          <p:cNvSpPr txBox="1">
            <a:spLocks/>
          </p:cNvSpPr>
          <p:nvPr/>
        </p:nvSpPr>
        <p:spPr>
          <a:xfrm>
            <a:off x="446737" y="2407124"/>
            <a:ext cx="5388864" cy="2043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GT"/>
              <a:t>Cada año se crean nuevas leyes.</a:t>
            </a:r>
          </a:p>
          <a:p>
            <a:r>
              <a:rPr lang="es-GT"/>
              <a:t>Las leyes que se pudieron adquirir anteriormente, pierden vigencia sobre las nuevas.</a:t>
            </a:r>
            <a:endParaRPr lang="es-GT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EE803AB-FB65-4394-8E76-C340BCE0B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34005"/>
              </p:ext>
            </p:extLst>
          </p:nvPr>
        </p:nvGraphicFramePr>
        <p:xfrm>
          <a:off x="6563663" y="1805940"/>
          <a:ext cx="5181600" cy="324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33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2A4B-9D49-4E7C-967D-147852D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Acceso a leyes</a:t>
            </a:r>
          </a:p>
        </p:txBody>
      </p:sp>
      <p:pic>
        <p:nvPicPr>
          <p:cNvPr id="11" name="Picture 2" descr="Resultado de imagen para acceso a leyes">
            <a:extLst>
              <a:ext uri="{FF2B5EF4-FFF2-40B4-BE49-F238E27FC236}">
                <a16:creationId xmlns:a16="http://schemas.microsoft.com/office/drawing/2014/main" id="{760501E4-1ABA-480A-A671-1A825708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187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373E-1BCF-4672-9881-57CAC720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>
                <a:solidFill>
                  <a:srgbClr val="5E72E4"/>
                </a:solidFill>
              </a:rPr>
              <a:t>Anotaciones en documentos</a:t>
            </a:r>
          </a:p>
        </p:txBody>
      </p:sp>
      <p:pic>
        <p:nvPicPr>
          <p:cNvPr id="3" name="Picture 2" descr="Resultado de imagen para anotaciones">
            <a:extLst>
              <a:ext uri="{FF2B5EF4-FFF2-40B4-BE49-F238E27FC236}">
                <a16:creationId xmlns:a16="http://schemas.microsoft.com/office/drawing/2014/main" id="{42FF151C-5790-47F2-987B-326377C8E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4" b="8823"/>
          <a:stretch/>
        </p:blipFill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10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F759-3932-4FD8-BD2F-2353802C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5" y="2628900"/>
            <a:ext cx="6514531" cy="1600200"/>
          </a:xfrm>
        </p:spPr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Interpretación de los documentos</a:t>
            </a:r>
          </a:p>
        </p:txBody>
      </p:sp>
      <p:pic>
        <p:nvPicPr>
          <p:cNvPr id="3" name="Picture 2" descr="Resultado de imagen para no entiendo libro">
            <a:extLst>
              <a:ext uri="{FF2B5EF4-FFF2-40B4-BE49-F238E27FC236}">
                <a16:creationId xmlns:a16="http://schemas.microsoft.com/office/drawing/2014/main" id="{E2E566BA-9AB0-4B25-9AF5-A34CC6E5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45" y="523081"/>
            <a:ext cx="387455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15564-88F5-4CD5-ACA9-15418F4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rgbClr val="5E72E4"/>
                </a:solidFill>
              </a:rPr>
              <a:t>Ejemplo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B60B08-F5EB-45E6-9758-BE7A1D9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84" y="1910284"/>
            <a:ext cx="6668431" cy="39057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0BAA75-8F9E-4658-B156-9028B90E7A75}"/>
              </a:ext>
            </a:extLst>
          </p:cNvPr>
          <p:cNvSpPr/>
          <p:nvPr/>
        </p:nvSpPr>
        <p:spPr>
          <a:xfrm>
            <a:off x="1987826" y="4823791"/>
            <a:ext cx="5897217" cy="834887"/>
          </a:xfrm>
          <a:prstGeom prst="rect">
            <a:avLst/>
          </a:prstGeom>
          <a:noFill/>
          <a:ln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5E72E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776C5C-52C3-47A3-B8FD-A9FEBD9A57C7}"/>
              </a:ext>
            </a:extLst>
          </p:cNvPr>
          <p:cNvSpPr txBox="1"/>
          <p:nvPr/>
        </p:nvSpPr>
        <p:spPr>
          <a:xfrm>
            <a:off x="6400800" y="6042991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Fuente: Código procesal penal</a:t>
            </a:r>
          </a:p>
        </p:txBody>
      </p:sp>
    </p:spTree>
    <p:extLst>
      <p:ext uri="{BB962C8B-B14F-4D97-AF65-F5344CB8AC3E}">
        <p14:creationId xmlns:p14="http://schemas.microsoft.com/office/powerpoint/2010/main" val="51788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16107</TotalTime>
  <Words>456</Words>
  <Application>Microsoft Office PowerPoint</Application>
  <PresentationFormat>Panorámica</PresentationFormat>
  <Paragraphs>60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Courier New</vt:lpstr>
      <vt:lpstr>Palatino Linotype</vt:lpstr>
      <vt:lpstr>Ejecutivo</vt:lpstr>
      <vt:lpstr>Lawbrary</vt:lpstr>
      <vt:lpstr>¿Quiénes somos?</vt:lpstr>
      <vt:lpstr>Presentación de PowerPoint</vt:lpstr>
      <vt:lpstr>Los problemas</vt:lpstr>
      <vt:lpstr>Leyes obsoletas</vt:lpstr>
      <vt:lpstr>Acceso a leyes</vt:lpstr>
      <vt:lpstr>Anotaciones en documentos</vt:lpstr>
      <vt:lpstr>Interpretación de los documentos</vt:lpstr>
      <vt:lpstr>Ejemplo</vt:lpstr>
      <vt:lpstr>Soluciones actuales</vt:lpstr>
      <vt:lpstr>Documentos físicos</vt:lpstr>
      <vt:lpstr>INFILE</vt:lpstr>
      <vt:lpstr>Búsquedas</vt:lpstr>
      <vt:lpstr>Visor de documentos</vt:lpstr>
      <vt:lpstr>Biblioteca virtual – Portal SAT</vt:lpstr>
      <vt:lpstr>Acceso a legislación</vt:lpstr>
      <vt:lpstr>Visor de documentos</vt:lpstr>
      <vt:lpstr>Nuestra solución</vt:lpstr>
      <vt:lpstr>Objetivos</vt:lpstr>
      <vt:lpstr>¿Qué es Lawbrary?</vt:lpstr>
      <vt:lpstr>Matriz comparativa</vt:lpstr>
      <vt:lpstr>Diagrama casos de uso</vt:lpstr>
      <vt:lpstr>Diagrama de secuencia: búsquedas</vt:lpstr>
      <vt:lpstr>Diagrama de secuencia: favorito</vt:lpstr>
      <vt:lpstr>Diagrama de secuencia: abrir documento</vt:lpstr>
      <vt:lpstr>Diagrama de secuencia: comentario</vt:lpstr>
      <vt:lpstr>Diagrama de secuencia: análisis de DPI</vt:lpstr>
      <vt:lpstr>Modelo relacional</vt:lpstr>
      <vt:lpstr>Diagrama de arquitectura</vt:lpstr>
      <vt:lpstr>Demostración</vt:lpstr>
      <vt:lpstr>Mejoras a futuro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Lawbrary</dc:title>
  <dc:creator>Thelma Jannett Lemus Loarca</dc:creator>
  <cp:lastModifiedBy>Thelma Jannett Lemus Loarca</cp:lastModifiedBy>
  <cp:revision>32</cp:revision>
  <dcterms:created xsi:type="dcterms:W3CDTF">2019-09-27T15:17:22Z</dcterms:created>
  <dcterms:modified xsi:type="dcterms:W3CDTF">2019-11-21T02:59:19Z</dcterms:modified>
</cp:coreProperties>
</file>