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2A17-913B-4E1E-8048-5A697F0D2C7A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3900B7F-9424-4FD6-A27F-D47ABB8ED9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37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2A17-913B-4E1E-8048-5A697F0D2C7A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0B7F-9424-4FD6-A27F-D47ABB8ED9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57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2A17-913B-4E1E-8048-5A697F0D2C7A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0B7F-9424-4FD6-A27F-D47ABB8ED9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1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2A17-913B-4E1E-8048-5A697F0D2C7A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0B7F-9424-4FD6-A27F-D47ABB8ED9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89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2A17-913B-4E1E-8048-5A697F0D2C7A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0B7F-9424-4FD6-A27F-D47ABB8ED9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19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2A17-913B-4E1E-8048-5A697F0D2C7A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0B7F-9424-4FD6-A27F-D47ABB8ED9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82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2A17-913B-4E1E-8048-5A697F0D2C7A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0B7F-9424-4FD6-A27F-D47ABB8ED9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6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2A17-913B-4E1E-8048-5A697F0D2C7A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0B7F-9424-4FD6-A27F-D47ABB8ED9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2A17-913B-4E1E-8048-5A697F0D2C7A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0B7F-9424-4FD6-A27F-D47ABB8ED9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809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2A17-913B-4E1E-8048-5A697F0D2C7A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0B7F-9424-4FD6-A27F-D47ABB8ED9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33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E4B42A17-913B-4E1E-8048-5A697F0D2C7A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0B7F-9424-4FD6-A27F-D47ABB8ED9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42A17-913B-4E1E-8048-5A697F0D2C7A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3900B7F-9424-4FD6-A27F-D47ABB8ED9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28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Registro </a:t>
            </a:r>
            <a:r>
              <a:rPr lang="es-MX" dirty="0" err="1"/>
              <a:t>Zootopia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Brian Eduardo Pérez López</a:t>
            </a:r>
          </a:p>
          <a:p>
            <a:r>
              <a:rPr lang="es-MX" dirty="0" err="1"/>
              <a:t>Thelma</a:t>
            </a:r>
            <a:r>
              <a:rPr lang="es-MX" dirty="0"/>
              <a:t> </a:t>
            </a:r>
            <a:r>
              <a:rPr lang="es-MX" dirty="0" err="1"/>
              <a:t>Sahian</a:t>
            </a:r>
            <a:r>
              <a:rPr lang="es-MX" dirty="0"/>
              <a:t> Rojas García</a:t>
            </a:r>
          </a:p>
        </p:txBody>
      </p:sp>
    </p:spTree>
    <p:extLst>
      <p:ext uri="{BB962C8B-B14F-4D97-AF65-F5344CB8AC3E}">
        <p14:creationId xmlns:p14="http://schemas.microsoft.com/office/powerpoint/2010/main" val="55507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47196" y="2305001"/>
            <a:ext cx="4496251" cy="2247997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Generar una aplicación en la cual se pueda visualizar cada uno de los personajes de la famosa película “</a:t>
            </a:r>
            <a:r>
              <a:rPr lang="es-MX" dirty="0" err="1"/>
              <a:t>Zootopia</a:t>
            </a:r>
            <a:r>
              <a:rPr lang="es-MX" dirty="0"/>
              <a:t>”, en donde así veremos quienes participan en esta película</a:t>
            </a:r>
          </a:p>
        </p:txBody>
      </p:sp>
      <p:pic>
        <p:nvPicPr>
          <p:cNvPr id="1026" name="Picture 2" descr="Resultado de imagen para zootopia png">
            <a:extLst>
              <a:ext uri="{FF2B5EF4-FFF2-40B4-BE49-F238E27FC236}">
                <a16:creationId xmlns:a16="http://schemas.microsoft.com/office/drawing/2014/main" id="{7BE14EDA-4B87-4C7C-A2D4-E397DB93F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0764"/>
            <a:ext cx="4173206" cy="382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5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dirty="0"/>
              <a:t>Motivación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1820" y="2015731"/>
            <a:ext cx="5864180" cy="4153249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/>
              <a:t>Los niños son los principales espectadores, y como son muy pequeños aun, tienen muchas dudad y empiezan a preguntar muchas cosas, esta aplicación puede incluso servir para ayudar a los padres a explicarles que animales existes y como son.</a:t>
            </a:r>
          </a:p>
          <a:p>
            <a:pPr algn="just"/>
            <a:r>
              <a:rPr lang="es-MX" dirty="0"/>
              <a:t>Con esta aplicación ayudaremos a los niños y padres de familia a tener una idea general de los personajes pertenecientes a esta película, con la posibilidad de que en un futuro sirva para generar alguna otra aplicación o un juego</a:t>
            </a:r>
          </a:p>
        </p:txBody>
      </p:sp>
      <p:pic>
        <p:nvPicPr>
          <p:cNvPr id="1026" name="Picture 2" descr="https://scontent-dfw5-1.xx.fbcdn.net/v/t1.15752-9/48270604_939983623056918_2899418098090115072_n.png?_nc_cat=105&amp;_nc_ht=scontent-dfw5-1.xx&amp;oh=5d014ace0aadc22286c259025f9f93ca&amp;oe=5C91D809">
            <a:extLst>
              <a:ext uri="{FF2B5EF4-FFF2-40B4-BE49-F238E27FC236}">
                <a16:creationId xmlns:a16="http://schemas.microsoft.com/office/drawing/2014/main" id="{CD8611DF-180D-4790-8E27-38192F96D5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4"/>
          <a:stretch/>
        </p:blipFill>
        <p:spPr bwMode="auto">
          <a:xfrm>
            <a:off x="7644484" y="1030310"/>
            <a:ext cx="2877556" cy="489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14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es-MX" sz="6000" dirty="0"/>
              <a:t>Ventajas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853754"/>
            <a:ext cx="5857777" cy="3450613"/>
          </a:xfrm>
        </p:spPr>
        <p:txBody>
          <a:bodyPr/>
          <a:lstStyle/>
          <a:p>
            <a:pPr algn="just"/>
            <a:r>
              <a:rPr lang="es-MX" dirty="0"/>
              <a:t>Al ser una película para niños, la aplicación puede tener un mayor rango de alcance, ya que a los pequeños les llamara la atención conocer el nombre de sus personajes favoritos.</a:t>
            </a:r>
          </a:p>
          <a:p>
            <a:pPr algn="just"/>
            <a:r>
              <a:rPr lang="es-MX" dirty="0"/>
              <a:t>Nuestra aplicación utiliza estructura común y texto necesario</a:t>
            </a:r>
          </a:p>
          <a:p>
            <a:pPr algn="just"/>
            <a:r>
              <a:rPr lang="es-MX" dirty="0"/>
              <a:t>Instrucciones claras y precisas</a:t>
            </a:r>
          </a:p>
          <a:p>
            <a:pPr algn="just"/>
            <a:r>
              <a:rPr lang="es-MX" dirty="0"/>
              <a:t>Es única en su clase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pic>
        <p:nvPicPr>
          <p:cNvPr id="2050" name="Picture 2" descr="Resultado de imagen para zootopia png">
            <a:extLst>
              <a:ext uri="{FF2B5EF4-FFF2-40B4-BE49-F238E27FC236}">
                <a16:creationId xmlns:a16="http://schemas.microsoft.com/office/drawing/2014/main" id="{FEC47E86-F7BF-498D-8311-2B6911B84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920" y="4562741"/>
            <a:ext cx="7445080" cy="149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scontent-dfw5-1.xx.fbcdn.net/v/t1.15752-9/48041589_507848229722560_2315601479852883968_n.png?_nc_cat=103&amp;_nc_ht=scontent-dfw5-1.xx&amp;oh=2090de50ba304084d7b1578cd96e3187&amp;oe=5CAE4D92">
            <a:extLst>
              <a:ext uri="{FF2B5EF4-FFF2-40B4-BE49-F238E27FC236}">
                <a16:creationId xmlns:a16="http://schemas.microsoft.com/office/drawing/2014/main" id="{739C8C72-C150-4B4D-97F6-A028D7220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5"/>
          <a:stretch/>
        </p:blipFill>
        <p:spPr bwMode="auto">
          <a:xfrm>
            <a:off x="6415887" y="272114"/>
            <a:ext cx="2388158" cy="404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-dfw5-1.xx.fbcdn.net/v/t1.15752-9/48252770_261725007856967_8597601997681590272_n.png?_nc_cat=104&amp;_nc_ht=scontent-dfw5-1.xx&amp;oh=817a45c2e7e0714194e8999c0de3e8e2&amp;oe=5C91B88E">
            <a:extLst>
              <a:ext uri="{FF2B5EF4-FFF2-40B4-BE49-F238E27FC236}">
                <a16:creationId xmlns:a16="http://schemas.microsoft.com/office/drawing/2014/main" id="{58266B24-758F-4E20-AE68-AD41EB733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"/>
          <a:stretch/>
        </p:blipFill>
        <p:spPr bwMode="auto">
          <a:xfrm>
            <a:off x="9362155" y="272114"/>
            <a:ext cx="2388158" cy="407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2627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ería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105</TotalTime>
  <Words>178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Palatino Linotype</vt:lpstr>
      <vt:lpstr>Galería</vt:lpstr>
      <vt:lpstr>Registro Zootopia</vt:lpstr>
      <vt:lpstr>Objetivo</vt:lpstr>
      <vt:lpstr>Motivación</vt:lpstr>
      <vt:lpstr>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players api</dc:title>
  <dc:creator>Cursos</dc:creator>
  <cp:lastModifiedBy>Brian</cp:lastModifiedBy>
  <cp:revision>11</cp:revision>
  <dcterms:created xsi:type="dcterms:W3CDTF">2018-11-24T19:04:20Z</dcterms:created>
  <dcterms:modified xsi:type="dcterms:W3CDTF">2018-12-12T01:01:14Z</dcterms:modified>
</cp:coreProperties>
</file>