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3" r:id="rId4"/>
    <p:sldId id="261" r:id="rId5"/>
    <p:sldId id="262" r:id="rId6"/>
    <p:sldId id="264" r:id="rId7"/>
    <p:sldId id="268" r:id="rId8"/>
    <p:sldId id="266" r:id="rId9"/>
    <p:sldId id="265" r:id="rId10"/>
    <p:sldId id="267" r:id="rId1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82424" autoAdjust="0"/>
  </p:normalViewPr>
  <p:slideViewPr>
    <p:cSldViewPr snapToGrid="0">
      <p:cViewPr varScale="1">
        <p:scale>
          <a:sx n="100" d="100"/>
          <a:sy n="100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«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 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669" y="230424"/>
            <a:ext cx="801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2200" b="0" i="0" kern="12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«</a:t>
            </a:r>
            <a:r>
              <a:rPr lang="en-US" sz="1800" b="0" i="0" dirty="0">
                <a:latin typeface="Century Gothic"/>
                <a:ea typeface="+mn-ea"/>
                <a:cs typeface="+mn-cs"/>
              </a:rPr>
              <a:t>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 dirty="0">
                <a:latin typeface="Century Gothic"/>
                <a:ea typeface="+mn-ea"/>
                <a:cs typeface="+mn-cs"/>
              </a:rPr>
              <a:t> </a:t>
            </a:r>
            <a:r>
              <a:rPr lang="en-US" sz="12200" b="0" i="0" kern="12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»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1" smtClean="0"/>
              <a:t>Mini Projet</a:t>
            </a:r>
            <a:endParaRPr lang="fr-FR" noProof="1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1ADS</a:t>
            </a:r>
            <a:endParaRPr lang="fr-FR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noProof="1" smtClean="0"/>
              <a:t>Contexte</a:t>
            </a:r>
            <a:endParaRPr lang="fr-FR" sz="2800" noProof="1" smtClean="0"/>
          </a:p>
          <a:p>
            <a:r>
              <a:rPr lang="fr-FR" sz="2800" noProof="1" smtClean="0"/>
              <a:t>Présentation du code</a:t>
            </a:r>
          </a:p>
          <a:p>
            <a:r>
              <a:rPr lang="fr-FR" sz="2800" noProof="1" smtClean="0"/>
              <a:t>Difficultés </a:t>
            </a:r>
            <a:r>
              <a:rPr lang="fr-FR" sz="2800" noProof="1" smtClean="0"/>
              <a:t>rencontrées</a:t>
            </a:r>
          </a:p>
          <a:p>
            <a:r>
              <a:rPr lang="fr-FR" sz="2800" noProof="1" smtClean="0"/>
              <a:t>Extention du code ou de la thématique</a:t>
            </a:r>
          </a:p>
          <a:p>
            <a:endParaRPr lang="fr-FR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 smtClean="0"/>
              <a:t>Le </a:t>
            </a:r>
            <a:r>
              <a:rPr lang="fr-FR" noProof="1" smtClean="0"/>
              <a:t>contexte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noProof="1" smtClean="0"/>
              <a:t>Pentago</a:t>
            </a:r>
          </a:p>
          <a:p>
            <a:r>
              <a:rPr lang="fr-FR" sz="2800" dirty="0" smtClean="0"/>
              <a:t>Jeu de stratégie</a:t>
            </a:r>
            <a:r>
              <a:rPr lang="fr-FR" sz="2800" dirty="0"/>
              <a:t> </a:t>
            </a:r>
            <a:r>
              <a:rPr lang="fr-FR" sz="2800" dirty="0" smtClean="0"/>
              <a:t>pour </a:t>
            </a:r>
            <a:r>
              <a:rPr lang="fr-FR" sz="2800" dirty="0"/>
              <a:t>deux joueurs inventé par la compagnie suédoise </a:t>
            </a:r>
            <a:r>
              <a:rPr lang="fr-FR" sz="2800" dirty="0" err="1" smtClean="0"/>
              <a:t>Mindtwister</a:t>
            </a:r>
            <a:endParaRPr lang="fr-FR" sz="2800" dirty="0" smtClean="0"/>
          </a:p>
          <a:p>
            <a:r>
              <a:rPr lang="fr-FR" sz="2800" dirty="0"/>
              <a:t>Le jeu est joué sur un tablier </a:t>
            </a:r>
            <a:r>
              <a:rPr lang="fr-FR" sz="2800" dirty="0" smtClean="0"/>
              <a:t>6x6</a:t>
            </a:r>
          </a:p>
          <a:p>
            <a:r>
              <a:rPr lang="fr-FR" sz="2800" dirty="0"/>
              <a:t>C</a:t>
            </a:r>
            <a:r>
              <a:rPr lang="fr-FR" sz="2800" dirty="0" smtClean="0"/>
              <a:t>haque </a:t>
            </a:r>
            <a:r>
              <a:rPr lang="fr-FR" sz="2800" dirty="0"/>
              <a:t>joueur place une bille de sa </a:t>
            </a:r>
            <a:r>
              <a:rPr lang="fr-FR" sz="2800" dirty="0" smtClean="0"/>
              <a:t>couleur</a:t>
            </a:r>
          </a:p>
          <a:p>
            <a:r>
              <a:rPr lang="fr-FR" sz="2800" dirty="0"/>
              <a:t>T</a:t>
            </a:r>
            <a:r>
              <a:rPr lang="fr-FR" sz="2800" dirty="0" smtClean="0"/>
              <a:t>ourne </a:t>
            </a:r>
            <a:r>
              <a:rPr lang="fr-FR" sz="2800" dirty="0"/>
              <a:t>un des tabliers secondaires de 90 </a:t>
            </a:r>
            <a:r>
              <a:rPr lang="fr-FR" sz="2800" dirty="0" smtClean="0"/>
              <a:t>degrés</a:t>
            </a:r>
          </a:p>
          <a:p>
            <a:r>
              <a:rPr lang="fr-FR" sz="2800" dirty="0"/>
              <a:t>Un joueur gagne en obtenant cinq de ses billes dans une rangée verticale, horizontale ou diagonale</a:t>
            </a:r>
          </a:p>
          <a:p>
            <a:pPr lvl="1"/>
            <a:endParaRPr lang="fr-FR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 smtClean="0"/>
              <a:t>Quelques fonctions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noProof="1" smtClean="0"/>
              <a:t>La </a:t>
            </a:r>
            <a:r>
              <a:rPr lang="fr-FR" sz="2800" noProof="1" smtClean="0"/>
              <a:t>fonction « ease »</a:t>
            </a:r>
            <a:endParaRPr lang="fr-FR" sz="2800" noProof="1" smtClean="0"/>
          </a:p>
          <a:p>
            <a:r>
              <a:rPr lang="fr-FR" sz="2800" noProof="1" smtClean="0"/>
              <a:t>La </a:t>
            </a:r>
            <a:r>
              <a:rPr lang="fr-FR" sz="2800" noProof="1"/>
              <a:t>procédure de </a:t>
            </a:r>
            <a:r>
              <a:rPr lang="fr-FR" sz="2800" noProof="1" smtClean="0"/>
              <a:t>sauvegarde </a:t>
            </a:r>
            <a:endParaRPr lang="fr-FR" sz="28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 smtClean="0"/>
              <a:t>La </a:t>
            </a:r>
            <a:r>
              <a:rPr lang="fr-FR" noProof="1" smtClean="0"/>
              <a:t>fonction « ease »</a:t>
            </a:r>
            <a:endParaRPr lang="fr-FR" noProof="1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18312"/>
            <a:ext cx="8947150" cy="326441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/>
              <a:t>La fonction « ease »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85" y="1531507"/>
            <a:ext cx="7295974" cy="4771567"/>
          </a:xfrm>
        </p:spPr>
      </p:pic>
    </p:spTree>
    <p:extLst>
      <p:ext uri="{BB962C8B-B14F-4D97-AF65-F5344CB8AC3E}">
        <p14:creationId xmlns:p14="http://schemas.microsoft.com/office/powerpoint/2010/main" val="39322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>
              <a:spcBef>
                <a:spcPts val="0"/>
              </a:spcBef>
              <a:buNone/>
            </a:pPr>
            <a:r>
              <a:rPr lang="fr-FR" noProof="1" smtClean="0"/>
              <a:t>La </a:t>
            </a:r>
            <a:r>
              <a:rPr lang="fr-FR" noProof="1" smtClean="0"/>
              <a:t>procédure « save »</a:t>
            </a:r>
            <a:endParaRPr lang="fr-FR" noProof="1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425642"/>
            <a:ext cx="8947150" cy="256985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>
              <a:spcBef>
                <a:spcPts val="0"/>
              </a:spcBef>
              <a:buNone/>
            </a:pPr>
            <a:r>
              <a:rPr lang="fr-FR" noProof="1" smtClean="0"/>
              <a:t>Les </a:t>
            </a:r>
            <a:r>
              <a:rPr lang="fr-FR" noProof="1" smtClean="0"/>
              <a:t>difficultés rencontrées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</a:t>
            </a:r>
            <a:r>
              <a:rPr lang="fr-FR" sz="2800" dirty="0" smtClean="0"/>
              <a:t>ifficulté </a:t>
            </a:r>
            <a:r>
              <a:rPr lang="fr-FR" sz="2800" dirty="0"/>
              <a:t>de gestion d'un code </a:t>
            </a:r>
            <a:r>
              <a:rPr lang="fr-FR" sz="2800" dirty="0" smtClean="0"/>
              <a:t>de </a:t>
            </a:r>
            <a:r>
              <a:rPr lang="fr-FR" sz="2800" dirty="0"/>
              <a:t>1000 </a:t>
            </a:r>
            <a:r>
              <a:rPr lang="fr-FR" sz="2800" dirty="0" smtClean="0"/>
              <a:t>lignes</a:t>
            </a:r>
          </a:p>
          <a:p>
            <a:r>
              <a:rPr lang="fr-FR" sz="2800" noProof="1" smtClean="0"/>
              <a:t>Vérifications de victoires </a:t>
            </a:r>
            <a:endParaRPr lang="fr-FR" sz="2800" noProof="1" smtClean="0"/>
          </a:p>
          <a:p>
            <a:r>
              <a:rPr lang="fr-FR" sz="2800" noProof="1" smtClean="0"/>
              <a:t>Problèmes de </a:t>
            </a:r>
            <a:r>
              <a:rPr lang="fr-FR" sz="2800" noProof="1" smtClean="0"/>
              <a:t>compatibilité avec </a:t>
            </a:r>
            <a:r>
              <a:rPr lang="fr-FR" sz="2800" noProof="1" smtClean="0"/>
              <a:t>Mac </a:t>
            </a:r>
            <a:r>
              <a:rPr lang="fr-FR" sz="2800" noProof="1" smtClean="0"/>
              <a:t>OS X 11</a:t>
            </a:r>
            <a:endParaRPr lang="fr-FR" sz="28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noProof="1" smtClean="0"/>
              <a:t>Extentions </a:t>
            </a:r>
            <a:r>
              <a:rPr lang="fr-FR" noProof="1" smtClean="0"/>
              <a:t>possible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noProof="1" smtClean="0"/>
              <a:t>IA plus intelligente</a:t>
            </a:r>
            <a:endParaRPr lang="fr-FR" sz="2800" noProof="1" smtClean="0"/>
          </a:p>
          <a:p>
            <a:r>
              <a:rPr lang="fr-FR" sz="2800" noProof="1" smtClean="0"/>
              <a:t>Compte à rebours</a:t>
            </a:r>
            <a:endParaRPr lang="fr-FR" sz="2800" noProof="1" smtClean="0"/>
          </a:p>
          <a:p>
            <a:r>
              <a:rPr lang="fr-FR" sz="2800" noProof="1" smtClean="0"/>
              <a:t>Parties </a:t>
            </a:r>
            <a:r>
              <a:rPr lang="fr-FR" sz="2800" noProof="1" smtClean="0"/>
              <a:t>en </a:t>
            </a:r>
            <a:r>
              <a:rPr lang="fr-FR" sz="2800" noProof="1" smtClean="0"/>
              <a:t>réseaux</a:t>
            </a:r>
            <a:endParaRPr lang="fr-FR" sz="2800" noProof="1" smtClean="0"/>
          </a:p>
          <a:p>
            <a:r>
              <a:rPr lang="fr-FR" sz="2800" noProof="1" smtClean="0"/>
              <a:t>Affichage des scores</a:t>
            </a:r>
            <a:endParaRPr lang="fr-FR" sz="28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" id="{00419252-6C3D-4741-8E06-44B952D3E3FA}" vid="{F54704D1-42B2-49FA-9192-D2D902A5C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d’affaires (vert ionisé, grand écran)</Template>
  <TotalTime>181</TotalTime>
  <Words>81</Words>
  <Application>Microsoft Macintosh PowerPoint</Application>
  <PresentationFormat>Grand écran</PresentationFormat>
  <Paragraphs>37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Ion</vt:lpstr>
      <vt:lpstr>Mini Projet</vt:lpstr>
      <vt:lpstr>Sommaire</vt:lpstr>
      <vt:lpstr>Le contexte</vt:lpstr>
      <vt:lpstr>Quelques fonctions</vt:lpstr>
      <vt:lpstr>La fonction « ease »</vt:lpstr>
      <vt:lpstr>La fonction « ease »</vt:lpstr>
      <vt:lpstr>La procédure « save »</vt:lpstr>
      <vt:lpstr>Les difficultés rencontrées</vt:lpstr>
      <vt:lpstr>Extentions possible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</dc:title>
  <dc:creator>Dominique Recchia</dc:creator>
  <cp:keywords/>
  <cp:lastModifiedBy>SARDIN Camille</cp:lastModifiedBy>
  <cp:revision>12</cp:revision>
  <cp:lastPrinted>2012-08-15T21:38:02Z</cp:lastPrinted>
  <dcterms:created xsi:type="dcterms:W3CDTF">2016-01-19T12:12:13Z</dcterms:created>
  <dcterms:modified xsi:type="dcterms:W3CDTF">2016-01-23T16:23:27Z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