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73.png" ContentType="image/png"/>
  <Override PartName="/ppt/media/image24.png" ContentType="image/png"/>
  <Override PartName="/ppt/media/image61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9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"/>
              </a:rPr>
              <a:t>Click to edit the </a:t>
            </a:r>
            <a:r>
              <a:rPr b="0" lang="en-US" sz="4400" spc="-1" strike="noStrike">
                <a:latin typeface="Noto Sans"/>
              </a:rPr>
              <a:t>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50BB102D-43A5-497B-8C32-2A5D79741AB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668240" y="2219040"/>
            <a:ext cx="1557000" cy="1874520"/>
          </a:xfrm>
          <a:custGeom>
            <a:avLst/>
            <a:gdLst/>
            <a:ahLst/>
            <a:rect l="0" t="0" r="r" b="b"/>
            <a:pathLst>
              <a:path w="4326" h="5208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</p:sp>
      <p:sp>
        <p:nvSpPr>
          <p:cNvPr id="6" name=""/>
          <p:cNvSpPr/>
          <p:nvPr/>
        </p:nvSpPr>
        <p:spPr>
          <a:xfrm>
            <a:off x="2081160" y="4093200"/>
            <a:ext cx="730800" cy="182880"/>
          </a:xfrm>
          <a:custGeom>
            <a:avLst/>
            <a:gdLst/>
            <a:ahLst/>
            <a:rect l="0" t="0" r="r" b="b"/>
            <a:pathLst>
              <a:path w="2031" h="509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7" name=""/>
          <p:cNvSpPr/>
          <p:nvPr/>
        </p:nvSpPr>
        <p:spPr>
          <a:xfrm>
            <a:off x="2151720" y="4273560"/>
            <a:ext cx="589680" cy="182880"/>
          </a:xfrm>
          <a:custGeom>
            <a:avLst/>
            <a:gdLst/>
            <a:ahLst/>
            <a:rect l="0" t="0" r="r" b="b"/>
            <a:pathLst>
              <a:path w="1639" h="509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8" name=""/>
          <p:cNvSpPr/>
          <p:nvPr/>
        </p:nvSpPr>
        <p:spPr>
          <a:xfrm>
            <a:off x="2094120" y="2736360"/>
            <a:ext cx="713160" cy="1356840"/>
          </a:xfrm>
          <a:custGeom>
            <a:avLst/>
            <a:gdLst/>
            <a:ahLst/>
            <a:rect l="0" t="0" r="r" b="b"/>
            <a:pathLst>
              <a:path w="1982" h="3770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9" name="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 flipH="1">
            <a:off x="358272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104328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1639440" y="2187720"/>
            <a:ext cx="1557000" cy="1874520"/>
          </a:xfrm>
          <a:custGeom>
            <a:avLst/>
            <a:gdLst/>
            <a:ahLst/>
            <a:rect l="0" t="0" r="r" b="b"/>
            <a:pathLst>
              <a:path w="4326" h="5208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</p:sp>
      <p:sp>
        <p:nvSpPr>
          <p:cNvPr id="15" name=""/>
          <p:cNvSpPr/>
          <p:nvPr/>
        </p:nvSpPr>
        <p:spPr>
          <a:xfrm>
            <a:off x="2052720" y="4061880"/>
            <a:ext cx="730800" cy="182880"/>
          </a:xfrm>
          <a:custGeom>
            <a:avLst/>
            <a:gdLst/>
            <a:ahLst/>
            <a:rect l="0" t="0" r="r" b="b"/>
            <a:pathLst>
              <a:path w="2031" h="509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6" name=""/>
          <p:cNvSpPr/>
          <p:nvPr/>
        </p:nvSpPr>
        <p:spPr>
          <a:xfrm>
            <a:off x="2123280" y="4242240"/>
            <a:ext cx="589680" cy="182880"/>
          </a:xfrm>
          <a:custGeom>
            <a:avLst/>
            <a:gdLst/>
            <a:ahLst/>
            <a:rect l="0" t="0" r="r" b="b"/>
            <a:pathLst>
              <a:path w="1639" h="509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7" name=""/>
          <p:cNvSpPr/>
          <p:nvPr/>
        </p:nvSpPr>
        <p:spPr>
          <a:xfrm>
            <a:off x="2065320" y="2705040"/>
            <a:ext cx="713520" cy="1356840"/>
          </a:xfrm>
          <a:custGeom>
            <a:avLst/>
            <a:gdLst/>
            <a:ahLst/>
            <a:rect l="0" t="0" r="r" b="b"/>
            <a:pathLst>
              <a:path w="1983" h="3770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8" name=""/>
          <p:cNvSpPr/>
          <p:nvPr/>
        </p:nvSpPr>
        <p:spPr>
          <a:xfrm>
            <a:off x="2418120" y="1498680"/>
            <a:ext cx="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 flipH="1">
            <a:off x="355428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101484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568880" y="4125600"/>
            <a:ext cx="184680" cy="205920"/>
          </a:xfrm>
          <a:custGeom>
            <a:avLst/>
            <a:gdLst/>
            <a:ahLst/>
            <a:rect l="0" t="0" r="r" b="b"/>
            <a:pathLst>
              <a:path w="514" h="573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8" name=""/>
          <p:cNvSpPr/>
          <p:nvPr/>
        </p:nvSpPr>
        <p:spPr>
          <a:xfrm>
            <a:off x="3604680" y="3255840"/>
            <a:ext cx="186840" cy="202680"/>
          </a:xfrm>
          <a:custGeom>
            <a:avLst/>
            <a:gdLst/>
            <a:ahLst/>
            <a:rect l="0" t="0" r="r" b="b"/>
            <a:pathLst>
              <a:path w="520" h="564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9" name=""/>
          <p:cNvSpPr/>
          <p:nvPr/>
        </p:nvSpPr>
        <p:spPr>
          <a:xfrm>
            <a:off x="785160" y="2122200"/>
            <a:ext cx="207720" cy="183240"/>
          </a:xfrm>
          <a:custGeom>
            <a:avLst/>
            <a:gdLst/>
            <a:ahLst/>
            <a:rect l="0" t="0" r="r" b="b"/>
            <a:pathLst>
              <a:path w="578" h="510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0" name=""/>
          <p:cNvSpPr/>
          <p:nvPr/>
        </p:nvSpPr>
        <p:spPr>
          <a:xfrm>
            <a:off x="3624480" y="2125440"/>
            <a:ext cx="216360" cy="216000"/>
          </a:xfrm>
          <a:custGeom>
            <a:avLst/>
            <a:gdLst/>
            <a:ahLst/>
            <a:rect l="0" t="0" r="r" b="b"/>
            <a:pathLst>
              <a:path w="602" h="601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1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5009400" y="429480"/>
            <a:ext cx="207720" cy="182880"/>
          </a:xfrm>
          <a:custGeom>
            <a:avLst/>
            <a:gdLst/>
            <a:ahLst/>
            <a:rect l="0" t="0" r="r" b="b"/>
            <a:pathLst>
              <a:path w="578" h="509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7" name=""/>
          <p:cNvSpPr/>
          <p:nvPr/>
        </p:nvSpPr>
        <p:spPr>
          <a:xfrm>
            <a:off x="6346800" y="5160240"/>
            <a:ext cx="186840" cy="202680"/>
          </a:xfrm>
          <a:custGeom>
            <a:avLst/>
            <a:gdLst/>
            <a:ahLst/>
            <a:rect l="0" t="0" r="r" b="b"/>
            <a:pathLst>
              <a:path w="520" h="564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8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668880" y="2216880"/>
            <a:ext cx="216360" cy="216000"/>
          </a:xfrm>
          <a:custGeom>
            <a:avLst/>
            <a:gdLst/>
            <a:ahLst/>
            <a:rect l="0" t="0" r="r" b="b"/>
            <a:pathLst>
              <a:path w="602" h="601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41" name=""/>
          <p:cNvSpPr/>
          <p:nvPr/>
        </p:nvSpPr>
        <p:spPr>
          <a:xfrm>
            <a:off x="0" y="3714120"/>
            <a:ext cx="109800" cy="1970280"/>
          </a:xfrm>
          <a:custGeom>
            <a:avLst/>
            <a:gdLst/>
            <a:ahLst/>
            <a:rect l="0" t="0" r="r" b="b"/>
            <a:pathLst>
              <a:path w="306" h="5474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2" name=""/>
          <p:cNvSpPr/>
          <p:nvPr/>
        </p:nvSpPr>
        <p:spPr>
          <a:xfrm>
            <a:off x="9997920" y="360"/>
            <a:ext cx="109800" cy="1970280"/>
          </a:xfrm>
          <a:custGeom>
            <a:avLst/>
            <a:gdLst/>
            <a:ahLst/>
            <a:rect l="0" t="0" r="r" b="b"/>
            <a:pathLst>
              <a:path w="306" h="5474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imbus Sans"/>
              </a:rPr>
              <a:t>&lt;date/time&gt;</a:t>
            </a:r>
            <a:endParaRPr b="0" lang="en-US" sz="1400" spc="-1" strike="noStrike">
              <a:latin typeface="Nimbus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Nimbus Sans"/>
              </a:rPr>
              <a:t>&lt;footer&gt;</a:t>
            </a:r>
            <a:endParaRPr b="0" lang="en-US" sz="1400" spc="-1" strike="noStrike">
              <a:latin typeface="Nimbus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85B782B-350A-42F6-B2A5-C41DE735D988}" type="slidenum">
              <a:rPr b="0" lang="en-US" sz="1400" spc="-1" strike="noStrike">
                <a:latin typeface="Nimbus Sans"/>
              </a:rPr>
              <a:t>&lt;number&gt;</a:t>
            </a:fld>
            <a:endParaRPr b="0" lang="en-US" sz="1400" spc="-1" strike="noStrike">
              <a:latin typeface="Nimbus Sans"/>
            </a:endParaRPr>
          </a:p>
        </p:txBody>
      </p:sp>
      <p:sp>
        <p:nvSpPr>
          <p:cNvPr id="84" name=""/>
          <p:cNvSpPr/>
          <p:nvPr/>
        </p:nvSpPr>
        <p:spPr>
          <a:xfrm>
            <a:off x="3584880" y="541620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85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6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87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9818640" y="151308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90" name=""/>
          <p:cNvSpPr/>
          <p:nvPr/>
        </p:nvSpPr>
        <p:spPr>
          <a:xfrm>
            <a:off x="2139840" y="2185560"/>
            <a:ext cx="5605200" cy="850320"/>
          </a:xfrm>
          <a:custGeom>
            <a:avLst/>
            <a:gdLst/>
            <a:ahLst/>
            <a:rect l="0" t="0" r="r" b="b"/>
            <a:pathLst>
              <a:path w="15571" h="2363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91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4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95" name=""/>
          <p:cNvSpPr/>
          <p:nvPr/>
        </p:nvSpPr>
        <p:spPr>
          <a:xfrm>
            <a:off x="4496040" y="4037760"/>
            <a:ext cx="1087560" cy="1309680"/>
          </a:xfrm>
          <a:custGeom>
            <a:avLst/>
            <a:gdLst/>
            <a:ahLst/>
            <a:rect l="0" t="0" r="r" b="b"/>
            <a:pathLst>
              <a:path w="3022" h="3639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</p:sp>
      <p:sp>
        <p:nvSpPr>
          <p:cNvPr id="96" name=""/>
          <p:cNvSpPr/>
          <p:nvPr/>
        </p:nvSpPr>
        <p:spPr>
          <a:xfrm>
            <a:off x="4784400" y="5347440"/>
            <a:ext cx="510840" cy="127800"/>
          </a:xfrm>
          <a:custGeom>
            <a:avLst/>
            <a:gdLst/>
            <a:ahLst/>
            <a:rect l="0" t="0" r="r" b="b"/>
            <a:pathLst>
              <a:path w="1420" h="356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7" name=""/>
          <p:cNvSpPr/>
          <p:nvPr/>
        </p:nvSpPr>
        <p:spPr>
          <a:xfrm>
            <a:off x="4833720" y="5473440"/>
            <a:ext cx="412200" cy="127800"/>
          </a:xfrm>
          <a:custGeom>
            <a:avLst/>
            <a:gdLst/>
            <a:ahLst/>
            <a:rect l="0" t="0" r="r" b="b"/>
            <a:pathLst>
              <a:path w="1146" h="356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8" name=""/>
          <p:cNvSpPr/>
          <p:nvPr/>
        </p:nvSpPr>
        <p:spPr>
          <a:xfrm>
            <a:off x="4793400" y="4399560"/>
            <a:ext cx="498600" cy="947880"/>
          </a:xfrm>
          <a:custGeom>
            <a:avLst/>
            <a:gdLst/>
            <a:ahLst/>
            <a:rect l="0" t="0" r="r" b="b"/>
            <a:pathLst>
              <a:path w="1386" h="2634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9" name="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583344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06" name=""/>
          <p:cNvSpPr/>
          <p:nvPr/>
        </p:nvSpPr>
        <p:spPr>
          <a:xfrm>
            <a:off x="2403360" y="2439360"/>
            <a:ext cx="356400" cy="42912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107" name=""/>
          <p:cNvSpPr/>
          <p:nvPr/>
        </p:nvSpPr>
        <p:spPr>
          <a:xfrm>
            <a:off x="2497680" y="2868480"/>
            <a:ext cx="167400" cy="41760"/>
          </a:xfrm>
          <a:custGeom>
            <a:avLst/>
            <a:gdLst/>
            <a:ahLst/>
            <a:rect l="0" t="0" r="r" b="b"/>
            <a:pathLst>
              <a:path w="466" h="117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8" name=""/>
          <p:cNvSpPr/>
          <p:nvPr/>
        </p:nvSpPr>
        <p:spPr>
          <a:xfrm>
            <a:off x="2513880" y="29098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9" name=""/>
          <p:cNvSpPr/>
          <p:nvPr/>
        </p:nvSpPr>
        <p:spPr>
          <a:xfrm>
            <a:off x="2500560" y="2557800"/>
            <a:ext cx="163440" cy="310680"/>
          </a:xfrm>
          <a:custGeom>
            <a:avLst/>
            <a:gdLst/>
            <a:ahLst/>
            <a:rect l="0" t="0" r="r" b="b"/>
            <a:pathLst>
              <a:path w="455" h="864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10" name="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 flipH="1">
            <a:off x="2841840" y="2606760"/>
            <a:ext cx="6084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6579F164-1BBC-4BD0-B6B0-7EC33452DAA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0" t="0" r="r" b="b"/>
            <a:pathLst>
              <a:path w="27999" h="15749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57" name=""/>
          <p:cNvSpPr/>
          <p:nvPr/>
        </p:nvSpPr>
        <p:spPr>
          <a:xfrm>
            <a:off x="900000" y="3465720"/>
            <a:ext cx="1507680" cy="1796040"/>
          </a:xfrm>
          <a:custGeom>
            <a:avLst/>
            <a:gdLst/>
            <a:ahLst/>
            <a:rect l="0" t="0" r="r" b="b"/>
            <a:pathLst>
              <a:path w="4189" h="4990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/>
          </a:blipFill>
          <a:ln w="0">
            <a:noFill/>
          </a:ln>
        </p:spPr>
      </p:sp>
      <p:sp>
        <p:nvSpPr>
          <p:cNvPr id="158" name=""/>
          <p:cNvSpPr/>
          <p:nvPr/>
        </p:nvSpPr>
        <p:spPr>
          <a:xfrm>
            <a:off x="1280880" y="5189760"/>
            <a:ext cx="745920" cy="239760"/>
          </a:xfrm>
          <a:custGeom>
            <a:avLst/>
            <a:gdLst/>
            <a:ahLst/>
            <a:rect l="0" t="0" r="r" b="b"/>
            <a:pathLst>
              <a:path w="2073" h="667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</p:sp>
      <p:sp>
        <p:nvSpPr>
          <p:cNvPr id="159" name=""/>
          <p:cNvSpPr/>
          <p:nvPr/>
        </p:nvSpPr>
        <p:spPr>
          <a:xfrm>
            <a:off x="1346040" y="5355360"/>
            <a:ext cx="615960" cy="240120"/>
          </a:xfrm>
          <a:custGeom>
            <a:avLst/>
            <a:gdLst/>
            <a:ahLst/>
            <a:rect l="0" t="0" r="r" b="b"/>
            <a:pathLst>
              <a:path w="1712" h="668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/>
          </a:blipFill>
          <a:ln w="0">
            <a:noFill/>
          </a:ln>
        </p:spPr>
      </p:sp>
      <p:sp>
        <p:nvSpPr>
          <p:cNvPr id="160" name=""/>
          <p:cNvSpPr/>
          <p:nvPr/>
        </p:nvSpPr>
        <p:spPr>
          <a:xfrm>
            <a:off x="1292760" y="3941640"/>
            <a:ext cx="730080" cy="1320120"/>
          </a:xfrm>
          <a:custGeom>
            <a:avLst/>
            <a:gdLst/>
            <a:ahLst/>
            <a:rect l="0" t="0" r="r" b="b"/>
            <a:pathLst>
              <a:path w="2029" h="3668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/>
          </a:blipFill>
          <a:ln w="0">
            <a:noFill/>
          </a:ln>
        </p:spPr>
      </p:sp>
      <p:sp>
        <p:nvSpPr>
          <p:cNvPr id="161" name=""/>
          <p:cNvSpPr/>
          <p:nvPr/>
        </p:nvSpPr>
        <p:spPr>
          <a:xfrm>
            <a:off x="1617840" y="2832480"/>
            <a:ext cx="72360" cy="317520"/>
          </a:xfrm>
          <a:custGeom>
            <a:avLst/>
            <a:gdLst/>
            <a:ahLst/>
            <a:rect l="0" t="0" r="r" b="b"/>
            <a:pathLst>
              <a:path w="202" h="883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/>
          </a:blipFill>
          <a:ln w="0">
            <a:noFill/>
          </a:ln>
        </p:spPr>
      </p:sp>
      <p:sp>
        <p:nvSpPr>
          <p:cNvPr id="162" name=""/>
          <p:cNvSpPr/>
          <p:nvPr/>
        </p:nvSpPr>
        <p:spPr>
          <a:xfrm>
            <a:off x="2467800" y="3187800"/>
            <a:ext cx="246240" cy="245520"/>
          </a:xfrm>
          <a:custGeom>
            <a:avLst/>
            <a:gdLst/>
            <a:ahLst/>
            <a:rect l="0" t="0" r="r" b="b"/>
            <a:pathLst>
              <a:path w="685" h="683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/>
          </a:blipFill>
          <a:ln w="0">
            <a:noFill/>
          </a:ln>
        </p:spPr>
      </p:sp>
      <p:sp>
        <p:nvSpPr>
          <p:cNvPr id="163" name=""/>
          <p:cNvSpPr/>
          <p:nvPr/>
        </p:nvSpPr>
        <p:spPr>
          <a:xfrm>
            <a:off x="2665440" y="4138560"/>
            <a:ext cx="318240" cy="72000"/>
          </a:xfrm>
          <a:custGeom>
            <a:avLst/>
            <a:gdLst/>
            <a:ahLst/>
            <a:rect l="0" t="0" r="r" b="b"/>
            <a:pathLst>
              <a:path w="885" h="201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/>
          </a:blipFill>
          <a:ln w="0">
            <a:noFill/>
          </a:ln>
        </p:spPr>
      </p:sp>
      <p:sp>
        <p:nvSpPr>
          <p:cNvPr id="164" name=""/>
          <p:cNvSpPr/>
          <p:nvPr/>
        </p:nvSpPr>
        <p:spPr>
          <a:xfrm>
            <a:off x="594000" y="3187800"/>
            <a:ext cx="246240" cy="245520"/>
          </a:xfrm>
          <a:custGeom>
            <a:avLst/>
            <a:gdLst/>
            <a:ahLst/>
            <a:rect l="0" t="0" r="r" b="b"/>
            <a:pathLst>
              <a:path w="685" h="683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/>
          </a:blipFill>
          <a:ln w="0">
            <a:noFill/>
          </a:ln>
        </p:spPr>
      </p:sp>
      <p:sp>
        <p:nvSpPr>
          <p:cNvPr id="165" name=""/>
          <p:cNvSpPr/>
          <p:nvPr/>
        </p:nvSpPr>
        <p:spPr>
          <a:xfrm>
            <a:off x="324000" y="4138560"/>
            <a:ext cx="318600" cy="72000"/>
          </a:xfrm>
          <a:custGeom>
            <a:avLst/>
            <a:gdLst/>
            <a:ahLst/>
            <a:rect l="0" t="0" r="r" b="b"/>
            <a:pathLst>
              <a:path w="886" h="201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tretch/>
          </a:blipFill>
          <a:ln w="0">
            <a:noFill/>
          </a:ln>
        </p:spPr>
      </p:sp>
      <p:sp>
        <p:nvSpPr>
          <p:cNvPr id="166" name=""/>
          <p:cNvSpPr/>
          <p:nvPr/>
        </p:nvSpPr>
        <p:spPr>
          <a:xfrm>
            <a:off x="869760" y="3578040"/>
            <a:ext cx="1360080" cy="1632960"/>
          </a:xfrm>
          <a:custGeom>
            <a:avLst/>
            <a:gdLst/>
            <a:ahLst/>
            <a:rect l="0" t="0" r="r" b="b"/>
            <a:pathLst>
              <a:path w="3779" h="4537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</p:sp>
      <p:sp>
        <p:nvSpPr>
          <p:cNvPr id="167" name=""/>
          <p:cNvSpPr/>
          <p:nvPr/>
        </p:nvSpPr>
        <p:spPr>
          <a:xfrm>
            <a:off x="1230840" y="5211000"/>
            <a:ext cx="638280" cy="159480"/>
          </a:xfrm>
          <a:custGeom>
            <a:avLst/>
            <a:gdLst/>
            <a:ahLst/>
            <a:rect l="0" t="0" r="r" b="b"/>
            <a:pathLst>
              <a:path w="1774" h="444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8" name=""/>
          <p:cNvSpPr/>
          <p:nvPr/>
        </p:nvSpPr>
        <p:spPr>
          <a:xfrm>
            <a:off x="1292400" y="5368320"/>
            <a:ext cx="515160" cy="159120"/>
          </a:xfrm>
          <a:custGeom>
            <a:avLst/>
            <a:gdLst/>
            <a:ahLst/>
            <a:rect l="0" t="0" r="r" b="b"/>
            <a:pathLst>
              <a:path w="1432" h="443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9" name=""/>
          <p:cNvSpPr/>
          <p:nvPr/>
        </p:nvSpPr>
        <p:spPr>
          <a:xfrm>
            <a:off x="1242000" y="4029120"/>
            <a:ext cx="623160" cy="1181880"/>
          </a:xfrm>
          <a:custGeom>
            <a:avLst/>
            <a:gdLst/>
            <a:ahLst/>
            <a:rect l="0" t="0" r="r" b="b"/>
            <a:pathLst>
              <a:path w="1732" h="3284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70" name=""/>
          <p:cNvSpPr/>
          <p:nvPr/>
        </p:nvSpPr>
        <p:spPr>
          <a:xfrm>
            <a:off x="1549800" y="2977920"/>
            <a:ext cx="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1421280" y="783360"/>
            <a:ext cx="858240" cy="529200"/>
          </a:xfrm>
          <a:custGeom>
            <a:avLst/>
            <a:gdLst/>
            <a:ahLst/>
            <a:rect l="0" t="0" r="r" b="b"/>
            <a:pathLst>
              <a:path w="2385" h="1471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6" name=""/>
          <p:cNvSpPr/>
          <p:nvPr/>
        </p:nvSpPr>
        <p:spPr>
          <a:xfrm>
            <a:off x="1421280" y="2422800"/>
            <a:ext cx="858240" cy="528840"/>
          </a:xfrm>
          <a:custGeom>
            <a:avLst/>
            <a:gdLst/>
            <a:ahLst/>
            <a:rect l="0" t="0" r="r" b="b"/>
            <a:pathLst>
              <a:path w="2385" h="1470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7" name=""/>
          <p:cNvSpPr/>
          <p:nvPr/>
        </p:nvSpPr>
        <p:spPr>
          <a:xfrm>
            <a:off x="5708880" y="2422800"/>
            <a:ext cx="857880" cy="52884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8" name=""/>
          <p:cNvSpPr/>
          <p:nvPr/>
        </p:nvSpPr>
        <p:spPr>
          <a:xfrm>
            <a:off x="5708880" y="4061520"/>
            <a:ext cx="857880" cy="52884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9" name=""/>
          <p:cNvSpPr/>
          <p:nvPr/>
        </p:nvSpPr>
        <p:spPr>
          <a:xfrm>
            <a:off x="1352520" y="720000"/>
            <a:ext cx="857880" cy="52884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0" name=""/>
          <p:cNvSpPr/>
          <p:nvPr/>
        </p:nvSpPr>
        <p:spPr>
          <a:xfrm>
            <a:off x="1352520" y="2359080"/>
            <a:ext cx="857880" cy="529200"/>
          </a:xfrm>
          <a:custGeom>
            <a:avLst/>
            <a:gdLst/>
            <a:ahLst/>
            <a:rect l="0" t="0" r="r" b="b"/>
            <a:pathLst>
              <a:path w="2384" h="1471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1" name=""/>
          <p:cNvSpPr/>
          <p:nvPr/>
        </p:nvSpPr>
        <p:spPr>
          <a:xfrm>
            <a:off x="5639760" y="2359080"/>
            <a:ext cx="858240" cy="529200"/>
          </a:xfrm>
          <a:custGeom>
            <a:avLst/>
            <a:gdLst/>
            <a:ahLst/>
            <a:rect l="0" t="0" r="r" b="b"/>
            <a:pathLst>
              <a:path w="2385" h="1471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2" name=""/>
          <p:cNvSpPr/>
          <p:nvPr/>
        </p:nvSpPr>
        <p:spPr>
          <a:xfrm>
            <a:off x="5639760" y="3998160"/>
            <a:ext cx="858240" cy="528840"/>
          </a:xfrm>
          <a:custGeom>
            <a:avLst/>
            <a:gdLst/>
            <a:ahLst/>
            <a:rect l="0" t="0" r="r" b="b"/>
            <a:pathLst>
              <a:path w="2385" h="1470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3" name=""/>
          <p:cNvSpPr/>
          <p:nvPr/>
        </p:nvSpPr>
        <p:spPr>
          <a:xfrm>
            <a:off x="1606320" y="82044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4" name=""/>
          <p:cNvSpPr/>
          <p:nvPr/>
        </p:nvSpPr>
        <p:spPr>
          <a:xfrm>
            <a:off x="1818720" y="825480"/>
            <a:ext cx="137520" cy="318600"/>
          </a:xfrm>
          <a:custGeom>
            <a:avLst/>
            <a:gdLst/>
            <a:ahLst/>
            <a:rect l="0" t="0" r="r" b="b"/>
            <a:pathLst>
              <a:path w="383" h="886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5" name=""/>
          <p:cNvSpPr/>
          <p:nvPr/>
        </p:nvSpPr>
        <p:spPr>
          <a:xfrm>
            <a:off x="1606320" y="245988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6" name=""/>
          <p:cNvSpPr/>
          <p:nvPr/>
        </p:nvSpPr>
        <p:spPr>
          <a:xfrm>
            <a:off x="1810800" y="2460240"/>
            <a:ext cx="173880" cy="323280"/>
          </a:xfrm>
          <a:custGeom>
            <a:avLst/>
            <a:gdLst/>
            <a:ahLst/>
            <a:rect l="0" t="0" r="r" b="b"/>
            <a:pathLst>
              <a:path w="484" h="899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7" name=""/>
          <p:cNvSpPr/>
          <p:nvPr/>
        </p:nvSpPr>
        <p:spPr>
          <a:xfrm>
            <a:off x="5879520" y="245988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8" name=""/>
          <p:cNvSpPr/>
          <p:nvPr/>
        </p:nvSpPr>
        <p:spPr>
          <a:xfrm>
            <a:off x="6084360" y="2460240"/>
            <a:ext cx="173160" cy="327600"/>
          </a:xfrm>
          <a:custGeom>
            <a:avLst/>
            <a:gdLst/>
            <a:ahLst/>
            <a:rect l="0" t="0" r="r" b="b"/>
            <a:pathLst>
              <a:path w="482" h="911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9" name=""/>
          <p:cNvSpPr/>
          <p:nvPr/>
        </p:nvSpPr>
        <p:spPr>
          <a:xfrm>
            <a:off x="5879520" y="409860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0" name=""/>
          <p:cNvSpPr/>
          <p:nvPr/>
        </p:nvSpPr>
        <p:spPr>
          <a:xfrm>
            <a:off x="6078600" y="4103640"/>
            <a:ext cx="191880" cy="318600"/>
          </a:xfrm>
          <a:custGeom>
            <a:avLst/>
            <a:gdLst/>
            <a:ahLst/>
            <a:rect l="0" t="0" r="r" b="b"/>
            <a:pathLst>
              <a:path w="534" h="886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1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4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95" name=""/>
          <p:cNvSpPr/>
          <p:nvPr/>
        </p:nvSpPr>
        <p:spPr>
          <a:xfrm>
            <a:off x="6459840" y="1847160"/>
            <a:ext cx="168120" cy="180360"/>
          </a:xfrm>
          <a:custGeom>
            <a:avLst/>
            <a:gdLst/>
            <a:ahLst/>
            <a:rect l="0" t="0" r="r" b="b"/>
            <a:pathLst>
              <a:path w="468" h="502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196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3" h="14297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7893E3FC-9F3C-4A33-B120-F67D641BA4E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153080" y="3584520"/>
            <a:ext cx="1193400" cy="1437120"/>
          </a:xfrm>
          <a:custGeom>
            <a:avLst/>
            <a:gdLst/>
            <a:ahLst/>
            <a:rect l="0" t="0" r="r" b="b"/>
            <a:pathLst>
              <a:path w="3316" h="3993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</p:sp>
      <p:sp>
        <p:nvSpPr>
          <p:cNvPr id="241" name=""/>
          <p:cNvSpPr/>
          <p:nvPr/>
        </p:nvSpPr>
        <p:spPr>
          <a:xfrm>
            <a:off x="1469520" y="5021640"/>
            <a:ext cx="560520" cy="140040"/>
          </a:xfrm>
          <a:custGeom>
            <a:avLst/>
            <a:gdLst/>
            <a:ahLst/>
            <a:rect l="0" t="0" r="r" b="b"/>
            <a:pathLst>
              <a:path w="1558" h="390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2" name=""/>
          <p:cNvSpPr/>
          <p:nvPr/>
        </p:nvSpPr>
        <p:spPr>
          <a:xfrm>
            <a:off x="1523520" y="5159880"/>
            <a:ext cx="452160" cy="140040"/>
          </a:xfrm>
          <a:custGeom>
            <a:avLst/>
            <a:gdLst/>
            <a:ahLst/>
            <a:rect l="0" t="0" r="r" b="b"/>
            <a:pathLst>
              <a:path w="1257" h="390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3" name=""/>
          <p:cNvSpPr/>
          <p:nvPr/>
        </p:nvSpPr>
        <p:spPr>
          <a:xfrm>
            <a:off x="1479600" y="3981240"/>
            <a:ext cx="546480" cy="1040400"/>
          </a:xfrm>
          <a:custGeom>
            <a:avLst/>
            <a:gdLst/>
            <a:ahLst/>
            <a:rect l="0" t="0" r="r" b="b"/>
            <a:pathLst>
              <a:path w="1519" h="2891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4" name=""/>
          <p:cNvSpPr/>
          <p:nvPr/>
        </p:nvSpPr>
        <p:spPr>
          <a:xfrm>
            <a:off x="1749600" y="3056400"/>
            <a:ext cx="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67392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>
            <a:off x="6364080" y="928440"/>
            <a:ext cx="167760" cy="18072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5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8921520" y="3384360"/>
            <a:ext cx="190440" cy="190800"/>
          </a:xfrm>
          <a:custGeom>
            <a:avLst/>
            <a:gdLst/>
            <a:ahLst/>
            <a:rect l="0" t="0" r="r" b="b"/>
            <a:pathLst>
              <a:path w="530" h="531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258" name=""/>
          <p:cNvSpPr/>
          <p:nvPr/>
        </p:nvSpPr>
        <p:spPr>
          <a:xfrm>
            <a:off x="1030320" y="502560"/>
            <a:ext cx="167760" cy="181080"/>
          </a:xfrm>
          <a:custGeom>
            <a:avLst/>
            <a:gdLst/>
            <a:ahLst/>
            <a:rect l="0" t="0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9" name=""/>
          <p:cNvSpPr/>
          <p:nvPr/>
        </p:nvSpPr>
        <p:spPr>
          <a:xfrm>
            <a:off x="4014360" y="3813480"/>
            <a:ext cx="167760" cy="181080"/>
          </a:xfrm>
          <a:custGeom>
            <a:avLst/>
            <a:gdLst/>
            <a:ahLst/>
            <a:rect l="0" t="0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60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99" name=""/>
          <p:cNvSpPr/>
          <p:nvPr/>
        </p:nvSpPr>
        <p:spPr>
          <a:xfrm>
            <a:off x="788040" y="1495800"/>
            <a:ext cx="8495640" cy="3646440"/>
          </a:xfrm>
          <a:custGeom>
            <a:avLst/>
            <a:gdLst/>
            <a:ahLst/>
            <a:rect l="0" t="0" r="r" b="b"/>
            <a:pathLst>
              <a:path w="23600" h="10130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6574D2A4-2217-4338-8E47-1701141E57E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06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7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8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9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15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6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7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8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A3FFE687-1B09-426A-9EEC-F5DE65D2CD9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018280" y="3637080"/>
            <a:ext cx="1355040" cy="1630440"/>
          </a:xfrm>
          <a:custGeom>
            <a:avLst/>
            <a:gdLst/>
            <a:ahLst/>
            <a:rect l="0" t="0" r="r" b="b"/>
            <a:pathLst>
              <a:path w="3765" h="4530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</p:sp>
      <p:sp>
        <p:nvSpPr>
          <p:cNvPr id="366" name=""/>
          <p:cNvSpPr/>
          <p:nvPr/>
        </p:nvSpPr>
        <p:spPr>
          <a:xfrm>
            <a:off x="8377560" y="5267520"/>
            <a:ext cx="636120" cy="159120"/>
          </a:xfrm>
          <a:custGeom>
            <a:avLst/>
            <a:gdLst/>
            <a:ahLst/>
            <a:rect l="0" t="0" r="r" b="b"/>
            <a:pathLst>
              <a:path w="1768" h="443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7" name=""/>
          <p:cNvSpPr/>
          <p:nvPr/>
        </p:nvSpPr>
        <p:spPr>
          <a:xfrm>
            <a:off x="8439120" y="5424480"/>
            <a:ext cx="513360" cy="158760"/>
          </a:xfrm>
          <a:custGeom>
            <a:avLst/>
            <a:gdLst/>
            <a:ahLst/>
            <a:rect l="0" t="0" r="r" b="b"/>
            <a:pathLst>
              <a:path w="1427" h="442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8" name=""/>
          <p:cNvSpPr/>
          <p:nvPr/>
        </p:nvSpPr>
        <p:spPr>
          <a:xfrm>
            <a:off x="8388720" y="4087440"/>
            <a:ext cx="621000" cy="1180440"/>
          </a:xfrm>
          <a:custGeom>
            <a:avLst/>
            <a:gdLst/>
            <a:ahLst/>
            <a:rect l="0" t="0" r="r" b="b"/>
            <a:pathLst>
              <a:path w="1726" h="3280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9" name="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74743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</p:sp>
      <p:sp>
        <p:nvSpPr>
          <p:cNvPr id="378" name=""/>
          <p:cNvSpPr/>
          <p:nvPr/>
        </p:nvSpPr>
        <p:spPr>
          <a:xfrm>
            <a:off x="6381720" y="2107440"/>
            <a:ext cx="167400" cy="18036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79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"/>
          <p:cNvSpPr/>
          <p:nvPr/>
        </p:nvSpPr>
        <p:spPr>
          <a:xfrm>
            <a:off x="562320" y="4888800"/>
            <a:ext cx="167400" cy="18036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82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83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4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5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6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92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3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4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5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D1DFABD6-92E3-4925-8CCB-D343C0C4C3F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>
            <a:off x="5675400" y="1268280"/>
            <a:ext cx="167760" cy="181080"/>
          </a:xfrm>
          <a:custGeom>
            <a:avLst/>
            <a:gdLst/>
            <a:ahLst/>
            <a:rect l="0" t="0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445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46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47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50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51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452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3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4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5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461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2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3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4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EA4A84DF-7036-4762-9459-9002091BD13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192680" y="28465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1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>
            <a:off x="8077680" y="524664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4" name=""/>
          <p:cNvSpPr/>
          <p:nvPr/>
        </p:nvSpPr>
        <p:spPr>
          <a:xfrm>
            <a:off x="662760" y="1063800"/>
            <a:ext cx="168120" cy="180720"/>
          </a:xfrm>
          <a:custGeom>
            <a:avLst/>
            <a:gdLst/>
            <a:ahLst/>
            <a:rect l="0" t="0" r="r" b="b"/>
            <a:pathLst>
              <a:path w="468" h="503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5" name=""/>
          <p:cNvSpPr/>
          <p:nvPr/>
        </p:nvSpPr>
        <p:spPr>
          <a:xfrm>
            <a:off x="9468000" y="296640"/>
            <a:ext cx="180360" cy="170280"/>
          </a:xfrm>
          <a:custGeom>
            <a:avLst/>
            <a:gdLst/>
            <a:ahLst/>
            <a:rect l="0" t="0" r="r" b="b"/>
            <a:pathLst>
              <a:path w="502" h="474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6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7131240" y="6487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9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520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1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2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3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529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0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1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2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3" h="14297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C95976F-5802-49DA-B98A-C3B4D27B01A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888200" y="1732320"/>
            <a:ext cx="1409760" cy="1697760"/>
          </a:xfrm>
          <a:custGeom>
            <a:avLst/>
            <a:gdLst/>
            <a:ahLst/>
            <a:rect l="0" t="0" r="r" b="b"/>
            <a:pathLst>
              <a:path w="3917" h="4717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</p:sp>
      <p:sp>
        <p:nvSpPr>
          <p:cNvPr id="580" name=""/>
          <p:cNvSpPr/>
          <p:nvPr/>
        </p:nvSpPr>
        <p:spPr>
          <a:xfrm>
            <a:off x="2262240" y="3429720"/>
            <a:ext cx="661680" cy="165240"/>
          </a:xfrm>
          <a:custGeom>
            <a:avLst/>
            <a:gdLst/>
            <a:ahLst/>
            <a:rect l="0" t="0" r="r" b="b"/>
            <a:pathLst>
              <a:path w="1839" h="460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1" name=""/>
          <p:cNvSpPr/>
          <p:nvPr/>
        </p:nvSpPr>
        <p:spPr>
          <a:xfrm>
            <a:off x="2325960" y="3592800"/>
            <a:ext cx="533880" cy="165600"/>
          </a:xfrm>
          <a:custGeom>
            <a:avLst/>
            <a:gdLst/>
            <a:ahLst/>
            <a:rect l="0" t="0" r="r" b="b"/>
            <a:pathLst>
              <a:path w="1484" h="461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2" name=""/>
          <p:cNvSpPr/>
          <p:nvPr/>
        </p:nvSpPr>
        <p:spPr>
          <a:xfrm>
            <a:off x="2273760" y="2201040"/>
            <a:ext cx="645840" cy="1229040"/>
          </a:xfrm>
          <a:custGeom>
            <a:avLst/>
            <a:gdLst/>
            <a:ahLst/>
            <a:rect l="0" t="0" r="r" b="b"/>
            <a:pathLst>
              <a:path w="1795" h="3415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3" name="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 flipH="1">
            <a:off x="3621960" y="2394720"/>
            <a:ext cx="24156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>
            <a:off x="1322280" y="2394720"/>
            <a:ext cx="24192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>
            <a:off x="1862280" y="1703880"/>
            <a:ext cx="1409760" cy="1697760"/>
          </a:xfrm>
          <a:custGeom>
            <a:avLst/>
            <a:gdLst/>
            <a:ahLst/>
            <a:rect l="0" t="0" r="r" b="b"/>
            <a:pathLst>
              <a:path w="3917" h="4717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</p:sp>
      <p:sp>
        <p:nvSpPr>
          <p:cNvPr id="589" name=""/>
          <p:cNvSpPr/>
          <p:nvPr/>
        </p:nvSpPr>
        <p:spPr>
          <a:xfrm>
            <a:off x="2236320" y="3401280"/>
            <a:ext cx="661680" cy="165240"/>
          </a:xfrm>
          <a:custGeom>
            <a:avLst/>
            <a:gdLst/>
            <a:ahLst/>
            <a:rect l="0" t="0" r="r" b="b"/>
            <a:pathLst>
              <a:path w="1839" h="460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0" name=""/>
          <p:cNvSpPr/>
          <p:nvPr/>
        </p:nvSpPr>
        <p:spPr>
          <a:xfrm>
            <a:off x="2300040" y="3564360"/>
            <a:ext cx="534240" cy="165600"/>
          </a:xfrm>
          <a:custGeom>
            <a:avLst/>
            <a:gdLst/>
            <a:ahLst/>
            <a:rect l="0" t="0" r="r" b="b"/>
            <a:pathLst>
              <a:path w="1485" h="461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1" name=""/>
          <p:cNvSpPr/>
          <p:nvPr/>
        </p:nvSpPr>
        <p:spPr>
          <a:xfrm>
            <a:off x="2247840" y="2172600"/>
            <a:ext cx="645840" cy="1229040"/>
          </a:xfrm>
          <a:custGeom>
            <a:avLst/>
            <a:gdLst/>
            <a:ahLst/>
            <a:rect l="0" t="0" r="r" b="b"/>
            <a:pathLst>
              <a:path w="1795" h="3415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2" name="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1798200" y="3458880"/>
            <a:ext cx="167400" cy="186480"/>
          </a:xfrm>
          <a:custGeom>
            <a:avLst/>
            <a:gdLst/>
            <a:ahLst/>
            <a:rect l="0" t="0" r="r" b="b"/>
            <a:pathLst>
              <a:path w="466" h="519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2" name=""/>
          <p:cNvSpPr/>
          <p:nvPr/>
        </p:nvSpPr>
        <p:spPr>
          <a:xfrm>
            <a:off x="3641760" y="2671560"/>
            <a:ext cx="169200" cy="183600"/>
          </a:xfrm>
          <a:custGeom>
            <a:avLst/>
            <a:gdLst/>
            <a:ahLst/>
            <a:rect l="0" t="0" r="r" b="b"/>
            <a:pathLst>
              <a:path w="471" h="511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3" name=""/>
          <p:cNvSpPr/>
          <p:nvPr/>
        </p:nvSpPr>
        <p:spPr>
          <a:xfrm>
            <a:off x="1088640" y="1644840"/>
            <a:ext cx="187920" cy="165600"/>
          </a:xfrm>
          <a:custGeom>
            <a:avLst/>
            <a:gdLst/>
            <a:ahLst/>
            <a:rect l="0" t="0" r="r" b="b"/>
            <a:pathLst>
              <a:path w="523" h="461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4" name=""/>
          <p:cNvSpPr/>
          <p:nvPr/>
        </p:nvSpPr>
        <p:spPr>
          <a:xfrm>
            <a:off x="3659760" y="1647360"/>
            <a:ext cx="195480" cy="195840"/>
          </a:xfrm>
          <a:custGeom>
            <a:avLst/>
            <a:gdLst/>
            <a:ahLst/>
            <a:rect l="0" t="0" r="r" b="b"/>
            <a:pathLst>
              <a:path w="544" h="545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5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>
            <a:off x="1951200" y="438948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611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7007400" y="2572920"/>
            <a:ext cx="190440" cy="19044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6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6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6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6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6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6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6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6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6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slideLayout" Target="../slideLayouts/slideLayout6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6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slideLayout" Target="../slideLayouts/slideLayout6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6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6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6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slideLayout" Target="../slideLayouts/slideLayout6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slideLayout" Target="../slideLayouts/slideLayout6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6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6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6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"/>
          <p:cNvSpPr/>
          <p:nvPr/>
        </p:nvSpPr>
        <p:spPr>
          <a:xfrm>
            <a:off x="4972320" y="3486600"/>
            <a:ext cx="2114280" cy="293400"/>
          </a:xfrm>
          <a:custGeom>
            <a:avLst/>
            <a:gdLst/>
            <a:ahLst/>
            <a:rect l="0" t="0" r="r" b="b"/>
            <a:pathLst>
              <a:path w="5874" h="816">
                <a:moveTo>
                  <a:pt x="2937" y="815"/>
                </a:moveTo>
                <a:lnTo>
                  <a:pt x="5196" y="815"/>
                </a:lnTo>
                <a:lnTo>
                  <a:pt x="5266" y="813"/>
                </a:lnTo>
                <a:lnTo>
                  <a:pt x="5333" y="806"/>
                </a:lnTo>
                <a:lnTo>
                  <a:pt x="5397" y="796"/>
                </a:lnTo>
                <a:lnTo>
                  <a:pt x="5461" y="783"/>
                </a:lnTo>
                <a:lnTo>
                  <a:pt x="5518" y="766"/>
                </a:lnTo>
                <a:lnTo>
                  <a:pt x="5575" y="745"/>
                </a:lnTo>
                <a:lnTo>
                  <a:pt x="5626" y="722"/>
                </a:lnTo>
                <a:lnTo>
                  <a:pt x="5676" y="696"/>
                </a:lnTo>
                <a:lnTo>
                  <a:pt x="5719" y="666"/>
                </a:lnTo>
                <a:lnTo>
                  <a:pt x="5757" y="636"/>
                </a:lnTo>
                <a:lnTo>
                  <a:pt x="5792" y="602"/>
                </a:lnTo>
                <a:lnTo>
                  <a:pt x="5820" y="566"/>
                </a:lnTo>
                <a:lnTo>
                  <a:pt x="5843" y="528"/>
                </a:lnTo>
                <a:lnTo>
                  <a:pt x="5859" y="489"/>
                </a:lnTo>
                <a:lnTo>
                  <a:pt x="5870" y="449"/>
                </a:lnTo>
                <a:lnTo>
                  <a:pt x="5873" y="407"/>
                </a:lnTo>
                <a:lnTo>
                  <a:pt x="5873" y="407"/>
                </a:lnTo>
                <a:lnTo>
                  <a:pt x="5870" y="365"/>
                </a:lnTo>
                <a:lnTo>
                  <a:pt x="5859" y="325"/>
                </a:lnTo>
                <a:lnTo>
                  <a:pt x="5843" y="287"/>
                </a:lnTo>
                <a:lnTo>
                  <a:pt x="5820" y="248"/>
                </a:lnTo>
                <a:lnTo>
                  <a:pt x="5792" y="213"/>
                </a:lnTo>
                <a:lnTo>
                  <a:pt x="5757" y="179"/>
                </a:lnTo>
                <a:lnTo>
                  <a:pt x="5719" y="149"/>
                </a:lnTo>
                <a:lnTo>
                  <a:pt x="5676" y="119"/>
                </a:lnTo>
                <a:lnTo>
                  <a:pt x="5626" y="93"/>
                </a:lnTo>
                <a:lnTo>
                  <a:pt x="5575" y="70"/>
                </a:lnTo>
                <a:lnTo>
                  <a:pt x="5518" y="49"/>
                </a:lnTo>
                <a:lnTo>
                  <a:pt x="5461" y="32"/>
                </a:lnTo>
                <a:lnTo>
                  <a:pt x="5397" y="19"/>
                </a:lnTo>
                <a:lnTo>
                  <a:pt x="5333" y="9"/>
                </a:lnTo>
                <a:lnTo>
                  <a:pt x="5266" y="2"/>
                </a:lnTo>
                <a:lnTo>
                  <a:pt x="5196" y="0"/>
                </a:lnTo>
                <a:lnTo>
                  <a:pt x="678" y="0"/>
                </a:lnTo>
                <a:lnTo>
                  <a:pt x="610" y="2"/>
                </a:lnTo>
                <a:lnTo>
                  <a:pt x="541" y="9"/>
                </a:lnTo>
                <a:lnTo>
                  <a:pt x="476" y="19"/>
                </a:lnTo>
                <a:lnTo>
                  <a:pt x="414" y="32"/>
                </a:lnTo>
                <a:lnTo>
                  <a:pt x="355" y="49"/>
                </a:lnTo>
                <a:lnTo>
                  <a:pt x="298" y="70"/>
                </a:lnTo>
                <a:lnTo>
                  <a:pt x="247" y="93"/>
                </a:lnTo>
                <a:lnTo>
                  <a:pt x="197" y="119"/>
                </a:lnTo>
                <a:lnTo>
                  <a:pt x="154" y="149"/>
                </a:lnTo>
                <a:lnTo>
                  <a:pt x="116" y="179"/>
                </a:lnTo>
                <a:lnTo>
                  <a:pt x="81" y="213"/>
                </a:lnTo>
                <a:lnTo>
                  <a:pt x="53" y="248"/>
                </a:lnTo>
                <a:lnTo>
                  <a:pt x="30" y="287"/>
                </a:lnTo>
                <a:lnTo>
                  <a:pt x="14" y="325"/>
                </a:lnTo>
                <a:lnTo>
                  <a:pt x="3" y="365"/>
                </a:lnTo>
                <a:lnTo>
                  <a:pt x="0" y="407"/>
                </a:lnTo>
                <a:lnTo>
                  <a:pt x="0" y="407"/>
                </a:lnTo>
                <a:lnTo>
                  <a:pt x="3" y="449"/>
                </a:lnTo>
                <a:lnTo>
                  <a:pt x="14" y="489"/>
                </a:lnTo>
                <a:lnTo>
                  <a:pt x="30" y="528"/>
                </a:lnTo>
                <a:lnTo>
                  <a:pt x="53" y="566"/>
                </a:lnTo>
                <a:lnTo>
                  <a:pt x="81" y="602"/>
                </a:lnTo>
                <a:lnTo>
                  <a:pt x="116" y="636"/>
                </a:lnTo>
                <a:lnTo>
                  <a:pt x="154" y="666"/>
                </a:lnTo>
                <a:lnTo>
                  <a:pt x="197" y="696"/>
                </a:lnTo>
                <a:lnTo>
                  <a:pt x="247" y="722"/>
                </a:lnTo>
                <a:lnTo>
                  <a:pt x="298" y="745"/>
                </a:lnTo>
                <a:lnTo>
                  <a:pt x="355" y="766"/>
                </a:lnTo>
                <a:lnTo>
                  <a:pt x="414" y="783"/>
                </a:lnTo>
                <a:lnTo>
                  <a:pt x="476" y="796"/>
                </a:lnTo>
                <a:lnTo>
                  <a:pt x="541" y="806"/>
                </a:lnTo>
                <a:lnTo>
                  <a:pt x="610" y="813"/>
                </a:lnTo>
                <a:lnTo>
                  <a:pt x="678" y="815"/>
                </a:lnTo>
                <a:lnTo>
                  <a:pt x="2937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US" sz="1400" spc="-1" strike="noStrike">
                <a:latin typeface="Noto Sans"/>
              </a:rPr>
              <a:t>Deny Lukman Syarif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977000" y="1600560"/>
            <a:ext cx="3885120" cy="180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Noto Sans"/>
              </a:rPr>
              <a:t>Interaktif Program CML &amp; Automation Build, Configuration, Backup Small Network</a:t>
            </a:r>
            <a:endParaRPr b="0" lang="en-US" sz="26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Program Interaktif CML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677" name="" descr=""/>
          <p:cNvPicPr/>
          <p:nvPr/>
        </p:nvPicPr>
        <p:blipFill>
          <a:blip r:embed="rId1"/>
          <a:stretch/>
        </p:blipFill>
        <p:spPr>
          <a:xfrm>
            <a:off x="67680" y="914400"/>
            <a:ext cx="4504320" cy="2412720"/>
          </a:xfrm>
          <a:prstGeom prst="rect">
            <a:avLst/>
          </a:prstGeom>
          <a:ln w="0">
            <a:noFill/>
          </a:ln>
        </p:spPr>
      </p:pic>
      <p:pic>
        <p:nvPicPr>
          <p:cNvPr id="678" name="" descr=""/>
          <p:cNvPicPr/>
          <p:nvPr/>
        </p:nvPicPr>
        <p:blipFill>
          <a:blip r:embed="rId2"/>
          <a:stretch/>
        </p:blipFill>
        <p:spPr>
          <a:xfrm>
            <a:off x="2057400" y="2507760"/>
            <a:ext cx="4343400" cy="3207240"/>
          </a:xfrm>
          <a:prstGeom prst="rect">
            <a:avLst/>
          </a:prstGeom>
          <a:ln w="0">
            <a:noFill/>
          </a:ln>
        </p:spPr>
      </p:pic>
      <p:pic>
        <p:nvPicPr>
          <p:cNvPr id="679" name="" descr=""/>
          <p:cNvPicPr/>
          <p:nvPr/>
        </p:nvPicPr>
        <p:blipFill>
          <a:blip r:embed="rId3"/>
          <a:stretch/>
        </p:blipFill>
        <p:spPr>
          <a:xfrm>
            <a:off x="4571280" y="914400"/>
            <a:ext cx="5029920" cy="330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Program Interaktif CML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681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4494600" cy="2761560"/>
          </a:xfrm>
          <a:prstGeom prst="rect">
            <a:avLst/>
          </a:prstGeom>
          <a:ln w="0">
            <a:noFill/>
          </a:ln>
        </p:spPr>
      </p:pic>
      <p:pic>
        <p:nvPicPr>
          <p:cNvPr id="682" name="" descr=""/>
          <p:cNvPicPr/>
          <p:nvPr/>
        </p:nvPicPr>
        <p:blipFill>
          <a:blip r:embed="rId2"/>
          <a:stretch/>
        </p:blipFill>
        <p:spPr>
          <a:xfrm>
            <a:off x="228600" y="3747600"/>
            <a:ext cx="4047120" cy="1922400"/>
          </a:xfrm>
          <a:prstGeom prst="rect">
            <a:avLst/>
          </a:prstGeom>
          <a:ln w="0">
            <a:noFill/>
          </a:ln>
        </p:spPr>
      </p:pic>
      <p:pic>
        <p:nvPicPr>
          <p:cNvPr id="683" name="" descr=""/>
          <p:cNvPicPr/>
          <p:nvPr/>
        </p:nvPicPr>
        <p:blipFill>
          <a:blip r:embed="rId3"/>
          <a:stretch/>
        </p:blipFill>
        <p:spPr>
          <a:xfrm>
            <a:off x="3657600" y="2128680"/>
            <a:ext cx="6217560" cy="198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Program Interaktif CML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685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4761360" cy="2374920"/>
          </a:xfrm>
          <a:prstGeom prst="rect">
            <a:avLst/>
          </a:prstGeom>
          <a:ln w="0">
            <a:noFill/>
          </a:ln>
        </p:spPr>
      </p:pic>
      <p:pic>
        <p:nvPicPr>
          <p:cNvPr id="686" name="" descr=""/>
          <p:cNvPicPr/>
          <p:nvPr/>
        </p:nvPicPr>
        <p:blipFill>
          <a:blip r:embed="rId2"/>
          <a:stretch/>
        </p:blipFill>
        <p:spPr>
          <a:xfrm>
            <a:off x="3428280" y="2286000"/>
            <a:ext cx="6630120" cy="338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Program Interaktif CML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688" name="" descr=""/>
          <p:cNvPicPr/>
          <p:nvPr/>
        </p:nvPicPr>
        <p:blipFill>
          <a:blip r:embed="rId1"/>
          <a:stretch/>
        </p:blipFill>
        <p:spPr>
          <a:xfrm>
            <a:off x="200880" y="914400"/>
            <a:ext cx="4318560" cy="2286000"/>
          </a:xfrm>
          <a:prstGeom prst="rect">
            <a:avLst/>
          </a:prstGeom>
          <a:ln w="0">
            <a:noFill/>
          </a:ln>
        </p:spPr>
      </p:pic>
      <p:pic>
        <p:nvPicPr>
          <p:cNvPr id="689" name="" descr=""/>
          <p:cNvPicPr/>
          <p:nvPr/>
        </p:nvPicPr>
        <p:blipFill>
          <a:blip r:embed="rId2"/>
          <a:stretch/>
        </p:blipFill>
        <p:spPr>
          <a:xfrm>
            <a:off x="4572000" y="1656360"/>
            <a:ext cx="5501160" cy="40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Design Small Network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691" name="" descr=""/>
          <p:cNvPicPr/>
          <p:nvPr/>
        </p:nvPicPr>
        <p:blipFill>
          <a:blip r:embed="rId1"/>
          <a:stretch/>
        </p:blipFill>
        <p:spPr>
          <a:xfrm>
            <a:off x="4343400" y="78840"/>
            <a:ext cx="4114800" cy="559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Module Automation 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693" name="" descr=""/>
          <p:cNvPicPr/>
          <p:nvPr/>
        </p:nvPicPr>
        <p:blipFill>
          <a:blip r:embed="rId1"/>
          <a:stretch/>
        </p:blipFill>
        <p:spPr>
          <a:xfrm>
            <a:off x="119160" y="780120"/>
            <a:ext cx="7196040" cy="4817880"/>
          </a:xfrm>
          <a:prstGeom prst="rect">
            <a:avLst/>
          </a:prstGeom>
          <a:ln w="0">
            <a:noFill/>
          </a:ln>
        </p:spPr>
      </p:pic>
      <p:sp>
        <p:nvSpPr>
          <p:cNvPr id="694" name=""/>
          <p:cNvSpPr txBox="1"/>
          <p:nvPr/>
        </p:nvSpPr>
        <p:spPr>
          <a:xfrm>
            <a:off x="7315200" y="1371600"/>
            <a:ext cx="25362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createLab()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createNode()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updateConfigNodes()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createInterfaces()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createLinks()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Script Automation Build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696" name="" descr=""/>
          <p:cNvPicPr/>
          <p:nvPr/>
        </p:nvPicPr>
        <p:blipFill>
          <a:blip r:embed="rId1"/>
          <a:stretch/>
        </p:blipFill>
        <p:spPr>
          <a:xfrm>
            <a:off x="4740480" y="2057400"/>
            <a:ext cx="5317920" cy="3612600"/>
          </a:xfrm>
          <a:prstGeom prst="rect">
            <a:avLst/>
          </a:prstGeom>
          <a:ln w="0">
            <a:noFill/>
          </a:ln>
        </p:spPr>
      </p:pic>
      <p:pic>
        <p:nvPicPr>
          <p:cNvPr id="697" name="" descr=""/>
          <p:cNvPicPr/>
          <p:nvPr/>
        </p:nvPicPr>
        <p:blipFill>
          <a:blip r:embed="rId2"/>
          <a:stretch/>
        </p:blipFill>
        <p:spPr>
          <a:xfrm>
            <a:off x="38520" y="729360"/>
            <a:ext cx="5587560" cy="384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Script Automation Build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699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7543800" cy="3691080"/>
          </a:xfrm>
          <a:prstGeom prst="rect">
            <a:avLst/>
          </a:prstGeom>
          <a:ln w="0">
            <a:noFill/>
          </a:ln>
        </p:spPr>
      </p:pic>
      <p:pic>
        <p:nvPicPr>
          <p:cNvPr id="700" name="" descr=""/>
          <p:cNvPicPr/>
          <p:nvPr/>
        </p:nvPicPr>
        <p:blipFill>
          <a:blip r:embed="rId2"/>
          <a:stretch/>
        </p:blipFill>
        <p:spPr>
          <a:xfrm>
            <a:off x="820440" y="3207240"/>
            <a:ext cx="5580360" cy="2279160"/>
          </a:xfrm>
          <a:prstGeom prst="rect">
            <a:avLst/>
          </a:prstGeom>
          <a:ln w="0">
            <a:noFill/>
          </a:ln>
        </p:spPr>
      </p:pic>
      <p:pic>
        <p:nvPicPr>
          <p:cNvPr id="701" name="" descr=""/>
          <p:cNvPicPr/>
          <p:nvPr/>
        </p:nvPicPr>
        <p:blipFill>
          <a:blip r:embed="rId3"/>
          <a:stretch/>
        </p:blipFill>
        <p:spPr>
          <a:xfrm>
            <a:off x="2742480" y="1600200"/>
            <a:ext cx="7087320" cy="260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Configuration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703" name="" descr=""/>
          <p:cNvPicPr/>
          <p:nvPr/>
        </p:nvPicPr>
        <p:blipFill>
          <a:blip r:embed="rId1"/>
          <a:stretch/>
        </p:blipFill>
        <p:spPr>
          <a:xfrm>
            <a:off x="200880" y="1825560"/>
            <a:ext cx="2770920" cy="1074240"/>
          </a:xfrm>
          <a:prstGeom prst="rect">
            <a:avLst/>
          </a:prstGeom>
          <a:ln w="0">
            <a:noFill/>
          </a:ln>
        </p:spPr>
      </p:pic>
      <p:pic>
        <p:nvPicPr>
          <p:cNvPr id="704" name="" descr=""/>
          <p:cNvPicPr/>
          <p:nvPr/>
        </p:nvPicPr>
        <p:blipFill>
          <a:blip r:embed="rId2"/>
          <a:stretch/>
        </p:blipFill>
        <p:spPr>
          <a:xfrm>
            <a:off x="166320" y="914400"/>
            <a:ext cx="6920280" cy="736560"/>
          </a:xfrm>
          <a:prstGeom prst="rect">
            <a:avLst/>
          </a:prstGeom>
          <a:ln w="0">
            <a:noFill/>
          </a:ln>
        </p:spPr>
      </p:pic>
      <p:pic>
        <p:nvPicPr>
          <p:cNvPr id="705" name="" descr=""/>
          <p:cNvPicPr/>
          <p:nvPr/>
        </p:nvPicPr>
        <p:blipFill>
          <a:blip r:embed="rId3"/>
          <a:stretch/>
        </p:blipFill>
        <p:spPr>
          <a:xfrm>
            <a:off x="200880" y="2971800"/>
            <a:ext cx="5194440" cy="2643480"/>
          </a:xfrm>
          <a:prstGeom prst="rect">
            <a:avLst/>
          </a:prstGeom>
          <a:ln w="0">
            <a:noFill/>
          </a:ln>
        </p:spPr>
      </p:pic>
      <p:pic>
        <p:nvPicPr>
          <p:cNvPr id="706" name="" descr=""/>
          <p:cNvPicPr/>
          <p:nvPr/>
        </p:nvPicPr>
        <p:blipFill>
          <a:blip r:embed="rId4"/>
          <a:stretch/>
        </p:blipFill>
        <p:spPr>
          <a:xfrm>
            <a:off x="3429000" y="1600200"/>
            <a:ext cx="5487120" cy="272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Configuration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708" name="" descr=""/>
          <p:cNvPicPr/>
          <p:nvPr/>
        </p:nvPicPr>
        <p:blipFill>
          <a:blip r:embed="rId1"/>
          <a:stretch/>
        </p:blipFill>
        <p:spPr>
          <a:xfrm>
            <a:off x="205560" y="926640"/>
            <a:ext cx="4980240" cy="1130760"/>
          </a:xfrm>
          <a:prstGeom prst="rect">
            <a:avLst/>
          </a:prstGeom>
          <a:ln w="0">
            <a:noFill/>
          </a:ln>
        </p:spPr>
      </p:pic>
      <p:pic>
        <p:nvPicPr>
          <p:cNvPr id="709" name="" descr=""/>
          <p:cNvPicPr/>
          <p:nvPr/>
        </p:nvPicPr>
        <p:blipFill>
          <a:blip r:embed="rId2"/>
          <a:stretch/>
        </p:blipFill>
        <p:spPr>
          <a:xfrm>
            <a:off x="192600" y="2250000"/>
            <a:ext cx="5522400" cy="3288600"/>
          </a:xfrm>
          <a:prstGeom prst="rect">
            <a:avLst/>
          </a:prstGeom>
          <a:ln w="0">
            <a:noFill/>
          </a:ln>
        </p:spPr>
      </p:pic>
      <p:pic>
        <p:nvPicPr>
          <p:cNvPr id="710" name="" descr=""/>
          <p:cNvPicPr/>
          <p:nvPr/>
        </p:nvPicPr>
        <p:blipFill>
          <a:blip r:embed="rId3"/>
          <a:stretch/>
        </p:blipFill>
        <p:spPr>
          <a:xfrm>
            <a:off x="4850640" y="228600"/>
            <a:ext cx="4665960" cy="2535120"/>
          </a:xfrm>
          <a:prstGeom prst="rect">
            <a:avLst/>
          </a:prstGeom>
          <a:ln w="0">
            <a:noFill/>
          </a:ln>
        </p:spPr>
      </p:pic>
      <p:pic>
        <p:nvPicPr>
          <p:cNvPr id="711" name="" descr=""/>
          <p:cNvPicPr/>
          <p:nvPr/>
        </p:nvPicPr>
        <p:blipFill>
          <a:blip r:embed="rId4"/>
          <a:stretch/>
        </p:blipFill>
        <p:spPr>
          <a:xfrm>
            <a:off x="5943600" y="2306520"/>
            <a:ext cx="3886200" cy="3340080"/>
          </a:xfrm>
          <a:prstGeom prst="rect">
            <a:avLst/>
          </a:prstGeom>
          <a:ln w="0">
            <a:noFill/>
          </a:ln>
        </p:spPr>
      </p:pic>
      <p:pic>
        <p:nvPicPr>
          <p:cNvPr id="712" name="" descr=""/>
          <p:cNvPicPr/>
          <p:nvPr/>
        </p:nvPicPr>
        <p:blipFill>
          <a:blip r:embed="rId5"/>
          <a:stretch/>
        </p:blipFill>
        <p:spPr>
          <a:xfrm>
            <a:off x="478080" y="1828800"/>
            <a:ext cx="8894520" cy="190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Latar Belakang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653" name="" descr=""/>
          <p:cNvPicPr/>
          <p:nvPr/>
        </p:nvPicPr>
        <p:blipFill>
          <a:blip r:embed="rId1"/>
          <a:stretch/>
        </p:blipFill>
        <p:spPr>
          <a:xfrm>
            <a:off x="685800" y="848520"/>
            <a:ext cx="8915400" cy="4637880"/>
          </a:xfrm>
          <a:prstGeom prst="rect">
            <a:avLst/>
          </a:prstGeom>
          <a:ln w="0">
            <a:noFill/>
          </a:ln>
        </p:spPr>
      </p:pic>
      <p:pic>
        <p:nvPicPr>
          <p:cNvPr id="654" name="" descr=""/>
          <p:cNvPicPr/>
          <p:nvPr/>
        </p:nvPicPr>
        <p:blipFill>
          <a:blip r:embed="rId2"/>
          <a:stretch/>
        </p:blipFill>
        <p:spPr>
          <a:xfrm>
            <a:off x="457200" y="685800"/>
            <a:ext cx="9144000" cy="476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Configuration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714" name="" descr=""/>
          <p:cNvPicPr/>
          <p:nvPr/>
        </p:nvPicPr>
        <p:blipFill>
          <a:blip r:embed="rId1"/>
          <a:stretch/>
        </p:blipFill>
        <p:spPr>
          <a:xfrm>
            <a:off x="192600" y="914400"/>
            <a:ext cx="6612480" cy="1754640"/>
          </a:xfrm>
          <a:prstGeom prst="rect">
            <a:avLst/>
          </a:prstGeom>
          <a:ln w="0">
            <a:noFill/>
          </a:ln>
        </p:spPr>
      </p:pic>
      <p:pic>
        <p:nvPicPr>
          <p:cNvPr id="715" name="" descr=""/>
          <p:cNvPicPr/>
          <p:nvPr/>
        </p:nvPicPr>
        <p:blipFill>
          <a:blip r:embed="rId2"/>
          <a:stretch/>
        </p:blipFill>
        <p:spPr>
          <a:xfrm>
            <a:off x="192600" y="2725560"/>
            <a:ext cx="4665240" cy="2760840"/>
          </a:xfrm>
          <a:prstGeom prst="rect">
            <a:avLst/>
          </a:prstGeom>
          <a:ln w="0">
            <a:noFill/>
          </a:ln>
        </p:spPr>
      </p:pic>
      <p:pic>
        <p:nvPicPr>
          <p:cNvPr id="716" name="" descr=""/>
          <p:cNvPicPr/>
          <p:nvPr/>
        </p:nvPicPr>
        <p:blipFill>
          <a:blip r:embed="rId3"/>
          <a:stretch/>
        </p:blipFill>
        <p:spPr>
          <a:xfrm>
            <a:off x="5029200" y="202320"/>
            <a:ext cx="4286160" cy="3455280"/>
          </a:xfrm>
          <a:prstGeom prst="rect">
            <a:avLst/>
          </a:prstGeom>
          <a:ln w="0">
            <a:noFill/>
          </a:ln>
        </p:spPr>
      </p:pic>
      <p:pic>
        <p:nvPicPr>
          <p:cNvPr id="717" name="" descr=""/>
          <p:cNvPicPr/>
          <p:nvPr/>
        </p:nvPicPr>
        <p:blipFill>
          <a:blip r:embed="rId4"/>
          <a:stretch/>
        </p:blipFill>
        <p:spPr>
          <a:xfrm>
            <a:off x="5086440" y="4079160"/>
            <a:ext cx="4743360" cy="1407240"/>
          </a:xfrm>
          <a:prstGeom prst="rect">
            <a:avLst/>
          </a:prstGeom>
          <a:ln w="0">
            <a:noFill/>
          </a:ln>
        </p:spPr>
      </p:pic>
      <p:pic>
        <p:nvPicPr>
          <p:cNvPr id="718" name="" descr=""/>
          <p:cNvPicPr/>
          <p:nvPr/>
        </p:nvPicPr>
        <p:blipFill>
          <a:blip r:embed="rId5"/>
          <a:stretch/>
        </p:blipFill>
        <p:spPr>
          <a:xfrm>
            <a:off x="677880" y="1600200"/>
            <a:ext cx="8237520" cy="216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Configuration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720" name="" descr=""/>
          <p:cNvPicPr/>
          <p:nvPr/>
        </p:nvPicPr>
        <p:blipFill>
          <a:blip r:embed="rId1"/>
          <a:srcRect l="0" t="29483" r="0" b="0"/>
          <a:stretch/>
        </p:blipFill>
        <p:spPr>
          <a:xfrm>
            <a:off x="228600" y="2843280"/>
            <a:ext cx="4901760" cy="2643120"/>
          </a:xfrm>
          <a:prstGeom prst="rect">
            <a:avLst/>
          </a:prstGeom>
          <a:ln w="0">
            <a:noFill/>
          </a:ln>
        </p:spPr>
      </p:pic>
      <p:pic>
        <p:nvPicPr>
          <p:cNvPr id="721" name="" descr=""/>
          <p:cNvPicPr/>
          <p:nvPr/>
        </p:nvPicPr>
        <p:blipFill>
          <a:blip r:embed="rId2"/>
          <a:stretch/>
        </p:blipFill>
        <p:spPr>
          <a:xfrm>
            <a:off x="5395320" y="352080"/>
            <a:ext cx="4357440" cy="2619720"/>
          </a:xfrm>
          <a:prstGeom prst="rect">
            <a:avLst/>
          </a:prstGeom>
          <a:ln w="0">
            <a:noFill/>
          </a:ln>
        </p:spPr>
      </p:pic>
      <p:pic>
        <p:nvPicPr>
          <p:cNvPr id="722" name="" descr=""/>
          <p:cNvPicPr/>
          <p:nvPr/>
        </p:nvPicPr>
        <p:blipFill>
          <a:blip r:embed="rId3"/>
          <a:stretch/>
        </p:blipFill>
        <p:spPr>
          <a:xfrm>
            <a:off x="228600" y="914400"/>
            <a:ext cx="5039280" cy="1684440"/>
          </a:xfrm>
          <a:prstGeom prst="rect">
            <a:avLst/>
          </a:prstGeom>
          <a:ln w="0">
            <a:noFill/>
          </a:ln>
        </p:spPr>
      </p:pic>
      <p:pic>
        <p:nvPicPr>
          <p:cNvPr id="723" name="" descr=""/>
          <p:cNvPicPr/>
          <p:nvPr/>
        </p:nvPicPr>
        <p:blipFill>
          <a:blip r:embed="rId4"/>
          <a:stretch/>
        </p:blipFill>
        <p:spPr>
          <a:xfrm>
            <a:off x="5439960" y="3500280"/>
            <a:ext cx="4161240" cy="1300320"/>
          </a:xfrm>
          <a:prstGeom prst="rect">
            <a:avLst/>
          </a:prstGeom>
          <a:ln w="0">
            <a:noFill/>
          </a:ln>
        </p:spPr>
      </p:pic>
      <p:pic>
        <p:nvPicPr>
          <p:cNvPr id="724" name="" descr=""/>
          <p:cNvPicPr/>
          <p:nvPr/>
        </p:nvPicPr>
        <p:blipFill>
          <a:blip r:embed="rId5"/>
          <a:stretch/>
        </p:blipFill>
        <p:spPr>
          <a:xfrm>
            <a:off x="837360" y="2043000"/>
            <a:ext cx="8915400" cy="18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Configuration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726" name="" descr=""/>
          <p:cNvPicPr/>
          <p:nvPr/>
        </p:nvPicPr>
        <p:blipFill>
          <a:blip r:embed="rId1"/>
          <a:stretch/>
        </p:blipFill>
        <p:spPr>
          <a:xfrm>
            <a:off x="457200" y="914400"/>
            <a:ext cx="8980560" cy="1780920"/>
          </a:xfrm>
          <a:prstGeom prst="rect">
            <a:avLst/>
          </a:prstGeom>
          <a:ln w="0">
            <a:noFill/>
          </a:ln>
        </p:spPr>
      </p:pic>
      <p:pic>
        <p:nvPicPr>
          <p:cNvPr id="727" name="" descr=""/>
          <p:cNvPicPr/>
          <p:nvPr/>
        </p:nvPicPr>
        <p:blipFill>
          <a:blip r:embed="rId2"/>
          <a:stretch/>
        </p:blipFill>
        <p:spPr>
          <a:xfrm>
            <a:off x="457200" y="4114800"/>
            <a:ext cx="8771040" cy="640440"/>
          </a:xfrm>
          <a:prstGeom prst="rect">
            <a:avLst/>
          </a:prstGeom>
          <a:ln w="0">
            <a:noFill/>
          </a:ln>
        </p:spPr>
      </p:pic>
      <p:pic>
        <p:nvPicPr>
          <p:cNvPr id="728" name="" descr=""/>
          <p:cNvPicPr/>
          <p:nvPr/>
        </p:nvPicPr>
        <p:blipFill>
          <a:blip r:embed="rId3"/>
          <a:stretch/>
        </p:blipFill>
        <p:spPr>
          <a:xfrm>
            <a:off x="457200" y="2971800"/>
            <a:ext cx="8894520" cy="87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Configuration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730" name="" descr=""/>
          <p:cNvPicPr/>
          <p:nvPr/>
        </p:nvPicPr>
        <p:blipFill>
          <a:blip r:embed="rId1"/>
          <a:stretch/>
        </p:blipFill>
        <p:spPr>
          <a:xfrm>
            <a:off x="212040" y="1371600"/>
            <a:ext cx="4588560" cy="4114800"/>
          </a:xfrm>
          <a:prstGeom prst="rect">
            <a:avLst/>
          </a:prstGeom>
          <a:ln w="0">
            <a:noFill/>
          </a:ln>
        </p:spPr>
      </p:pic>
      <p:pic>
        <p:nvPicPr>
          <p:cNvPr id="731" name="" descr=""/>
          <p:cNvPicPr/>
          <p:nvPr/>
        </p:nvPicPr>
        <p:blipFill>
          <a:blip r:embed="rId2"/>
          <a:stretch/>
        </p:blipFill>
        <p:spPr>
          <a:xfrm>
            <a:off x="1707480" y="685800"/>
            <a:ext cx="6293520" cy="3876120"/>
          </a:xfrm>
          <a:prstGeom prst="rect">
            <a:avLst/>
          </a:prstGeom>
          <a:ln w="0">
            <a:noFill/>
          </a:ln>
        </p:spPr>
      </p:pic>
      <p:pic>
        <p:nvPicPr>
          <p:cNvPr id="732" name="" descr=""/>
          <p:cNvPicPr/>
          <p:nvPr/>
        </p:nvPicPr>
        <p:blipFill>
          <a:blip r:embed="rId3"/>
          <a:stretch/>
        </p:blipFill>
        <p:spPr>
          <a:xfrm>
            <a:off x="4572000" y="1861200"/>
            <a:ext cx="4800600" cy="362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Configuration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734" name="" descr=""/>
          <p:cNvPicPr/>
          <p:nvPr/>
        </p:nvPicPr>
        <p:blipFill>
          <a:blip r:embed="rId1"/>
          <a:stretch/>
        </p:blipFill>
        <p:spPr>
          <a:xfrm>
            <a:off x="563400" y="914400"/>
            <a:ext cx="7894800" cy="2418840"/>
          </a:xfrm>
          <a:prstGeom prst="rect">
            <a:avLst/>
          </a:prstGeom>
          <a:ln w="0">
            <a:noFill/>
          </a:ln>
        </p:spPr>
      </p:pic>
      <p:pic>
        <p:nvPicPr>
          <p:cNvPr id="735" name="" descr=""/>
          <p:cNvPicPr/>
          <p:nvPr/>
        </p:nvPicPr>
        <p:blipFill>
          <a:blip r:embed="rId2"/>
          <a:stretch/>
        </p:blipFill>
        <p:spPr>
          <a:xfrm>
            <a:off x="668160" y="4114800"/>
            <a:ext cx="6189840" cy="838440"/>
          </a:xfrm>
          <a:prstGeom prst="rect">
            <a:avLst/>
          </a:prstGeom>
          <a:ln w="0">
            <a:noFill/>
          </a:ln>
        </p:spPr>
      </p:pic>
      <p:pic>
        <p:nvPicPr>
          <p:cNvPr id="736" name="" descr=""/>
          <p:cNvPicPr/>
          <p:nvPr/>
        </p:nvPicPr>
        <p:blipFill>
          <a:blip r:embed="rId3"/>
          <a:stretch/>
        </p:blipFill>
        <p:spPr>
          <a:xfrm>
            <a:off x="4156560" y="1728000"/>
            <a:ext cx="5923440" cy="21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Configuration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738" name="" descr=""/>
          <p:cNvPicPr/>
          <p:nvPr/>
        </p:nvPicPr>
        <p:blipFill>
          <a:blip r:embed="rId1"/>
          <a:stretch/>
        </p:blipFill>
        <p:spPr>
          <a:xfrm>
            <a:off x="177480" y="812880"/>
            <a:ext cx="6909120" cy="2387520"/>
          </a:xfrm>
          <a:prstGeom prst="rect">
            <a:avLst/>
          </a:prstGeom>
          <a:ln w="0">
            <a:noFill/>
          </a:ln>
        </p:spPr>
      </p:pic>
      <p:pic>
        <p:nvPicPr>
          <p:cNvPr id="739" name="" descr=""/>
          <p:cNvPicPr/>
          <p:nvPr/>
        </p:nvPicPr>
        <p:blipFill>
          <a:blip r:embed="rId2"/>
          <a:stretch/>
        </p:blipFill>
        <p:spPr>
          <a:xfrm>
            <a:off x="228600" y="3243240"/>
            <a:ext cx="6094800" cy="1328760"/>
          </a:xfrm>
          <a:prstGeom prst="rect">
            <a:avLst/>
          </a:prstGeom>
          <a:ln w="0">
            <a:noFill/>
          </a:ln>
        </p:spPr>
      </p:pic>
      <p:pic>
        <p:nvPicPr>
          <p:cNvPr id="740" name="" descr=""/>
          <p:cNvPicPr/>
          <p:nvPr/>
        </p:nvPicPr>
        <p:blipFill>
          <a:blip r:embed="rId3"/>
          <a:stretch/>
        </p:blipFill>
        <p:spPr>
          <a:xfrm>
            <a:off x="5029200" y="1600200"/>
            <a:ext cx="4752000" cy="2129760"/>
          </a:xfrm>
          <a:prstGeom prst="rect">
            <a:avLst/>
          </a:prstGeom>
          <a:ln w="0">
            <a:noFill/>
          </a:ln>
        </p:spPr>
      </p:pic>
      <p:pic>
        <p:nvPicPr>
          <p:cNvPr id="741" name="" descr=""/>
          <p:cNvPicPr/>
          <p:nvPr/>
        </p:nvPicPr>
        <p:blipFill>
          <a:blip r:embed="rId4"/>
          <a:stretch/>
        </p:blipFill>
        <p:spPr>
          <a:xfrm>
            <a:off x="228600" y="4770360"/>
            <a:ext cx="6085080" cy="71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Configuration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743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6704280" cy="4291920"/>
          </a:xfrm>
          <a:prstGeom prst="rect">
            <a:avLst/>
          </a:prstGeom>
          <a:ln w="0">
            <a:noFill/>
          </a:ln>
        </p:spPr>
      </p:pic>
      <p:pic>
        <p:nvPicPr>
          <p:cNvPr id="744" name="" descr=""/>
          <p:cNvPicPr/>
          <p:nvPr/>
        </p:nvPicPr>
        <p:blipFill>
          <a:blip r:embed="rId2"/>
          <a:stretch/>
        </p:blipFill>
        <p:spPr>
          <a:xfrm>
            <a:off x="7086600" y="1468800"/>
            <a:ext cx="2218680" cy="104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Configuration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746" name="" descr=""/>
          <p:cNvPicPr/>
          <p:nvPr/>
        </p:nvPicPr>
        <p:blipFill>
          <a:blip r:embed="rId1"/>
          <a:stretch/>
        </p:blipFill>
        <p:spPr>
          <a:xfrm>
            <a:off x="228600" y="986040"/>
            <a:ext cx="5770800" cy="4271760"/>
          </a:xfrm>
          <a:prstGeom prst="rect">
            <a:avLst/>
          </a:prstGeom>
          <a:ln w="0">
            <a:noFill/>
          </a:ln>
        </p:spPr>
      </p:pic>
      <p:pic>
        <p:nvPicPr>
          <p:cNvPr id="747" name="" descr=""/>
          <p:cNvPicPr/>
          <p:nvPr/>
        </p:nvPicPr>
        <p:blipFill>
          <a:blip r:embed="rId2"/>
          <a:stretch/>
        </p:blipFill>
        <p:spPr>
          <a:xfrm>
            <a:off x="2971800" y="1562040"/>
            <a:ext cx="6762600" cy="300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5022000" y="3195000"/>
            <a:ext cx="438912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latin typeface="Open Sans Condensed"/>
              </a:rPr>
              <a:t>THANK YOU</a:t>
            </a:r>
            <a:endParaRPr b="0" lang="en-US" sz="4000" spc="-1" strike="noStrike">
              <a:latin typeface="Noto Sans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title"/>
          </p:nvPr>
        </p:nvSpPr>
        <p:spPr>
          <a:xfrm>
            <a:off x="5022000" y="3816360"/>
            <a:ext cx="3500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500" spc="-1" strike="noStrike">
                <a:latin typeface="Open Sans Condensed"/>
              </a:rPr>
              <a:t>Yellow Idea Template for LibreOffice Impress.</a:t>
            </a:r>
            <a:br/>
            <a:r>
              <a:rPr b="0" lang="en-US" sz="1500" spc="-1" strike="noStrike">
                <a:latin typeface="Open Sans Condensed"/>
              </a:rPr>
              <a:t>Credit by : @ealita.id, 2020.</a:t>
            </a:r>
            <a:endParaRPr b="0" lang="en-US" sz="15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Program Interaktif CML</a:t>
            </a:r>
            <a:endParaRPr b="0" lang="en-US" sz="2200" spc="-1" strike="noStrike">
              <a:latin typeface="Noto Sans"/>
            </a:endParaRPr>
          </a:p>
        </p:txBody>
      </p:sp>
      <p:sp>
        <p:nvSpPr>
          <p:cNvPr id="656" name=""/>
          <p:cNvSpPr txBox="1"/>
          <p:nvPr/>
        </p:nvSpPr>
        <p:spPr>
          <a:xfrm>
            <a:off x="7086600" y="1455120"/>
            <a:ext cx="3200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J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57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670068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Program Interaktif CML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659" name="" descr=""/>
          <p:cNvPicPr/>
          <p:nvPr/>
        </p:nvPicPr>
        <p:blipFill>
          <a:blip r:embed="rId1"/>
          <a:stretch/>
        </p:blipFill>
        <p:spPr>
          <a:xfrm>
            <a:off x="219960" y="914400"/>
            <a:ext cx="5982480" cy="4343400"/>
          </a:xfrm>
          <a:prstGeom prst="rect">
            <a:avLst/>
          </a:prstGeom>
          <a:ln w="0">
            <a:noFill/>
          </a:ln>
        </p:spPr>
      </p:pic>
      <p:sp>
        <p:nvSpPr>
          <p:cNvPr id="660" name=""/>
          <p:cNvSpPr txBox="1"/>
          <p:nvPr/>
        </p:nvSpPr>
        <p:spPr>
          <a:xfrm>
            <a:off x="6629400" y="914400"/>
            <a:ext cx="32004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showDetailLab()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getLabs()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getIdLab()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startLab()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stopLab()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createLab()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deleteLab()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getTopologyLab()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Program Interaktif CML</a:t>
            </a:r>
            <a:endParaRPr b="0" lang="en-US" sz="2200" spc="-1" strike="noStrike">
              <a:latin typeface="Noto Sans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6629400" y="914400"/>
            <a:ext cx="32004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createNode()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updateConfigNodes()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deleteNode()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63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6024240" cy="43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Program Interaktif CML</a:t>
            </a:r>
            <a:endParaRPr b="0" lang="en-US" sz="2200" spc="-1" strike="noStrike">
              <a:latin typeface="Noto Sans"/>
            </a:endParaRPr>
          </a:p>
        </p:txBody>
      </p:sp>
      <p:sp>
        <p:nvSpPr>
          <p:cNvPr id="665" name=""/>
          <p:cNvSpPr txBox="1"/>
          <p:nvPr/>
        </p:nvSpPr>
        <p:spPr>
          <a:xfrm>
            <a:off x="7086600" y="1828800"/>
            <a:ext cx="3200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createInterfaces()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66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6720840" cy="389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Program Interaktif CML</a:t>
            </a:r>
            <a:endParaRPr b="0" lang="en-US" sz="2200" spc="-1" strike="noStrike">
              <a:latin typeface="Noto Sans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7543800" y="1939680"/>
            <a:ext cx="3200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createLinks()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69" name="" descr=""/>
          <p:cNvPicPr/>
          <p:nvPr/>
        </p:nvPicPr>
        <p:blipFill>
          <a:blip r:embed="rId1"/>
          <a:stretch/>
        </p:blipFill>
        <p:spPr>
          <a:xfrm>
            <a:off x="228600" y="970560"/>
            <a:ext cx="6990480" cy="428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Program Interaktif CML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671" name="" descr=""/>
          <p:cNvPicPr/>
          <p:nvPr/>
        </p:nvPicPr>
        <p:blipFill>
          <a:blip r:embed="rId1"/>
          <a:stretch/>
        </p:blipFill>
        <p:spPr>
          <a:xfrm>
            <a:off x="255240" y="914400"/>
            <a:ext cx="4402800" cy="3657600"/>
          </a:xfrm>
          <a:prstGeom prst="rect">
            <a:avLst/>
          </a:prstGeom>
          <a:ln w="0">
            <a:noFill/>
          </a:ln>
        </p:spPr>
      </p:pic>
      <p:pic>
        <p:nvPicPr>
          <p:cNvPr id="672" name="" descr=""/>
          <p:cNvPicPr/>
          <p:nvPr/>
        </p:nvPicPr>
        <p:blipFill>
          <a:blip r:embed="rId2"/>
          <a:srcRect l="0" t="0" r="27418" b="0"/>
          <a:stretch/>
        </p:blipFill>
        <p:spPr>
          <a:xfrm>
            <a:off x="4264920" y="1204200"/>
            <a:ext cx="5564880" cy="428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3116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Noto Sans"/>
              </a:rPr>
              <a:t>Program Interaktif CML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674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4800600" cy="4578480"/>
          </a:xfrm>
          <a:prstGeom prst="rect">
            <a:avLst/>
          </a:prstGeom>
          <a:ln w="0">
            <a:noFill/>
          </a:ln>
        </p:spPr>
      </p:pic>
      <p:pic>
        <p:nvPicPr>
          <p:cNvPr id="675" name="" descr=""/>
          <p:cNvPicPr/>
          <p:nvPr/>
        </p:nvPicPr>
        <p:blipFill>
          <a:blip r:embed="rId2"/>
          <a:srcRect l="27247" t="0" r="0" b="0"/>
          <a:stretch/>
        </p:blipFill>
        <p:spPr>
          <a:xfrm>
            <a:off x="5101200" y="914400"/>
            <a:ext cx="4822200" cy="338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Application>LibreOffice/7.2.0.4$Linux_X86_64 LibreOffice_project/20$Build-4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2022-07-03T10:39:05Z</dcterms:created>
  <dc:creator/>
  <dc:description/>
  <dc:language>en-US</dc:language>
  <cp:lastModifiedBy/>
  <dcterms:modified xsi:type="dcterms:W3CDTF">2022-07-03T13:46:26Z</dcterms:modified>
  <cp:revision>44</cp:revision>
  <dc:subject/>
  <dc:title>Yellow Idea</dc:title>
</cp:coreProperties>
</file>