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1" r:id="rId8"/>
    <p:sldId id="262" r:id="rId9"/>
    <p:sldId id="263" r:id="rId10"/>
    <p:sldId id="264" r:id="rId11"/>
    <p:sldId id="268" r:id="rId12"/>
    <p:sldId id="265" r:id="rId13"/>
    <p:sldId id="266"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800"/>
    <a:srgbClr val="F39C12"/>
    <a:srgbClr val="205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91" y="3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7DE546-A10B-44C8-8B4F-75888A5CDA1E}"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122837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DE546-A10B-44C8-8B4F-75888A5CDA1E}"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184375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DE546-A10B-44C8-8B4F-75888A5CDA1E}"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158833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DE546-A10B-44C8-8B4F-75888A5CDA1E}"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310925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DE546-A10B-44C8-8B4F-75888A5CDA1E}"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275753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7DE546-A10B-44C8-8B4F-75888A5CDA1E}"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400675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7DE546-A10B-44C8-8B4F-75888A5CDA1E}"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309672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7DE546-A10B-44C8-8B4F-75888A5CDA1E}"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406855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DE546-A10B-44C8-8B4F-75888A5CDA1E}"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176926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DE546-A10B-44C8-8B4F-75888A5CDA1E}"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110971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DE546-A10B-44C8-8B4F-75888A5CDA1E}"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3D58-B9D6-485D-B867-4125973A30A3}" type="slidenum">
              <a:rPr lang="en-US" smtClean="0"/>
              <a:t>‹#›</a:t>
            </a:fld>
            <a:endParaRPr lang="en-US"/>
          </a:p>
        </p:txBody>
      </p:sp>
    </p:spTree>
    <p:extLst>
      <p:ext uri="{BB962C8B-B14F-4D97-AF65-F5344CB8AC3E}">
        <p14:creationId xmlns:p14="http://schemas.microsoft.com/office/powerpoint/2010/main" val="178967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DE546-A10B-44C8-8B4F-75888A5CDA1E}" type="datetimeFigureOut">
              <a:rPr lang="en-US" smtClean="0"/>
              <a:t>3/12/2019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23D58-B9D6-485D-B867-4125973A30A3}" type="slidenum">
              <a:rPr lang="en-US" smtClean="0"/>
              <a:t>‹#›</a:t>
            </a:fld>
            <a:endParaRPr lang="en-US"/>
          </a:p>
        </p:txBody>
      </p:sp>
    </p:spTree>
    <p:extLst>
      <p:ext uri="{BB962C8B-B14F-4D97-AF65-F5344CB8AC3E}">
        <p14:creationId xmlns:p14="http://schemas.microsoft.com/office/powerpoint/2010/main" val="3459157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890359" y="2668424"/>
            <a:ext cx="10676964" cy="1446550"/>
          </a:xfrm>
          <a:prstGeom prst="rect">
            <a:avLst/>
          </a:prstGeom>
          <a:noFill/>
        </p:spPr>
        <p:txBody>
          <a:bodyPr wrap="square" rtlCol="0">
            <a:spAutoFit/>
          </a:bodyPr>
          <a:lstStyle/>
          <a:p>
            <a:pPr algn="ctr"/>
            <a:r>
              <a:rPr lang="en-US" sz="8800" dirty="0" smtClean="0">
                <a:solidFill>
                  <a:schemeClr val="bg1"/>
                </a:solidFill>
              </a:rPr>
              <a:t>Partner+ 2</a:t>
            </a:r>
            <a:r>
              <a:rPr lang="en-US" sz="8800" baseline="30000" dirty="0" smtClean="0">
                <a:solidFill>
                  <a:schemeClr val="bg1"/>
                </a:solidFill>
              </a:rPr>
              <a:t>nd</a:t>
            </a:r>
            <a:r>
              <a:rPr lang="en-US" sz="8800" dirty="0" smtClean="0">
                <a:solidFill>
                  <a:schemeClr val="bg1"/>
                </a:solidFill>
              </a:rPr>
              <a:t> Version</a:t>
            </a:r>
            <a:endParaRPr lang="en-US" sz="8800" dirty="0">
              <a:solidFill>
                <a:schemeClr val="bg1"/>
              </a:solidFill>
            </a:endParaRPr>
          </a:p>
        </p:txBody>
      </p:sp>
    </p:spTree>
    <p:extLst>
      <p:ext uri="{BB962C8B-B14F-4D97-AF65-F5344CB8AC3E}">
        <p14:creationId xmlns:p14="http://schemas.microsoft.com/office/powerpoint/2010/main" val="250845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415634"/>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Reserve Player</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6" y="1419234"/>
            <a:ext cx="6847608" cy="2970046"/>
          </a:xfrm>
          <a:prstGeom prst="rect">
            <a:avLst/>
          </a:prstGeom>
        </p:spPr>
      </p:pic>
      <p:sp>
        <p:nvSpPr>
          <p:cNvPr id="7" name="Rectangle 6"/>
          <p:cNvSpPr/>
          <p:nvPr/>
        </p:nvSpPr>
        <p:spPr>
          <a:xfrm>
            <a:off x="654627" y="4748644"/>
            <a:ext cx="10910455" cy="161059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RESERVE PLAYER</a:t>
            </a:r>
            <a:r>
              <a:rPr lang="en-US" sz="2000" b="1" dirty="0" smtClean="0">
                <a:solidFill>
                  <a:srgbClr val="FFC000"/>
                </a:solidFill>
              </a:rPr>
              <a:t> : </a:t>
            </a:r>
            <a:r>
              <a:rPr lang="en-US" sz="2000" dirty="0" smtClean="0">
                <a:solidFill>
                  <a:schemeClr val="bg1"/>
                </a:solidFill>
              </a:rPr>
              <a:t>Partner Player user can be added to a reserve list that if some player wants to cancel.</a:t>
            </a:r>
          </a:p>
          <a:p>
            <a:endParaRPr lang="en-US" sz="2000" dirty="0">
              <a:solidFill>
                <a:schemeClr val="bg1"/>
              </a:solidFill>
            </a:endParaRPr>
          </a:p>
          <a:p>
            <a:r>
              <a:rPr lang="en-US" sz="2000" dirty="0" smtClean="0">
                <a:solidFill>
                  <a:schemeClr val="bg1"/>
                </a:solidFill>
              </a:rPr>
              <a:t>The players from the reserve list with similar basic information will receive a notification of confirmation and the first a player that confirm will be able to enjoy to play.</a:t>
            </a:r>
            <a:endParaRPr lang="en-US" sz="2000" dirty="0">
              <a:solidFill>
                <a:schemeClr val="bg1"/>
              </a:solidFill>
            </a:endParaRPr>
          </a:p>
        </p:txBody>
      </p:sp>
    </p:spTree>
    <p:extLst>
      <p:ext uri="{BB962C8B-B14F-4D97-AF65-F5344CB8AC3E}">
        <p14:creationId xmlns:p14="http://schemas.microsoft.com/office/powerpoint/2010/main" val="2778352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26228" y="415634"/>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Bonus Coin</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7" y="1419234"/>
            <a:ext cx="6847606" cy="2970046"/>
          </a:xfrm>
          <a:prstGeom prst="rect">
            <a:avLst/>
          </a:prstGeom>
        </p:spPr>
      </p:pic>
      <p:sp>
        <p:nvSpPr>
          <p:cNvPr id="7" name="Rectangle 6"/>
          <p:cNvSpPr/>
          <p:nvPr/>
        </p:nvSpPr>
        <p:spPr>
          <a:xfrm>
            <a:off x="654627" y="4759036"/>
            <a:ext cx="10910455" cy="160020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rgbClr val="FFC000"/>
                </a:solidFill>
              </a:rPr>
              <a:t>BONUS AND PARTNER PLUS</a:t>
            </a:r>
            <a:r>
              <a:rPr lang="en-US" sz="2000" b="1" dirty="0" smtClean="0">
                <a:solidFill>
                  <a:srgbClr val="FFC000"/>
                </a:solidFill>
              </a:rPr>
              <a:t>: </a:t>
            </a:r>
            <a:r>
              <a:rPr lang="en-US" sz="2000" dirty="0" smtClean="0">
                <a:solidFill>
                  <a:schemeClr val="bg1"/>
                </a:solidFill>
              </a:rPr>
              <a:t>The bonus is to give to the user some motivation to help Partner to be partner+. The bonus will show by notification by adding information to the partner, by the complete mission and more. The bonus will be collected on the wallet of this user. the wallet of manager/player/team and the Value of this bonus will show on partner plus page.</a:t>
            </a:r>
            <a:endParaRPr lang="en-US" sz="2000" dirty="0">
              <a:solidFill>
                <a:schemeClr val="bg1"/>
              </a:solidFill>
            </a:endParaRPr>
          </a:p>
        </p:txBody>
      </p:sp>
    </p:spTree>
    <p:extLst>
      <p:ext uri="{BB962C8B-B14F-4D97-AF65-F5344CB8AC3E}">
        <p14:creationId xmlns:p14="http://schemas.microsoft.com/office/powerpoint/2010/main" val="3053619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05446" y="290942"/>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a:t>
            </a:r>
            <a:r>
              <a:rPr lang="en-US" sz="2400" dirty="0" smtClean="0"/>
              <a:t>Player </a:t>
            </a:r>
            <a:r>
              <a:rPr lang="en-US" sz="2400" dirty="0" smtClean="0"/>
              <a:t>Visit Card </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56" y="1585490"/>
            <a:ext cx="5855424" cy="2539702"/>
          </a:xfrm>
          <a:prstGeom prst="rect">
            <a:avLst/>
          </a:prstGeom>
        </p:spPr>
      </p:pic>
      <p:sp>
        <p:nvSpPr>
          <p:cNvPr id="7" name="Rectangle 6"/>
          <p:cNvSpPr/>
          <p:nvPr/>
        </p:nvSpPr>
        <p:spPr>
          <a:xfrm>
            <a:off x="654627" y="4696698"/>
            <a:ext cx="10910455" cy="127807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VISIT CARD: </a:t>
            </a:r>
            <a:r>
              <a:rPr lang="en-US" sz="2000" dirty="0" smtClean="0">
                <a:solidFill>
                  <a:schemeClr val="bg1"/>
                </a:solidFill>
              </a:rPr>
              <a:t>A visit card is a player that shows information of the user The visit card can be shared by social media contact the personal user and by a different way on the App.</a:t>
            </a:r>
            <a:endParaRPr lang="en-US" sz="2000" dirty="0">
              <a:solidFill>
                <a:schemeClr val="bg1"/>
              </a:solidFill>
            </a:endParaRPr>
          </a:p>
        </p:txBody>
      </p:sp>
    </p:spTree>
    <p:extLst>
      <p:ext uri="{BB962C8B-B14F-4D97-AF65-F5344CB8AC3E}">
        <p14:creationId xmlns:p14="http://schemas.microsoft.com/office/powerpoint/2010/main" val="212286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05446" y="290942"/>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a:t>
            </a:r>
            <a:r>
              <a:rPr lang="en-US" sz="2400" dirty="0" smtClean="0"/>
              <a:t>Manager</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56" y="1128286"/>
            <a:ext cx="5855424" cy="2539702"/>
          </a:xfrm>
          <a:prstGeom prst="rect">
            <a:avLst/>
          </a:prstGeom>
        </p:spPr>
      </p:pic>
      <p:sp>
        <p:nvSpPr>
          <p:cNvPr id="7" name="Rectangle 6"/>
          <p:cNvSpPr/>
          <p:nvPr/>
        </p:nvSpPr>
        <p:spPr>
          <a:xfrm>
            <a:off x="685799" y="3834246"/>
            <a:ext cx="10910455" cy="279515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MANAGER NEW FEATURES ADD</a:t>
            </a:r>
            <a:r>
              <a:rPr lang="en-US" sz="2000" b="1" dirty="0" smtClean="0">
                <a:solidFill>
                  <a:srgbClr val="FFC000"/>
                </a:solidFill>
              </a:rPr>
              <a:t>: </a:t>
            </a:r>
            <a:r>
              <a:rPr lang="en-US" sz="2000" dirty="0" smtClean="0">
                <a:solidFill>
                  <a:schemeClr val="bg1"/>
                </a:solidFill>
              </a:rPr>
              <a:t>The manager adds: (when manager adds new game he can send a request to a specific type of user judge/ Goal kicker /attack/ Defiance) he can add special request and change the information of request on the status screen for a specific player that he needs.</a:t>
            </a:r>
          </a:p>
          <a:p>
            <a:endParaRPr lang="en-US" sz="2000" dirty="0">
              <a:solidFill>
                <a:schemeClr val="bg1"/>
              </a:solidFill>
            </a:endParaRPr>
          </a:p>
          <a:p>
            <a:endParaRPr lang="en-US" sz="2000" dirty="0" smtClean="0">
              <a:solidFill>
                <a:schemeClr val="bg1"/>
              </a:solidFill>
            </a:endParaRPr>
          </a:p>
          <a:p>
            <a:r>
              <a:rPr lang="en-US" sz="2000" dirty="0" smtClean="0">
                <a:solidFill>
                  <a:schemeClr val="bg1"/>
                </a:solidFill>
              </a:rPr>
              <a:t>for example, he has an 8/10 player and 8 of them from the attack so he can change the request for 2 Defiance player. this request will send notification for the Defiance player notification.</a:t>
            </a:r>
            <a:endParaRPr lang="en-US" sz="2000" dirty="0">
              <a:solidFill>
                <a:schemeClr val="bg1"/>
              </a:solidFill>
            </a:endParaRPr>
          </a:p>
        </p:txBody>
      </p:sp>
    </p:spTree>
    <p:extLst>
      <p:ext uri="{BB962C8B-B14F-4D97-AF65-F5344CB8AC3E}">
        <p14:creationId xmlns:p14="http://schemas.microsoft.com/office/powerpoint/2010/main" val="1261619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05446" y="405243"/>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a:t>
            </a:r>
            <a:r>
              <a:rPr lang="en-US" sz="2400" dirty="0" smtClean="0"/>
              <a:t>Manager &amp; Player New Future &amp; Favorite</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56" y="1450407"/>
            <a:ext cx="5855424" cy="2539701"/>
          </a:xfrm>
          <a:prstGeom prst="rect">
            <a:avLst/>
          </a:prstGeom>
        </p:spPr>
      </p:pic>
      <p:sp>
        <p:nvSpPr>
          <p:cNvPr id="7" name="Rectangle 6"/>
          <p:cNvSpPr/>
          <p:nvPr/>
        </p:nvSpPr>
        <p:spPr>
          <a:xfrm>
            <a:off x="685799" y="4395353"/>
            <a:ext cx="10910455" cy="201583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rgbClr val="FFC000"/>
                </a:solidFill>
              </a:rPr>
              <a:t>FUTURE AND FAVORITE GAME FORM PLAYER AND MANAGER:</a:t>
            </a:r>
            <a:r>
              <a:rPr lang="en-US" sz="2000" b="1" dirty="0" smtClean="0">
                <a:solidFill>
                  <a:srgbClr val="FFC000"/>
                </a:solidFill>
              </a:rPr>
              <a:t> </a:t>
            </a:r>
            <a:r>
              <a:rPr lang="en-US" sz="2000" dirty="0" smtClean="0">
                <a:solidFill>
                  <a:schemeClr val="bg1"/>
                </a:solidFill>
              </a:rPr>
              <a:t>When the player searching a game and they are no result he will get the option to add a request for future game one time a manager will create a similar game he will get a notification confirmation to play with this manager teams.</a:t>
            </a:r>
            <a:endParaRPr lang="en-US" sz="2000" dirty="0">
              <a:solidFill>
                <a:schemeClr val="bg1"/>
              </a:solidFill>
            </a:endParaRPr>
          </a:p>
          <a:p>
            <a:pPr algn="just"/>
            <a:endParaRPr lang="en-US" sz="2000" dirty="0" smtClean="0">
              <a:solidFill>
                <a:schemeClr val="bg1"/>
              </a:solidFill>
            </a:endParaRPr>
          </a:p>
          <a:p>
            <a:pPr algn="just"/>
            <a:r>
              <a:rPr lang="en-US" sz="2000" dirty="0" smtClean="0">
                <a:solidFill>
                  <a:schemeClr val="bg1"/>
                </a:solidFill>
              </a:rPr>
              <a:t>This option is able on the player menu also. the manager can create a similar long term game for 3 next month.</a:t>
            </a:r>
            <a:endParaRPr lang="en-US" sz="2000" dirty="0">
              <a:solidFill>
                <a:schemeClr val="bg1"/>
              </a:solidFill>
            </a:endParaRPr>
          </a:p>
        </p:txBody>
      </p:sp>
    </p:spTree>
    <p:extLst>
      <p:ext uri="{BB962C8B-B14F-4D97-AF65-F5344CB8AC3E}">
        <p14:creationId xmlns:p14="http://schemas.microsoft.com/office/powerpoint/2010/main" val="4117247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05446" y="540326"/>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a:t>
            </a:r>
            <a:r>
              <a:rPr lang="en-US" sz="2400" dirty="0" smtClean="0"/>
              <a:t>Smart </a:t>
            </a:r>
            <a:r>
              <a:rPr lang="en-US" sz="2400" dirty="0" smtClean="0"/>
              <a:t>Express Mode</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57" y="1793310"/>
            <a:ext cx="5855422" cy="2539701"/>
          </a:xfrm>
          <a:prstGeom prst="rect">
            <a:avLst/>
          </a:prstGeom>
        </p:spPr>
      </p:pic>
      <p:sp>
        <p:nvSpPr>
          <p:cNvPr id="7" name="Rectangle 6"/>
          <p:cNvSpPr/>
          <p:nvPr/>
        </p:nvSpPr>
        <p:spPr>
          <a:xfrm>
            <a:off x="685799" y="4925295"/>
            <a:ext cx="10910455" cy="126769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rgbClr val="FFC000"/>
                </a:solidFill>
              </a:rPr>
              <a:t>MANAGER AUTOMATIC SMART EXPRESS MODE:</a:t>
            </a:r>
            <a:r>
              <a:rPr lang="en-US" sz="2000" b="1" dirty="0">
                <a:solidFill>
                  <a:srgbClr val="FFC000"/>
                </a:solidFill>
              </a:rPr>
              <a:t> </a:t>
            </a:r>
            <a:r>
              <a:rPr lang="en-US" sz="2000" dirty="0" smtClean="0">
                <a:solidFill>
                  <a:schemeClr val="bg1"/>
                </a:solidFill>
              </a:rPr>
              <a:t>When the manager clicks on this option it will show him a group list request of a player. the top of this screen will show the group with more player and to down. the manager can reduce per location of this option.</a:t>
            </a:r>
            <a:endParaRPr lang="en-US" sz="2000" dirty="0">
              <a:solidFill>
                <a:schemeClr val="bg1"/>
              </a:solidFill>
            </a:endParaRPr>
          </a:p>
        </p:txBody>
      </p:sp>
    </p:spTree>
    <p:extLst>
      <p:ext uri="{BB962C8B-B14F-4D97-AF65-F5344CB8AC3E}">
        <p14:creationId xmlns:p14="http://schemas.microsoft.com/office/powerpoint/2010/main" val="3934115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05446" y="259769"/>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Organization</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57" y="1117896"/>
            <a:ext cx="5855422" cy="2539700"/>
          </a:xfrm>
          <a:prstGeom prst="rect">
            <a:avLst/>
          </a:prstGeom>
        </p:spPr>
      </p:pic>
      <p:sp>
        <p:nvSpPr>
          <p:cNvPr id="7" name="Rectangle 6"/>
          <p:cNvSpPr/>
          <p:nvPr/>
        </p:nvSpPr>
        <p:spPr>
          <a:xfrm>
            <a:off x="654627" y="3803073"/>
            <a:ext cx="10910455" cy="280554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rgbClr val="FFC000"/>
                </a:solidFill>
              </a:rPr>
              <a:t>PARTNAR ORGANIZATION PAGE: </a:t>
            </a:r>
            <a:r>
              <a:rPr lang="en-US" sz="2000" dirty="0" smtClean="0">
                <a:solidFill>
                  <a:schemeClr val="bg1"/>
                </a:solidFill>
              </a:rPr>
              <a:t>Showing by Partner button or from the icon. this page its an organization page that can help the team to manage the organization of the game like:</a:t>
            </a:r>
          </a:p>
          <a:p>
            <a:endParaRPr lang="en-US" sz="2000" dirty="0">
              <a:solidFill>
                <a:schemeClr val="bg1"/>
              </a:solidFill>
            </a:endParaRPr>
          </a:p>
          <a:p>
            <a:r>
              <a:rPr lang="en-US" sz="2000" dirty="0" smtClean="0">
                <a:solidFill>
                  <a:schemeClr val="bg1"/>
                </a:solidFill>
              </a:rPr>
              <a:t>- Uniform manage the uniform of the teams to show on status screen the color of the uniform that needs to take for the game.</a:t>
            </a:r>
          </a:p>
          <a:p>
            <a:r>
              <a:rPr lang="en-US" sz="2000" dirty="0" smtClean="0">
                <a:solidFill>
                  <a:schemeClr val="bg1"/>
                </a:solidFill>
              </a:rPr>
              <a:t>- Ball the manager and the players can manage who will take a ball to the stadium</a:t>
            </a:r>
          </a:p>
          <a:p>
            <a:r>
              <a:rPr lang="en-US" sz="2000" dirty="0" smtClean="0">
                <a:solidFill>
                  <a:schemeClr val="bg1"/>
                </a:solidFill>
              </a:rPr>
              <a:t>- Feed make a description notification for the team.</a:t>
            </a:r>
          </a:p>
          <a:p>
            <a:r>
              <a:rPr lang="en-US" sz="2000" dirty="0" smtClean="0">
                <a:solidFill>
                  <a:schemeClr val="bg1"/>
                </a:solidFill>
              </a:rPr>
              <a:t>- Travel user can make a trip for the player to get point to the stadium.</a:t>
            </a:r>
            <a:endParaRPr lang="en-US" sz="2000" dirty="0">
              <a:solidFill>
                <a:schemeClr val="bg1"/>
              </a:solidFill>
            </a:endParaRPr>
          </a:p>
        </p:txBody>
      </p:sp>
    </p:spTree>
    <p:extLst>
      <p:ext uri="{BB962C8B-B14F-4D97-AF65-F5344CB8AC3E}">
        <p14:creationId xmlns:p14="http://schemas.microsoft.com/office/powerpoint/2010/main" val="3118781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2005446" y="550717"/>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a:t>
            </a:r>
            <a:r>
              <a:rPr lang="en-US" sz="2400" dirty="0" smtClean="0"/>
              <a:t>Report &amp; Behavior</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58" y="1668619"/>
            <a:ext cx="5855419" cy="2539700"/>
          </a:xfrm>
          <a:prstGeom prst="rect">
            <a:avLst/>
          </a:prstGeom>
        </p:spPr>
      </p:pic>
      <p:sp>
        <p:nvSpPr>
          <p:cNvPr id="7" name="Rectangle 6"/>
          <p:cNvSpPr/>
          <p:nvPr/>
        </p:nvSpPr>
        <p:spPr>
          <a:xfrm>
            <a:off x="654627" y="4623951"/>
            <a:ext cx="10910455" cy="163137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rgbClr val="FFC000"/>
                </a:solidFill>
              </a:rPr>
              <a:t>REPORT &amp; BEHAVIOR:  </a:t>
            </a:r>
            <a:r>
              <a:rPr lang="en-US" sz="2000" dirty="0" smtClean="0">
                <a:solidFill>
                  <a:schemeClr val="bg1"/>
                </a:solidFill>
              </a:rPr>
              <a:t>User and manager can report about any issue to the partner if a player gets a report from another 2 players in the same match or from a manager so he can get a yellow card or red card. yellow and the red card can limit the player to use Partner plus.</a:t>
            </a:r>
            <a:endParaRPr lang="en-US" sz="2000" dirty="0">
              <a:solidFill>
                <a:schemeClr val="bg1"/>
              </a:solidFill>
            </a:endParaRPr>
          </a:p>
        </p:txBody>
      </p:sp>
    </p:spTree>
    <p:extLst>
      <p:ext uri="{BB962C8B-B14F-4D97-AF65-F5344CB8AC3E}">
        <p14:creationId xmlns:p14="http://schemas.microsoft.com/office/powerpoint/2010/main" val="3835872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685799"/>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Notification and Alerts</a:t>
            </a:r>
            <a:endParaRPr lang="en-US" sz="2400" dirty="0"/>
          </a:p>
        </p:txBody>
      </p:sp>
      <p:sp>
        <p:nvSpPr>
          <p:cNvPr id="7" name="Rectangle 6"/>
          <p:cNvSpPr/>
          <p:nvPr/>
        </p:nvSpPr>
        <p:spPr>
          <a:xfrm>
            <a:off x="675409" y="5278583"/>
            <a:ext cx="10910455" cy="9144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COUNTDOWN:  </a:t>
            </a:r>
            <a:r>
              <a:rPr lang="en-US" sz="2000" dirty="0" smtClean="0">
                <a:solidFill>
                  <a:schemeClr val="bg1"/>
                </a:solidFill>
              </a:rPr>
              <a:t>This is an alert will show notification will show on home page of manager and player 48 hours before starting.</a:t>
            </a:r>
            <a:endParaRPr lang="en-US" sz="20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712" y="1558636"/>
            <a:ext cx="8208819" cy="3522518"/>
          </a:xfrm>
          <a:prstGeom prst="rect">
            <a:avLst/>
          </a:prstGeom>
        </p:spPr>
      </p:pic>
    </p:spTree>
    <p:extLst>
      <p:ext uri="{BB962C8B-B14F-4D97-AF65-F5344CB8AC3E}">
        <p14:creationId xmlns:p14="http://schemas.microsoft.com/office/powerpoint/2010/main" val="287200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509152"/>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Notification and Alerts</a:t>
            </a:r>
            <a:endParaRPr lang="en-US" sz="2400" dirty="0"/>
          </a:p>
        </p:txBody>
      </p:sp>
      <p:sp>
        <p:nvSpPr>
          <p:cNvPr id="7" name="Rectangle 6"/>
          <p:cNvSpPr/>
          <p:nvPr/>
        </p:nvSpPr>
        <p:spPr>
          <a:xfrm>
            <a:off x="675409" y="4675905"/>
            <a:ext cx="10910455" cy="17560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WEATHER ALERT:  </a:t>
            </a:r>
            <a:r>
              <a:rPr lang="en-US" dirty="0" smtClean="0">
                <a:solidFill>
                  <a:schemeClr val="bg1"/>
                </a:solidFill>
              </a:rPr>
              <a:t>C</a:t>
            </a:r>
            <a:r>
              <a:rPr lang="en-US" dirty="0" smtClean="0">
                <a:solidFill>
                  <a:schemeClr val="bg1"/>
                </a:solidFill>
              </a:rPr>
              <a:t>onnect on our system if somebody adds a game on a date specific and our system detect that they are a critical change 50 hours before start the game. partner will send a notification on the manager and showing him an icon.  when he will click on it, he will see a simple page showing the weather of the next 5 days and our system will be connected to a web weather info. (When manager create a game he will see the weather of same day that he chose to play).</a:t>
            </a:r>
            <a:endParaRPr lang="en-US"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41" y="1381989"/>
            <a:ext cx="8121361" cy="3013364"/>
          </a:xfrm>
          <a:prstGeom prst="rect">
            <a:avLst/>
          </a:prstGeom>
        </p:spPr>
      </p:pic>
    </p:spTree>
    <p:extLst>
      <p:ext uri="{BB962C8B-B14F-4D97-AF65-F5344CB8AC3E}">
        <p14:creationId xmlns:p14="http://schemas.microsoft.com/office/powerpoint/2010/main" val="61914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696190"/>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Notification and Alerts</a:t>
            </a:r>
            <a:endParaRPr lang="en-US" sz="2400" dirty="0"/>
          </a:p>
        </p:txBody>
      </p:sp>
      <p:sp>
        <p:nvSpPr>
          <p:cNvPr id="7" name="Rectangle 6"/>
          <p:cNvSpPr/>
          <p:nvPr/>
        </p:nvSpPr>
        <p:spPr>
          <a:xfrm>
            <a:off x="675409" y="5122718"/>
            <a:ext cx="10910455" cy="103909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ALERT NOTIFICATION, ALERT CHANGE, CRITICAL CHANGE, REMAINDER: </a:t>
            </a:r>
            <a:r>
              <a:rPr lang="en-US" dirty="0" smtClean="0">
                <a:solidFill>
                  <a:schemeClr val="bg1"/>
                </a:solidFill>
              </a:rPr>
              <a:t> </a:t>
            </a:r>
            <a:r>
              <a:rPr lang="en-US" dirty="0" smtClean="0">
                <a:solidFill>
                  <a:schemeClr val="bg1"/>
                </a:solidFill>
              </a:rPr>
              <a:t>S</a:t>
            </a:r>
            <a:r>
              <a:rPr lang="en-US" dirty="0" smtClean="0">
                <a:solidFill>
                  <a:schemeClr val="bg1"/>
                </a:solidFill>
              </a:rPr>
              <a:t>ome information and alert will show by the different icon with different colors.</a:t>
            </a:r>
            <a:endParaRPr lang="en-US"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382" y="1776847"/>
            <a:ext cx="6947478" cy="3013364"/>
          </a:xfrm>
          <a:prstGeom prst="rect">
            <a:avLst/>
          </a:prstGeom>
        </p:spPr>
      </p:pic>
    </p:spTree>
    <p:extLst>
      <p:ext uri="{BB962C8B-B14F-4D97-AF65-F5344CB8AC3E}">
        <p14:creationId xmlns:p14="http://schemas.microsoft.com/office/powerpoint/2010/main" val="3202501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249377"/>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Manager Close Team</a:t>
            </a:r>
            <a:endParaRPr lang="en-US" sz="2400" dirty="0"/>
          </a:p>
        </p:txBody>
      </p:sp>
      <p:sp>
        <p:nvSpPr>
          <p:cNvPr id="7" name="Rectangle 6"/>
          <p:cNvSpPr/>
          <p:nvPr/>
        </p:nvSpPr>
        <p:spPr>
          <a:xfrm>
            <a:off x="675409" y="3616038"/>
            <a:ext cx="10910455" cy="289906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MANAGER CLOSE TEAM: </a:t>
            </a:r>
            <a:r>
              <a:rPr lang="en-US" dirty="0" smtClean="0">
                <a:solidFill>
                  <a:schemeClr val="bg1"/>
                </a:solidFill>
              </a:rPr>
              <a:t> </a:t>
            </a:r>
            <a:r>
              <a:rPr lang="en-US" dirty="0" smtClean="0">
                <a:solidFill>
                  <a:schemeClr val="bg1"/>
                </a:solidFill>
              </a:rPr>
              <a:t>This is an option that will be created by a manager. The icon showing on the menu to add and to see the list of player on the Manager team.</a:t>
            </a:r>
          </a:p>
          <a:p>
            <a:endParaRPr lang="en-US" dirty="0">
              <a:solidFill>
                <a:schemeClr val="bg1"/>
              </a:solidFill>
            </a:endParaRPr>
          </a:p>
          <a:p>
            <a:r>
              <a:rPr lang="en-US" dirty="0" smtClean="0">
                <a:solidFill>
                  <a:schemeClr val="bg1"/>
                </a:solidFill>
              </a:rPr>
              <a:t>By clicking on Add new player to the list of close team, the manager will send an invitation to his personal contact from mms-message and WhatsApp, this contact will receive a link with information of this game (a flayer invitation with the manager visit card) by clicking on it shows 2 option.</a:t>
            </a:r>
          </a:p>
          <a:p>
            <a:endParaRPr lang="en-US" dirty="0">
              <a:solidFill>
                <a:schemeClr val="bg1"/>
              </a:solidFill>
            </a:endParaRPr>
          </a:p>
          <a:p>
            <a:r>
              <a:rPr lang="en-US" dirty="0" smtClean="0">
                <a:solidFill>
                  <a:schemeClr val="bg1"/>
                </a:solidFill>
              </a:rPr>
              <a:t>1. Download the app: one-time player download, the player will be adding automatic to the manager invitation.</a:t>
            </a:r>
          </a:p>
          <a:p>
            <a:r>
              <a:rPr lang="en-US" dirty="0" smtClean="0">
                <a:solidFill>
                  <a:schemeClr val="bg1"/>
                </a:solidFill>
              </a:rPr>
              <a:t>2. By clicking on add button player will be added to the manager invitation close team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382" y="1101432"/>
            <a:ext cx="6947478" cy="2317177"/>
          </a:xfrm>
          <a:prstGeom prst="rect">
            <a:avLst/>
          </a:prstGeom>
        </p:spPr>
      </p:pic>
    </p:spTree>
    <p:extLst>
      <p:ext uri="{BB962C8B-B14F-4D97-AF65-F5344CB8AC3E}">
        <p14:creationId xmlns:p14="http://schemas.microsoft.com/office/powerpoint/2010/main" val="1149808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249377"/>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Manager New Close Team</a:t>
            </a:r>
            <a:endParaRPr lang="en-US" sz="2400" dirty="0"/>
          </a:p>
        </p:txBody>
      </p:sp>
      <p:sp>
        <p:nvSpPr>
          <p:cNvPr id="7" name="Rectangle 6"/>
          <p:cNvSpPr/>
          <p:nvPr/>
        </p:nvSpPr>
        <p:spPr>
          <a:xfrm>
            <a:off x="675409" y="3616038"/>
            <a:ext cx="10910455" cy="289906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MANAGER NEW CLOSE TEAM: </a:t>
            </a:r>
            <a:r>
              <a:rPr lang="en-US" dirty="0" smtClean="0">
                <a:solidFill>
                  <a:schemeClr val="bg1"/>
                </a:solidFill>
              </a:rPr>
              <a:t> </a:t>
            </a:r>
            <a:r>
              <a:rPr lang="en-US" dirty="0" smtClean="0">
                <a:solidFill>
                  <a:schemeClr val="bg1"/>
                </a:solidFill>
              </a:rPr>
              <a:t>When a manager creates a new game he can add a player only by from his close team or from his close team and the application listing.</a:t>
            </a:r>
          </a:p>
          <a:p>
            <a:endParaRPr lang="en-US" dirty="0">
              <a:solidFill>
                <a:schemeClr val="bg1"/>
              </a:solidFill>
            </a:endParaRPr>
          </a:p>
          <a:p>
            <a:r>
              <a:rPr lang="en-US" dirty="0" smtClean="0">
                <a:solidFill>
                  <a:srgbClr val="FFC000"/>
                </a:solidFill>
              </a:rPr>
              <a:t>Example:</a:t>
            </a:r>
            <a:r>
              <a:rPr lang="en-US" dirty="0" smtClean="0">
                <a:solidFill>
                  <a:schemeClr val="bg1"/>
                </a:solidFill>
              </a:rPr>
              <a:t> If he creates a game with 20 player and 15 player from his close team was confirm to play so the other 5 missing players can be added from the partner list.</a:t>
            </a:r>
          </a:p>
          <a:p>
            <a:endParaRPr lang="en-US" dirty="0">
              <a:solidFill>
                <a:schemeClr val="bg1"/>
              </a:solidFill>
            </a:endParaRPr>
          </a:p>
          <a:p>
            <a:r>
              <a:rPr lang="en-US" dirty="0" smtClean="0">
                <a:solidFill>
                  <a:schemeClr val="bg1"/>
                </a:solidFill>
              </a:rPr>
              <a:t>The open team option is the player available on the app list and the manager can use it from adding a new match or from the status screen on the icon at any time before start the game.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931" y="1101432"/>
            <a:ext cx="5342380" cy="2317177"/>
          </a:xfrm>
          <a:prstGeom prst="rect">
            <a:avLst/>
          </a:prstGeom>
        </p:spPr>
      </p:pic>
    </p:spTree>
    <p:extLst>
      <p:ext uri="{BB962C8B-B14F-4D97-AF65-F5344CB8AC3E}">
        <p14:creationId xmlns:p14="http://schemas.microsoft.com/office/powerpoint/2010/main" val="3679030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280551"/>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Invitation </a:t>
            </a:r>
            <a:r>
              <a:rPr lang="en-US" sz="2400" dirty="0"/>
              <a:t>F</a:t>
            </a:r>
            <a:r>
              <a:rPr lang="en-US" sz="2400" dirty="0" smtClean="0"/>
              <a:t>or Player</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53" y="1111824"/>
            <a:ext cx="5845464" cy="1745676"/>
          </a:xfrm>
          <a:prstGeom prst="rect">
            <a:avLst/>
          </a:prstGeom>
        </p:spPr>
      </p:pic>
      <p:sp>
        <p:nvSpPr>
          <p:cNvPr id="7" name="Rectangle 6"/>
          <p:cNvSpPr/>
          <p:nvPr/>
        </p:nvSpPr>
        <p:spPr>
          <a:xfrm>
            <a:off x="654627" y="3002972"/>
            <a:ext cx="10910455" cy="35536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INVITE PLAYER:  </a:t>
            </a:r>
            <a:r>
              <a:rPr lang="en-US" sz="2000" dirty="0" smtClean="0">
                <a:solidFill>
                  <a:schemeClr val="bg1"/>
                </a:solidFill>
              </a:rPr>
              <a:t>This an option showing with icon or button on menu and status screen. On the status player screen this invitation it for adding a new player from the list of favorite player and from his personal contact by sending MMS/WhatsApp an invitation link.</a:t>
            </a:r>
          </a:p>
          <a:p>
            <a:endParaRPr lang="en-US" sz="2000" dirty="0" smtClean="0">
              <a:solidFill>
                <a:schemeClr val="bg1"/>
              </a:solidFill>
            </a:endParaRPr>
          </a:p>
          <a:p>
            <a:r>
              <a:rPr lang="en-US" sz="2000" dirty="0" smtClean="0">
                <a:solidFill>
                  <a:schemeClr val="bg1"/>
                </a:solidFill>
              </a:rPr>
              <a:t>By clicking on the invite button from the menu a list appears of his favorite player one time the choice one or more of his player the player will choice for which active match from his list he wants to send a request to the manager.</a:t>
            </a:r>
          </a:p>
          <a:p>
            <a:endParaRPr lang="en-US" sz="2000" dirty="0">
              <a:solidFill>
                <a:schemeClr val="bg1"/>
              </a:solidFill>
            </a:endParaRPr>
          </a:p>
          <a:p>
            <a:r>
              <a:rPr lang="en-US" sz="2000" dirty="0" smtClean="0">
                <a:solidFill>
                  <a:schemeClr val="bg1"/>
                </a:solidFill>
              </a:rPr>
              <a:t>One time the manager accept one time the manager accept this player this player will remove from other request and will be added for a favorite player for the manager that accept them.</a:t>
            </a:r>
            <a:endParaRPr lang="en-US" sz="2000" dirty="0">
              <a:solidFill>
                <a:schemeClr val="bg1"/>
              </a:solidFill>
            </a:endParaRPr>
          </a:p>
        </p:txBody>
      </p:sp>
    </p:spTree>
    <p:extLst>
      <p:ext uri="{BB962C8B-B14F-4D97-AF65-F5344CB8AC3E}">
        <p14:creationId xmlns:p14="http://schemas.microsoft.com/office/powerpoint/2010/main" val="131816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280551"/>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Social Media Share</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6" y="1429625"/>
            <a:ext cx="6847609" cy="2970047"/>
          </a:xfrm>
          <a:prstGeom prst="rect">
            <a:avLst/>
          </a:prstGeom>
        </p:spPr>
      </p:pic>
      <p:sp>
        <p:nvSpPr>
          <p:cNvPr id="7" name="Rectangle 6"/>
          <p:cNvSpPr/>
          <p:nvPr/>
        </p:nvSpPr>
        <p:spPr>
          <a:xfrm>
            <a:off x="654627" y="4759035"/>
            <a:ext cx="10910455" cy="112221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SHARE BUTTON</a:t>
            </a:r>
            <a:r>
              <a:rPr lang="en-US" sz="2000" b="1" dirty="0" smtClean="0">
                <a:solidFill>
                  <a:srgbClr val="FFC000"/>
                </a:solidFill>
              </a:rPr>
              <a:t>: </a:t>
            </a:r>
            <a:r>
              <a:rPr lang="en-US" sz="2000" dirty="0" smtClean="0">
                <a:solidFill>
                  <a:schemeClr val="bg1"/>
                </a:solidFill>
              </a:rPr>
              <a:t>Application share icon or button will show on the app and sharing button will show different social media to share your information that what you want.</a:t>
            </a:r>
            <a:endParaRPr lang="en-US" sz="2000" dirty="0">
              <a:solidFill>
                <a:schemeClr val="bg1"/>
              </a:solidFill>
            </a:endParaRPr>
          </a:p>
        </p:txBody>
      </p:sp>
    </p:spTree>
    <p:extLst>
      <p:ext uri="{BB962C8B-B14F-4D97-AF65-F5344CB8AC3E}">
        <p14:creationId xmlns:p14="http://schemas.microsoft.com/office/powerpoint/2010/main" val="20415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Rectangle 4"/>
          <p:cNvSpPr/>
          <p:nvPr/>
        </p:nvSpPr>
        <p:spPr>
          <a:xfrm>
            <a:off x="1922318" y="332506"/>
            <a:ext cx="8167255" cy="675409"/>
          </a:xfrm>
          <a:prstGeom prst="rect">
            <a:avLst/>
          </a:prstGeom>
          <a:solidFill>
            <a:srgbClr val="205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Partner+ 2</a:t>
            </a:r>
            <a:r>
              <a:rPr lang="en-US" sz="2400" baseline="30000" dirty="0" smtClean="0"/>
              <a:t>nd</a:t>
            </a:r>
            <a:r>
              <a:rPr lang="en-US" sz="2400" dirty="0" smtClean="0"/>
              <a:t> Version Missing Player</a:t>
            </a: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6" y="1336106"/>
            <a:ext cx="6847608" cy="2970047"/>
          </a:xfrm>
          <a:prstGeom prst="rect">
            <a:avLst/>
          </a:prstGeom>
        </p:spPr>
      </p:pic>
      <p:sp>
        <p:nvSpPr>
          <p:cNvPr id="7" name="Rectangle 6"/>
          <p:cNvSpPr/>
          <p:nvPr/>
        </p:nvSpPr>
        <p:spPr>
          <a:xfrm>
            <a:off x="654627" y="4665516"/>
            <a:ext cx="10910455" cy="1818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C000"/>
                </a:solidFill>
              </a:rPr>
              <a:t>MISSING PLAYER: </a:t>
            </a:r>
            <a:r>
              <a:rPr lang="en-US" sz="2000" dirty="0" smtClean="0">
                <a:solidFill>
                  <a:schemeClr val="bg1"/>
                </a:solidFill>
              </a:rPr>
              <a:t>When the player will not be able to come to play so he needs to make a cancel by report problem.</a:t>
            </a:r>
          </a:p>
          <a:p>
            <a:endParaRPr lang="en-US" sz="2000" dirty="0">
              <a:solidFill>
                <a:schemeClr val="bg1"/>
              </a:solidFill>
            </a:endParaRPr>
          </a:p>
          <a:p>
            <a:r>
              <a:rPr lang="en-US" sz="2000" dirty="0" smtClean="0">
                <a:solidFill>
                  <a:schemeClr val="bg1"/>
                </a:solidFill>
              </a:rPr>
              <a:t>So the manager and the player from this team will get a notification on the home page, it shows by icon 48 hours before in </a:t>
            </a:r>
            <a:r>
              <a:rPr lang="en-US" sz="2000" dirty="0" smtClean="0">
                <a:solidFill>
                  <a:srgbClr val="F39C12"/>
                </a:solidFill>
              </a:rPr>
              <a:t>(orange color) </a:t>
            </a:r>
            <a:r>
              <a:rPr lang="en-US" sz="2000" dirty="0" smtClean="0">
                <a:solidFill>
                  <a:schemeClr val="bg1"/>
                </a:solidFill>
              </a:rPr>
              <a:t>and 24 hours in </a:t>
            </a:r>
            <a:r>
              <a:rPr lang="en-US" sz="2000" dirty="0" smtClean="0">
                <a:solidFill>
                  <a:srgbClr val="FF1800"/>
                </a:solidFill>
              </a:rPr>
              <a:t>(red color).</a:t>
            </a:r>
            <a:endParaRPr lang="en-US" sz="2000" dirty="0">
              <a:solidFill>
                <a:srgbClr val="FF1800"/>
              </a:solidFill>
            </a:endParaRPr>
          </a:p>
        </p:txBody>
      </p:sp>
    </p:spTree>
    <p:extLst>
      <p:ext uri="{BB962C8B-B14F-4D97-AF65-F5344CB8AC3E}">
        <p14:creationId xmlns:p14="http://schemas.microsoft.com/office/powerpoint/2010/main" val="1729201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1267</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ROMEL BADHON</dc:creator>
  <cp:lastModifiedBy>ROMEL BADHON</cp:lastModifiedBy>
  <cp:revision>59</cp:revision>
  <dcterms:created xsi:type="dcterms:W3CDTF">2019-03-12T10:18:49Z</dcterms:created>
  <dcterms:modified xsi:type="dcterms:W3CDTF">2019-03-12T18:03:56Z</dcterms:modified>
</cp:coreProperties>
</file>