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567055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6EEE994-A235-CEE3-C059-9A9080E9AB7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CJK SC" pitchFamily="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BFBD3-5362-90A6-6B9F-10117D566FE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CJK SC" pitchFamily="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5C1413-E4DB-1789-DFB1-3D14213ED8B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CJK SC" pitchFamily="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36CE2-9FC1-6F0C-CD0C-84AC7C2D201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54815CB-F1CC-494C-BEC3-91685F2EE5E1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CJK S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05827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DA072DF-7BCE-67EC-5DE5-52B515DB9B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4921AD-ECD2-2EBA-C342-D7EB41BCA8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CN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40DD95D0-08B7-8A9E-1810-EF99CA4040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Noto Serif CJK SC" pitchFamily="2"/>
                <a:cs typeface="Noto Sans CJK SC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18EEE-87A4-C67C-216E-FDB7E6CDD85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Noto Serif CJK SC" pitchFamily="2"/>
                <a:cs typeface="Noto Sans CJK SC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B3AE6-035E-FC1E-A500-E3C855E3EDA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Noto Serif CJK SC" pitchFamily="2"/>
                <a:cs typeface="Noto Sans CJK SC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55250-7939-9C08-3B2A-B8FBCC64AF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Noto Serif CJK SC" pitchFamily="2"/>
                <a:cs typeface="Noto Sans CJK SC" pitchFamily="2"/>
              </a:defRPr>
            </a:lvl1pPr>
          </a:lstStyle>
          <a:p>
            <a:pPr lvl="0"/>
            <a:fld id="{C2545B42-5E47-4C49-8B4F-DB9F765D0C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zh-C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C5192-59E8-B062-C290-A97FD79BBA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07C8DF-39DB-419E-A5F0-C9D49515C2FC}" type="slidenum">
              <a:t>1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65072D-CDBF-5E68-A7F8-0B1F9055F3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AAFD0D-6B8A-DA21-4D9F-4EC3817E65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13B2C-94EA-FF39-A5B6-7D05F29B9B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C9F243-82F1-4CF3-99E6-3643F497B734}" type="slidenum">
              <a:t>10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097B3E-4BE3-B549-576D-5DD44E9BB1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CF5F680-6DF5-B4B6-0811-2F3BBBBCF4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7A8DB-7519-8434-AE28-ADDBAD5208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59EF472-C981-46DB-A3C7-6C6543FE0905}" type="slidenum">
              <a:t>11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A13A2D-5938-C6DD-74C5-8230F92B80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603149-1417-03FF-BAD6-F9DDD81227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8A720-7759-F1FF-7CA7-14155812B2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C0526F4-4855-42BC-BA2E-0B1D88BAD1C2}" type="slidenum">
              <a:t>12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51389F-97CA-DF36-B40F-30E4D28923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84A371-A044-39ED-E70F-69D217C7C1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77C25-ACA8-F739-D532-28B4DF4F5B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A09DEB6-7748-4694-B5C9-7B7AFBEB7B7E}" type="slidenum">
              <a:t>13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183A12-4FDC-903D-6F1A-53DF400895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618E79-36FC-F897-A201-3887FC7A3D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756F7-9356-9DDE-111D-813F7B2E89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47858B1-CA15-4CF0-8096-A3F814CE517F}" type="slidenum">
              <a:t>14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8DA8EA-C203-C2A1-D757-1BFA6BF276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14B46E-D997-597B-D88F-6F130EDA54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14BCA-4D1D-5AF8-25AB-34EE15F87C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72CBADA-2FFB-4682-8E09-3AA2C14BCB1B}" type="slidenum">
              <a:t>15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DF4A32-9F62-D612-0D32-14F46A8900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B8E701E-95A2-74DE-1D37-571D909827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8F70E-4351-70E7-1FAE-F63F6D4849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06D2E6C-AA5B-45C5-8FD1-3E796AFACF26}" type="slidenum">
              <a:t>16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2076ED-8CC6-E974-52F4-9B125449A7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422BDD-0FA6-266D-DE92-B808904FD0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27312-D2E6-64AF-694B-7694E73280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0F35CE4-DF26-4AFF-BD1D-CF5A1B5E79DB}" type="slidenum">
              <a:t>2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ED41DF1-5E4E-002B-53CF-3BD5B336ED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B8DF60-5D9A-F294-C375-7FCD05529A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4B73C-F89F-35AB-242A-DF816DAB1F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839827-95D4-42AD-BCF3-316097A95BA8}" type="slidenum">
              <a:t>3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5BF1D6-1703-FDB1-0711-7E642E0A92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E69F065-495E-5A5B-CA42-C87C64FFBF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DCA80-611D-DDC0-C283-AC009022EE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DDBCB40-D137-40DA-B2F7-81924CC37300}" type="slidenum">
              <a:t>4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9ECF89-58EF-D512-307F-890C7B04C2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6821C5E-B986-1F92-0001-703B40DF86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4ECB31-5A3F-FC9E-AE0F-84ABD27DE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BA14CAD-C654-40A1-953E-1C218546D02D}" type="slidenum">
              <a:t>5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9ABBBD-B109-76A2-C33C-D09F376D5A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E534EA-EE96-09B1-DDA0-46215E9053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D4FCB-971E-9D79-3F17-2B97E14BF5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5C251F-A974-4028-B0B3-0753EB11AC4A}" type="slidenum">
              <a:t>6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357342-1CBF-011C-C80F-3DC2C22C82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F43E33-A948-60B3-8188-C052603A14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DB833-2164-688E-EC70-68C83F7E70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D759D4-EFD5-43E9-82DB-5DCDCC356490}" type="slidenum">
              <a:t>7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CF6E42-BFE3-856E-3661-23A2E005B4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76FD2C-A537-78B1-7E2F-AC6951DD81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D495D-5B72-88AF-27B1-C98405A73D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793F042-51DA-48EE-A4D5-9F4968EDE8AB}" type="slidenum">
              <a:t>8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74830A-AC99-F818-8BCA-C603489EFE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DF68BB2-CF56-DDA3-A724-2F7310E9D6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3EE6D-FFC6-1467-9A85-6F82EAF935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6343636-A610-4E8D-B048-DA164D3C0D1B}" type="slidenum">
              <a:t>9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0D8C55-09CB-B9E1-CB66-5ED7AB72F7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53D86F-018C-2514-28D7-771158B9A2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3103D-62CA-7A5C-417C-ACD0B7367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38D81F-EE89-CDC8-9F82-09E368542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17BEC-98B5-6F12-8728-DD50E2A5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925C8-F2E4-AE05-C467-57D47A19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26FFA-9EC7-3C62-CA5B-26DBB2C3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CD712-1D33-436D-9ED9-4D9A7C9B1E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A4107-9FAE-DB15-7698-0BCD8BE3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09CDB2-778B-DF42-4AC5-5E92F419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3E716-394F-3DA3-68D7-CE9ABE91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8773D-3FEC-B5DA-B7C6-9791F43C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4BA9D-5053-0804-6F21-4624525D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CCE369-A017-45E2-A33C-D5F5A05CA3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1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DDB1DD-A8DB-982A-F6B8-B4D244C08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A9570-9994-CE24-2644-5B1C9E21E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FD04F-B740-A827-7BE9-132A1C29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B9ADC-5448-E0AF-CF15-83743567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BD794-3583-C5AA-4A71-F1E3B661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DB179-911C-4A7D-90CF-3026E9FEDB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F145D-7B8E-1EF9-B54F-A6288D5A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9A908-B6AE-0508-4615-1D755209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B2C03-01E2-E64E-563A-43D32246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9ACA0-80A9-0DAB-7B69-F7473B25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0F4A4-56FB-4AB3-DDE2-E59675FA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63948-21E2-41F9-8A0A-130A19E5F8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67B42-DC8F-F782-6840-1284F6F9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C3EDF-EF27-1AC8-6BD5-8C4D9C64E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0E736-45DB-212E-7C5D-AA6451F2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8D02C-921D-8557-9EB3-C798C33B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E0B36-0118-31E3-D6F4-8C4267C3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674CD5-A2C4-4036-B4DA-C26992A665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199BF-85C7-731A-03AA-6FFE11AA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05C57-E059-DCCB-2EA9-4D07D1A5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1DFF18-B228-56DF-7417-9A30C9A7D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BB2BB-3D92-3CDC-0755-A6468654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BC8E2-5914-44C4-0FCB-6C5E07B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FE3C3-9142-AE40-CCB4-D7E7B4F1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24B1E2-1FB8-4678-B720-0FF71719A1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72174-80C7-7064-FE35-44551B60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0DA14-4454-1EC0-1E84-B7C8D123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B46A9-FC54-FFA7-9546-891D7BD6F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766E1E-677E-AD32-253F-7C971FDBB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B41810-26BE-4077-8BC9-FE8482D3E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45AEC4-3B8D-40EF-1973-6465ABD3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65D983-D6EF-927B-4F23-42631C50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C3302E-22AF-007D-0D59-BB7269B8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8D1590-F682-4613-A93C-A68EFDF468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3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8D70-79B2-675D-7F24-722827A8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AA998F-9656-ED4D-BBFF-27D074EF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64411F-60F9-31E5-7FA5-98D1FCBA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E9A6C-ED04-8364-5620-F4A846F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5655FD-940F-4B33-8735-307C92ED2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1E1CEE-7A90-4448-0775-C8AECA97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46B7B5-9B5A-8B62-190F-97E00A46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DF8669-AC3B-11F8-4A85-38356AE7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B2F7AC-3B05-478C-9FF4-2D01A913AD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92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CF24-D2BD-1D18-2F02-07A82170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C1E05-CDBE-8F5F-0D42-8FDF7547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BB426-951B-4CF7-422F-503E25184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2E1F3-2D27-68C0-43AC-6536ECE0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D5A63-5C9E-9748-F5E4-B248C17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A7648-28F2-4B4A-91EF-7251DC60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D14E26-E87D-4B5D-9DCB-A8FF764343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4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49370-5338-6D2D-47B0-CDAE73C5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5E89FA-42DC-0758-07A4-4A4462174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DE65A5-18B5-6B0A-0BFD-28E5E9DF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7E6B0-C887-740A-2E86-E948CD6A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0A975-5D14-09DC-E754-54622981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04C92-D93B-9B83-86B1-CEB36AE1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883F91-3D7F-41DD-95B1-E70CA6F2DC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E401CC-FB64-0AF6-1914-8A6AC5F4B5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5D6D0-9934-873C-A427-8E2F94E98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8E381-AB5E-8950-91B2-5A3C41E02B3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Noto Serif CJK SC" pitchFamily="2"/>
                <a:cs typeface="Noto Sans CJK SC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0A07-AC81-DBDF-D734-5E64A79106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Noto Serif CJK SC" pitchFamily="2"/>
                <a:cs typeface="Noto Sans CJK SC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61CAF-A051-B6C3-87F8-5BE33FED35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Noto Serif CJK SC" pitchFamily="2"/>
                <a:cs typeface="Noto Sans CJK SC" pitchFamily="2"/>
              </a:defRPr>
            </a:lvl1pPr>
          </a:lstStyle>
          <a:p>
            <a:pPr lvl="0"/>
            <a:fld id="{BA78209E-3BA1-4F41-9F29-E2CD2940D98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altLang="zh-C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altLang="zh-C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983F4D1-06CE-5310-0FCC-68D282C91C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4" t="3146" r="14492"/>
          <a:stretch/>
        </p:blipFill>
        <p:spPr>
          <a:xfrm>
            <a:off x="2557080" y="550"/>
            <a:ext cx="7523185" cy="567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336CF8B-F33E-D686-156F-736C93C2CC5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3B0E69-BE6D-2653-6B4A-ED9D9210E8F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DAA557-958E-C472-EF6F-F11554BCF32E}"/>
              </a:ext>
            </a:extLst>
          </p:cNvPr>
          <p:cNvSpPr txBox="1"/>
          <p:nvPr/>
        </p:nvSpPr>
        <p:spPr>
          <a:xfrm>
            <a:off x="2854741" y="2293835"/>
            <a:ext cx="6840000" cy="1082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200"/>
            </a:pPr>
            <a:r>
              <a:rPr lang="zh-CN" sz="32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基于</a:t>
            </a:r>
            <a:r>
              <a:rPr lang="en-US" sz="32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Prometheus</a:t>
            </a:r>
            <a:r>
              <a:rPr lang="zh-CN" sz="32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与</a:t>
            </a:r>
            <a:r>
              <a:rPr lang="en-US" sz="32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Grafana</a:t>
            </a:r>
            <a:r>
              <a:rPr lang="zh-CN" sz="32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的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200"/>
            </a:pPr>
            <a:r>
              <a:rPr lang="zh-CN" sz="32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面向集群监控系统方案的设计与实践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1C7457-9596-6D0B-6480-448CC84E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C5BCB3-B9AE-B53C-90E4-68F6D80EA1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162A67-5AC4-7015-8E0D-E478789F35F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C3CB94-225B-D8BB-E5D8-FB7F75512333}"/>
              </a:ext>
            </a:extLst>
          </p:cNvPr>
          <p:cNvSpPr txBox="1"/>
          <p:nvPr/>
        </p:nvSpPr>
        <p:spPr>
          <a:xfrm>
            <a:off x="2700000" y="0"/>
            <a:ext cx="702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588829-9C9A-7774-B9AA-C217821E7D4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19505" y="1396057"/>
            <a:ext cx="6900495" cy="3542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F9DA8B-5DAE-C946-E5BF-FA0BF23D56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F28C16-A0A9-E434-4565-82AD15BEF64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9016D0-DCEE-651B-5F1E-690E823B23E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7B9D60-3BD9-FC8F-9A63-DFA7E81912C7}"/>
              </a:ext>
            </a:extLst>
          </p:cNvPr>
          <p:cNvSpPr txBox="1"/>
          <p:nvPr/>
        </p:nvSpPr>
        <p:spPr>
          <a:xfrm>
            <a:off x="2700000" y="0"/>
            <a:ext cx="702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20899A-565A-B3C2-C298-0833D6E0CE9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58400" y="993600"/>
            <a:ext cx="7041600" cy="26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163F2B-5566-9D95-E145-3F589BFE6C8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858400" y="3693241"/>
            <a:ext cx="7041600" cy="174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F4FEE8-5101-9B1B-E14D-A9AFD08B09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69EC12-C643-717B-BE7C-D3FA69FE5F2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279A26-AAA2-5D23-A7B9-AD455082409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74A167B-8945-0445-516F-41DA9F59701D}"/>
              </a:ext>
            </a:extLst>
          </p:cNvPr>
          <p:cNvSpPr txBox="1"/>
          <p:nvPr/>
        </p:nvSpPr>
        <p:spPr>
          <a:xfrm>
            <a:off x="2700000" y="0"/>
            <a:ext cx="702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问题与解决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F821E5-1BF8-BFAD-869A-FC5ED13B94C2}"/>
              </a:ext>
            </a:extLst>
          </p:cNvPr>
          <p:cNvSpPr txBox="1"/>
          <p:nvPr/>
        </p:nvSpPr>
        <p:spPr>
          <a:xfrm>
            <a:off x="2880000" y="900000"/>
            <a:ext cx="4500000" cy="42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1.端口被占用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E33DAE-9044-49D8-C65C-334864E34BB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80000" y="1389960"/>
            <a:ext cx="6861600" cy="11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316C42-43D4-04E8-DEB5-79E70E462FD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880000" y="2700000"/>
            <a:ext cx="6840000" cy="14122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B8E935-C239-CAB6-2BB6-9C5E35CC08B4}"/>
              </a:ext>
            </a:extLst>
          </p:cNvPr>
          <p:cNvSpPr txBox="1"/>
          <p:nvPr/>
        </p:nvSpPr>
        <p:spPr>
          <a:xfrm>
            <a:off x="2880000" y="4320000"/>
            <a:ext cx="6840000" cy="752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2.有些主机无法通过9100端口访问，暂时无法解决，可能是防火墙太强大的原因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B6C08A-4441-4BE9-E4B6-2FB211383A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CA746CE-226A-F242-B65B-67D244DA1A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D06BD0-294A-D29D-8866-D53245A4FC0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411C1C-48E9-7475-7FF0-5E3907D908AE}"/>
              </a:ext>
            </a:extLst>
          </p:cNvPr>
          <p:cNvSpPr txBox="1"/>
          <p:nvPr/>
        </p:nvSpPr>
        <p:spPr>
          <a:xfrm>
            <a:off x="2700000" y="0"/>
            <a:ext cx="702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问题与解决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B56A4E-C76A-6A9D-3A6D-D3576C5CDF67}"/>
              </a:ext>
            </a:extLst>
          </p:cNvPr>
          <p:cNvSpPr txBox="1"/>
          <p:nvPr/>
        </p:nvSpPr>
        <p:spPr>
          <a:xfrm>
            <a:off x="2700000" y="900000"/>
            <a:ext cx="7200000" cy="192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3.shell脚本无法开机自启，即无法自动化部署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Noto Sans CJK SC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解决方案：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        </a:t>
            </a:r>
            <a:r>
              <a:rPr lang="zh-CN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生成.service后缀文件，并执行指令将服务配置为开机自启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sudo systemctl enable my_prometheus_update.service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8B98D4-F8B2-AD42-50C2-04171AB0F12E}"/>
              </a:ext>
            </a:extLst>
          </p:cNvPr>
          <p:cNvSpPr txBox="1"/>
          <p:nvPr/>
        </p:nvSpPr>
        <p:spPr>
          <a:xfrm>
            <a:off x="2790000" y="2707740"/>
            <a:ext cx="6840000" cy="2799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[Unit]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Description=My Service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After=network.target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Noto Sans CJK SC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[Service]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ExecStart=/home/cjj/hpc/experiment_9_task6/make_yml.sh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WorkingDirectory=/home/cjj/hpc/experiment_9_task6/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Noto Sans CJK SC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[Install]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WantedBy=default.target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21765A-82BF-1934-B2CE-F6E50FB2A5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6E02A8-DDBD-3873-8D57-127615D25F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4B3C21-69DD-9A2A-F01E-185ADCB67D9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1996C23-44D6-1937-9D63-C3F673F1847E}"/>
              </a:ext>
            </a:extLst>
          </p:cNvPr>
          <p:cNvSpPr txBox="1"/>
          <p:nvPr/>
        </p:nvSpPr>
        <p:spPr>
          <a:xfrm>
            <a:off x="2700000" y="0"/>
            <a:ext cx="702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问题与解决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D63F06-9FB7-E250-044B-587CDBE22399}"/>
              </a:ext>
            </a:extLst>
          </p:cNvPr>
          <p:cNvSpPr txBox="1"/>
          <p:nvPr/>
        </p:nvSpPr>
        <p:spPr>
          <a:xfrm>
            <a:off x="2880000" y="900000"/>
            <a:ext cx="6480000" cy="8830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Noto Sans CJK SC" pitchFamily="2"/>
                <a:cs typeface="Noto Sans CJK SC" pitchFamily="2"/>
              </a:rPr>
              <a:t>4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..json文件迁移过程中会出现uid错误的情况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解决方案：点击更改uid选项，填入已有的数据源的uid。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7EB570-C372-022B-A9EF-6654516B971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962868" y="1717026"/>
            <a:ext cx="5286240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574153-7C63-1D23-FB6D-08F68FFCD5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75E227-EBD0-0D46-220D-91FCE727664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8362A7-95EB-8208-85B8-64F22768B0E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24A13E-DE65-16EA-409D-04AEB25889E2}"/>
              </a:ext>
            </a:extLst>
          </p:cNvPr>
          <p:cNvSpPr txBox="1"/>
          <p:nvPr/>
        </p:nvSpPr>
        <p:spPr>
          <a:xfrm>
            <a:off x="2700000" y="0"/>
            <a:ext cx="702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可改进方面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D27194-D1A9-66B0-0B49-8939794518C0}"/>
              </a:ext>
            </a:extLst>
          </p:cNvPr>
          <p:cNvSpPr txBox="1"/>
          <p:nvPr/>
        </p:nvSpPr>
        <p:spPr>
          <a:xfrm>
            <a:off x="2880000" y="2340000"/>
            <a:ext cx="5400000" cy="141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1.目前python脚本可移植性差，需加强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Noto Sans CJK SC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2.进一步了解.json格式，能更加灵活地设计自己需要的看板。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6ED4441-A7B7-44D5-1573-2E44E015E6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4" t="3146" r="14492"/>
          <a:stretch/>
        </p:blipFill>
        <p:spPr>
          <a:xfrm>
            <a:off x="2557080" y="550"/>
            <a:ext cx="7523185" cy="567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C47AB43-8218-1EE4-BC8E-4B04FBAE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58CC2F-C703-D6DB-5CD2-C5F5B5D184A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7E801B-D0F3-EDF5-03F9-39783D9E9AA3}"/>
              </a:ext>
            </a:extLst>
          </p:cNvPr>
          <p:cNvSpPr txBox="1"/>
          <p:nvPr/>
        </p:nvSpPr>
        <p:spPr>
          <a:xfrm>
            <a:off x="5580000" y="2340000"/>
            <a:ext cx="180000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4A9F4C-1EFB-023B-F9BB-01F8C08A3F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767C45-E302-4B97-6F3A-2D7DC039536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03E77D-35C5-4303-7597-F6A4D26D060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311A4F-8496-ECA9-33C8-ADCF800AB732}"/>
              </a:ext>
            </a:extLst>
          </p:cNvPr>
          <p:cNvSpPr txBox="1"/>
          <p:nvPr/>
        </p:nvSpPr>
        <p:spPr>
          <a:xfrm>
            <a:off x="2700000" y="0"/>
            <a:ext cx="252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目录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CBE182-9A11-0209-2D1B-281A80618EE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5097" t="62390"/>
          <a:stretch/>
        </p:blipFill>
        <p:spPr>
          <a:xfrm>
            <a:off x="3082177" y="1763125"/>
            <a:ext cx="2050386" cy="1330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D72FC5-B58C-4C38-2D5E-369925E16D5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5097" t="62390"/>
          <a:stretch/>
        </p:blipFill>
        <p:spPr>
          <a:xfrm>
            <a:off x="3082177" y="3217219"/>
            <a:ext cx="2050386" cy="1330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9FD64F-A502-7C50-67C2-B92D4EE5EC1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5097" t="62390"/>
          <a:stretch/>
        </p:blipFill>
        <p:spPr>
          <a:xfrm>
            <a:off x="5255848" y="3217219"/>
            <a:ext cx="2050386" cy="1330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C90696-FA5F-A9A2-25EE-9253DDB9560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5097" t="62390"/>
          <a:stretch/>
        </p:blipFill>
        <p:spPr>
          <a:xfrm>
            <a:off x="5255848" y="1763125"/>
            <a:ext cx="2050386" cy="1330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08B963-F9A2-F86C-1595-6A41F322124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5097" t="62390"/>
          <a:stretch/>
        </p:blipFill>
        <p:spPr>
          <a:xfrm>
            <a:off x="7429519" y="3217219"/>
            <a:ext cx="2050386" cy="1330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11A6BC-5408-2809-1D41-99582E64ECF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5097" t="62390"/>
          <a:stretch/>
        </p:blipFill>
        <p:spPr>
          <a:xfrm>
            <a:off x="7429519" y="1763125"/>
            <a:ext cx="2050386" cy="1330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B3D6F46-4E3B-43B7-1563-DD94AF909CC0}"/>
              </a:ext>
            </a:extLst>
          </p:cNvPr>
          <p:cNvSpPr txBox="1"/>
          <p:nvPr/>
        </p:nvSpPr>
        <p:spPr>
          <a:xfrm>
            <a:off x="3414692" y="2136206"/>
            <a:ext cx="13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1.</a:t>
            </a:r>
            <a:r>
              <a:rPr lang="zh-CN" altLang="en-US" sz="3200" dirty="0">
                <a:solidFill>
                  <a:schemeClr val="bg1"/>
                </a:solidFill>
              </a:rPr>
              <a:t>原理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7056E9-C58E-23D2-17D8-1F8CE516FA84}"/>
              </a:ext>
            </a:extLst>
          </p:cNvPr>
          <p:cNvSpPr txBox="1"/>
          <p:nvPr/>
        </p:nvSpPr>
        <p:spPr>
          <a:xfrm>
            <a:off x="5220000" y="2136206"/>
            <a:ext cx="221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2.</a:t>
            </a:r>
            <a:r>
              <a:rPr lang="zh-CN" altLang="en-US" sz="3200" dirty="0">
                <a:solidFill>
                  <a:schemeClr val="bg1"/>
                </a:solidFill>
              </a:rPr>
              <a:t>详细配置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00CFB0-3E45-9A8A-A45E-991DA048BC7E}"/>
              </a:ext>
            </a:extLst>
          </p:cNvPr>
          <p:cNvSpPr txBox="1"/>
          <p:nvPr/>
        </p:nvSpPr>
        <p:spPr>
          <a:xfrm>
            <a:off x="7734308" y="1889983"/>
            <a:ext cx="1440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3.</a:t>
            </a:r>
            <a:r>
              <a:rPr lang="zh-CN" altLang="en-US" sz="3200" dirty="0">
                <a:solidFill>
                  <a:schemeClr val="bg1"/>
                </a:solidFill>
              </a:rPr>
              <a:t>自动化部署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6A4E5E-846F-5585-A3C1-B816BF8CFCA1}"/>
              </a:ext>
            </a:extLst>
          </p:cNvPr>
          <p:cNvSpPr txBox="1"/>
          <p:nvPr/>
        </p:nvSpPr>
        <p:spPr>
          <a:xfrm>
            <a:off x="3414692" y="3590300"/>
            <a:ext cx="13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4.</a:t>
            </a:r>
            <a:r>
              <a:rPr lang="zh-CN" altLang="en-US" sz="3200" dirty="0">
                <a:solidFill>
                  <a:schemeClr val="bg1"/>
                </a:solidFill>
              </a:rPr>
              <a:t>效果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F18070-6C4C-6853-DE03-F7F6F061EF9B}"/>
              </a:ext>
            </a:extLst>
          </p:cNvPr>
          <p:cNvSpPr txBox="1"/>
          <p:nvPr/>
        </p:nvSpPr>
        <p:spPr>
          <a:xfrm>
            <a:off x="5551157" y="3344077"/>
            <a:ext cx="1459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5.</a:t>
            </a:r>
            <a:r>
              <a:rPr lang="zh-CN" altLang="en-US" sz="3200" dirty="0">
                <a:solidFill>
                  <a:schemeClr val="bg1"/>
                </a:solidFill>
              </a:rPr>
              <a:t>问题与解决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7DFE4A-95DD-160E-0673-9B55049D0C39}"/>
              </a:ext>
            </a:extLst>
          </p:cNvPr>
          <p:cNvSpPr txBox="1"/>
          <p:nvPr/>
        </p:nvSpPr>
        <p:spPr>
          <a:xfrm>
            <a:off x="7572061" y="3590298"/>
            <a:ext cx="176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</a:t>
            </a:r>
            <a:r>
              <a:rPr lang="zh-CN" altLang="en-US" sz="3200" dirty="0">
                <a:solidFill>
                  <a:schemeClr val="bg1"/>
                </a:solidFill>
              </a:rPr>
              <a:t>改进点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C22FF0-1E9F-83D0-B272-0F27BA7341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72586F-D2A9-D386-C3C3-C56B324DA81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7D7042-EE91-4B91-D78B-BD972D3EF72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b="1010"/>
          <a:stretch/>
        </p:blipFill>
        <p:spPr>
          <a:xfrm>
            <a:off x="3247502" y="1227266"/>
            <a:ext cx="5829120" cy="3845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5A2559-8CD1-1D67-EE0B-02AE3DD3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r="30355"/>
          <a:stretch>
            <a:fillRect/>
          </a:stretch>
        </p:blipFill>
        <p:spPr>
          <a:xfrm>
            <a:off x="2700000" y="731880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D0E9EE0-4E43-FB4F-B160-BBC386E9524F}"/>
              </a:ext>
            </a:extLst>
          </p:cNvPr>
          <p:cNvSpPr txBox="1"/>
          <p:nvPr/>
        </p:nvSpPr>
        <p:spPr>
          <a:xfrm>
            <a:off x="2700000" y="0"/>
            <a:ext cx="252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原理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BBF7CC-FAEA-C3E4-580C-D48BCDDEB9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C063037-0C19-BE11-76B0-074270C6458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DFAE21-6627-E323-E1EA-FDEE0277F50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7151B2-3B13-7BBF-7F25-ECF1D64F2205}"/>
              </a:ext>
            </a:extLst>
          </p:cNvPr>
          <p:cNvSpPr txBox="1"/>
          <p:nvPr/>
        </p:nvSpPr>
        <p:spPr>
          <a:xfrm>
            <a:off x="2700000" y="0"/>
            <a:ext cx="540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详细配置（</a:t>
            </a:r>
            <a:r>
              <a:rPr lang="en-US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.yml</a:t>
            </a: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2B2CF-4C51-DB5B-B0E7-C391CEC61B1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928562" y="1823325"/>
            <a:ext cx="6783231" cy="258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855743-D3CC-FB46-9C17-985D59FEF05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43A68B-C385-124C-F022-0DA102305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1D57456-9A91-CC1D-78E3-1751D4A7E13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584027-B52A-9C3B-3DC3-DFBE4DCCD3ED}"/>
              </a:ext>
            </a:extLst>
          </p:cNvPr>
          <p:cNvSpPr txBox="1"/>
          <p:nvPr/>
        </p:nvSpPr>
        <p:spPr>
          <a:xfrm>
            <a:off x="2700000" y="0"/>
            <a:ext cx="504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详细配置（</a:t>
            </a:r>
            <a:r>
              <a:rPr lang="en-US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.json</a:t>
            </a: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543A17-B1DF-410D-306B-2C066046F60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799360" y="1401840"/>
            <a:ext cx="6974640" cy="345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308AC5-92D8-613A-4D53-F38E23235A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161A0A-30A4-DD65-F44F-8F49D3DBA11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C31BDB-01CE-EEED-273D-BC0E6FA7863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0F044DF-8072-CD2E-2ABB-2992CB5D3DE5}"/>
              </a:ext>
            </a:extLst>
          </p:cNvPr>
          <p:cNvSpPr txBox="1"/>
          <p:nvPr/>
        </p:nvSpPr>
        <p:spPr>
          <a:xfrm>
            <a:off x="2700000" y="0"/>
            <a:ext cx="504000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详细配置（</a:t>
            </a:r>
            <a:r>
              <a:rPr lang="en-US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.json</a:t>
            </a: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0273D9-001A-48CC-0915-59B6664DA1A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206627" y="974607"/>
            <a:ext cx="3342454" cy="449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C33053-5CE4-42EC-D43C-D4470F80220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799456" y="978974"/>
            <a:ext cx="2393972" cy="448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2A8582-E5AB-AFA1-37ED-BDFF9D07FCD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6E04D11-02BD-EE08-F4AF-349C2EE0784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F24432-480A-4301-2C75-0C7B6DFDD46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969653-44C7-8D93-9C60-664A39DCBA88}"/>
              </a:ext>
            </a:extLst>
          </p:cNvPr>
          <p:cNvSpPr txBox="1"/>
          <p:nvPr/>
        </p:nvSpPr>
        <p:spPr>
          <a:xfrm>
            <a:off x="2700000" y="0"/>
            <a:ext cx="702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自动化部署（</a:t>
            </a:r>
            <a:r>
              <a:rPr lang="en-US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.yml</a:t>
            </a: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B59EF1-3557-8E40-C550-4BCB4A399F3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r="28745"/>
          <a:stretch>
            <a:fillRect/>
          </a:stretch>
        </p:blipFill>
        <p:spPr>
          <a:xfrm>
            <a:off x="2930718" y="1391976"/>
            <a:ext cx="6789282" cy="3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ECCE03-03CC-8C93-4775-687DF706C1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2F1BDAC-191C-B2B1-EA74-F9C45817B49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BB95F7-4532-4EFA-6DC8-3F69A26DAE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01AE8D-2204-E8A2-78F9-BF4B89954E6C}"/>
              </a:ext>
            </a:extLst>
          </p:cNvPr>
          <p:cNvSpPr txBox="1"/>
          <p:nvPr/>
        </p:nvSpPr>
        <p:spPr>
          <a:xfrm>
            <a:off x="2700000" y="0"/>
            <a:ext cx="702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自动化部署（</a:t>
            </a:r>
            <a:r>
              <a:rPr lang="en-US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.json</a:t>
            </a: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15D063-975C-8B6E-2B40-B25326A7A34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725560" y="1260000"/>
            <a:ext cx="3394440" cy="37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865A25-413C-CECC-49AB-19F016FD9E8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300000" y="1260000"/>
            <a:ext cx="3590280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D3AC17-61EA-2F97-206A-9054C600E1A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566" t="18522" r="76786" b="25899"/>
          <a:stretch>
            <a:fillRect/>
          </a:stretch>
        </p:blipFill>
        <p:spPr>
          <a:xfrm>
            <a:off x="0" y="0"/>
            <a:ext cx="2557080" cy="2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7896B2-80AA-6660-D599-617FE11D990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27" t="7467" r="74996" b="10320"/>
          <a:stretch>
            <a:fillRect/>
          </a:stretch>
        </p:blipFill>
        <p:spPr>
          <a:xfrm>
            <a:off x="360" y="2545200"/>
            <a:ext cx="2556720" cy="3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D80B65-9958-50E8-39D9-0F5E313F92B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30355"/>
          <a:stretch>
            <a:fillRect/>
          </a:stretch>
        </p:blipFill>
        <p:spPr>
          <a:xfrm>
            <a:off x="2700000" y="732239"/>
            <a:ext cx="7200000" cy="16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EA1652-BD27-4D9E-8803-5A6C9206E01F}"/>
              </a:ext>
            </a:extLst>
          </p:cNvPr>
          <p:cNvSpPr txBox="1"/>
          <p:nvPr/>
        </p:nvSpPr>
        <p:spPr>
          <a:xfrm>
            <a:off x="2700000" y="0"/>
            <a:ext cx="7020000" cy="863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自动化部署（</a:t>
            </a:r>
            <a:r>
              <a:rPr lang="en-US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.json</a:t>
            </a:r>
            <a:r>
              <a:rPr lang="zh-CN" sz="4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A163C3-6032-F127-277B-44827E9A466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80360" y="1080000"/>
            <a:ext cx="6839640" cy="2554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B2872F-9BAD-9D62-D24B-3A879F7EEA01}"/>
              </a:ext>
            </a:extLst>
          </p:cNvPr>
          <p:cNvSpPr txBox="1"/>
          <p:nvPr/>
        </p:nvSpPr>
        <p:spPr>
          <a:xfrm>
            <a:off x="2880000" y="4140000"/>
            <a:ext cx="396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Noto Sans CJK SC" pitchFamily="2"/>
              </a:rPr>
              <a:t>python3 read.py 10.249.12.89:9100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252</Words>
  <Application>Microsoft Office PowerPoint</Application>
  <PresentationFormat>自定义</PresentationFormat>
  <Paragraphs>62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Liberation Sans</vt:lpstr>
      <vt:lpstr>Liberation Serif</vt:lpstr>
      <vt:lpstr>等线</vt:lpstr>
      <vt:lpstr>Arial</vt:lpstr>
      <vt:lpstr>默认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陈浩民</dc:creator>
  <cp:lastModifiedBy>浩民 陈</cp:lastModifiedBy>
  <cp:revision>2</cp:revision>
  <dcterms:created xsi:type="dcterms:W3CDTF">2024-10-10T18:19:01Z</dcterms:created>
  <dcterms:modified xsi:type="dcterms:W3CDTF">2024-10-10T05:53:29Z</dcterms:modified>
</cp:coreProperties>
</file>