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69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619" y="1479089"/>
            <a:ext cx="87767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 그래픽스 및 </a:t>
            </a:r>
            <a:r>
              <a:rPr lang="ko-KR" altLang="en-US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비젼</a:t>
            </a:r>
            <a:endParaRPr lang="en-US" altLang="ko-KR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실습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7" y="3787413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색상 공간의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45372-17D1-4065-BF43-1D99FAC2E8B4}"/>
              </a:ext>
            </a:extLst>
          </p:cNvPr>
          <p:cNvSpPr txBox="1"/>
          <p:nvPr/>
        </p:nvSpPr>
        <p:spPr>
          <a:xfrm>
            <a:off x="5025611" y="4501748"/>
            <a:ext cx="22685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 class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2015125085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황보경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2016125052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이상헌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2017125035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서정환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트랙바를 이용한 명도 조절</a:t>
            </a:r>
          </a:p>
        </p:txBody>
      </p:sp>
    </p:spTree>
    <p:extLst>
      <p:ext uri="{BB962C8B-B14F-4D97-AF65-F5344CB8AC3E}">
        <p14:creationId xmlns:p14="http://schemas.microsoft.com/office/powerpoint/2010/main" val="159013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44263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813" y="470949"/>
            <a:ext cx="460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트랙바를 이용한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명도 조절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1622160"/>
            <a:ext cx="55749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16~20: callback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 정의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0~200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받고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초기값은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설정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명도의 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-100~100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주어야 하므로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100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빼줌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60: remake()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내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type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float64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변경 후의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BGR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선형으로 변경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88: main()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내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트랙바를 생성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666983-DF4B-4C23-8F0E-1A5FCCF0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5" y="1622160"/>
            <a:ext cx="4512099" cy="15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2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예시</a:t>
            </a:r>
          </a:p>
        </p:txBody>
      </p:sp>
    </p:spTree>
    <p:extLst>
      <p:ext uri="{BB962C8B-B14F-4D97-AF65-F5344CB8AC3E}">
        <p14:creationId xmlns:p14="http://schemas.microsoft.com/office/powerpoint/2010/main" val="235267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02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813" y="47094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예시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2F91C38-5EEC-428B-B1B4-4224E2AC7C29}"/>
              </a:ext>
            </a:extLst>
          </p:cNvPr>
          <p:cNvGrpSpPr>
            <a:grpSpLocks noChangeAspect="1"/>
          </p:cNvGrpSpPr>
          <p:nvPr/>
        </p:nvGrpSpPr>
        <p:grpSpPr>
          <a:xfrm>
            <a:off x="947813" y="3941762"/>
            <a:ext cx="6337023" cy="2520000"/>
            <a:chOff x="1021857" y="3484562"/>
            <a:chExt cx="4526445" cy="18000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321CD6-31BC-4C4A-A441-9162C8FC8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57" y="3484562"/>
              <a:ext cx="1312258" cy="1800000"/>
            </a:xfrm>
            <a:prstGeom prst="rect">
              <a:avLst/>
            </a:prstGeom>
          </p:spPr>
        </p:pic>
        <p:pic>
          <p:nvPicPr>
            <p:cNvPr id="31" name="그림 30" descr="잔디이(가) 표시된 사진&#10;&#10;자동 생성된 설명">
              <a:extLst>
                <a:ext uri="{FF2B5EF4-FFF2-40B4-BE49-F238E27FC236}">
                  <a16:creationId xmlns:a16="http://schemas.microsoft.com/office/drawing/2014/main" id="{0807A7DA-5D41-4C50-AAF8-12EEAC6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117" y="3484562"/>
              <a:ext cx="1308828" cy="180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3D95A3C-9E66-4E9E-B5BF-DD7F11AC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947" y="3484562"/>
              <a:ext cx="1309355" cy="180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84E664-B9CC-4E6B-8E45-531CB0C586AF}"/>
              </a:ext>
            </a:extLst>
          </p:cNvPr>
          <p:cNvGrpSpPr>
            <a:grpSpLocks noChangeAspect="1"/>
          </p:cNvGrpSpPr>
          <p:nvPr/>
        </p:nvGrpSpPr>
        <p:grpSpPr>
          <a:xfrm>
            <a:off x="5451739" y="1238743"/>
            <a:ext cx="4161683" cy="2520000"/>
            <a:chOff x="6550656" y="1410517"/>
            <a:chExt cx="2972631" cy="1800000"/>
          </a:xfrm>
        </p:grpSpPr>
        <p:pic>
          <p:nvPicPr>
            <p:cNvPr id="35" name="그림 34" descr="스포츠이(가) 표시된 사진&#10;&#10;자동 생성된 설명">
              <a:extLst>
                <a:ext uri="{FF2B5EF4-FFF2-40B4-BE49-F238E27FC236}">
                  <a16:creationId xmlns:a16="http://schemas.microsoft.com/office/drawing/2014/main" id="{66B8E1B3-A65F-44FD-BE52-75FE6F3F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656" y="1410517"/>
              <a:ext cx="1306731" cy="1800000"/>
            </a:xfrm>
            <a:prstGeom prst="rect">
              <a:avLst/>
            </a:prstGeom>
          </p:spPr>
        </p:pic>
        <p:pic>
          <p:nvPicPr>
            <p:cNvPr id="37" name="그림 36" descr="스포츠이(가) 표시된 사진&#10;&#10;자동 생성된 설명">
              <a:extLst>
                <a:ext uri="{FF2B5EF4-FFF2-40B4-BE49-F238E27FC236}">
                  <a16:creationId xmlns:a16="http://schemas.microsoft.com/office/drawing/2014/main" id="{D3B4236D-C3F9-4F38-A556-CAE5FB6FC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556" y="1410517"/>
              <a:ext cx="1306731" cy="1800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2180EE7-78CE-4007-944A-AB8D1F6356D8}"/>
              </a:ext>
            </a:extLst>
          </p:cNvPr>
          <p:cNvGrpSpPr>
            <a:grpSpLocks noChangeAspect="1"/>
          </p:cNvGrpSpPr>
          <p:nvPr/>
        </p:nvGrpSpPr>
        <p:grpSpPr>
          <a:xfrm>
            <a:off x="881897" y="1238743"/>
            <a:ext cx="4080149" cy="2520000"/>
            <a:chOff x="1021857" y="1507348"/>
            <a:chExt cx="2921192" cy="1804200"/>
          </a:xfrm>
        </p:grpSpPr>
        <p:pic>
          <p:nvPicPr>
            <p:cNvPr id="39" name="그림 38" descr="운동경기, 스포츠이(가) 표시된 사진&#10;&#10;자동 생성된 설명">
              <a:extLst>
                <a:ext uri="{FF2B5EF4-FFF2-40B4-BE49-F238E27FC236}">
                  <a16:creationId xmlns:a16="http://schemas.microsoft.com/office/drawing/2014/main" id="{E1482351-135A-4F0D-8A12-01BA6AB4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57" y="1507348"/>
              <a:ext cx="1309355" cy="1800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D7ABAE-07AC-481B-8A55-AF7F9082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117" y="1511548"/>
              <a:ext cx="1310932" cy="18000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120817-7A69-4075-B76F-369128D2E3F2}"/>
              </a:ext>
            </a:extLst>
          </p:cNvPr>
          <p:cNvSpPr txBox="1"/>
          <p:nvPr/>
        </p:nvSpPr>
        <p:spPr>
          <a:xfrm>
            <a:off x="7783999" y="43480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상단부터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98D265-6911-46F4-AC72-FA670C25B8C6}"/>
              </a:ext>
            </a:extLst>
          </p:cNvPr>
          <p:cNvSpPr txBox="1"/>
          <p:nvPr/>
        </p:nvSpPr>
        <p:spPr>
          <a:xfrm>
            <a:off x="9435413" y="4348065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채도의 감소</a:t>
            </a:r>
            <a:r>
              <a:rPr lang="en-US" altLang="ko-KR" dirty="0"/>
              <a:t>, </a:t>
            </a:r>
            <a:r>
              <a:rPr lang="ko-KR" altLang="en-US" dirty="0"/>
              <a:t>증가</a:t>
            </a:r>
          </a:p>
          <a:p>
            <a:r>
              <a:rPr lang="ko-KR" altLang="en-US" dirty="0"/>
              <a:t>명도의 감소</a:t>
            </a:r>
            <a:r>
              <a:rPr lang="en-US" altLang="ko-KR" dirty="0"/>
              <a:t>,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dirty="0"/>
              <a:t>B, G, R</a:t>
            </a:r>
            <a:r>
              <a:rPr lang="ko-KR" altLang="en-US" dirty="0"/>
              <a:t>의 농도 증가</a:t>
            </a:r>
          </a:p>
        </p:txBody>
      </p:sp>
    </p:spTree>
    <p:extLst>
      <p:ext uri="{BB962C8B-B14F-4D97-AF65-F5344CB8AC3E}">
        <p14:creationId xmlns:p14="http://schemas.microsoft.com/office/powerpoint/2010/main" val="164860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Any Question?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HSV,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개념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827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785" y="442141"/>
            <a:ext cx="305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HSV,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RGB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303" y="1655069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HSV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2484" y="2139443"/>
            <a:ext cx="1901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H: Hue,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색상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~360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S: Saturation,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채도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0~100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V: Value,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명도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0~100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1394-53DE-496C-9212-A6AF56B5D333}"/>
              </a:ext>
            </a:extLst>
          </p:cNvPr>
          <p:cNvSpPr txBox="1"/>
          <p:nvPr/>
        </p:nvSpPr>
        <p:spPr>
          <a:xfrm>
            <a:off x="6093661" y="1655069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RGB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E6D6A-766B-4026-BA0A-CC277BDA0AB6}"/>
              </a:ext>
            </a:extLst>
          </p:cNvPr>
          <p:cNvSpPr txBox="1"/>
          <p:nvPr/>
        </p:nvSpPr>
        <p:spPr>
          <a:xfrm>
            <a:off x="6463345" y="2139443"/>
            <a:ext cx="2293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R: Red,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빨간색의 정도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0~255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G: Green,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초록색의 정도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0~255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B: Blue,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파란색의 정도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0~255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함수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5961" y="2091297"/>
            <a:ext cx="1117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Cv2.createTrackBar(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trackbar_name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window_name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value, count,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callback_function</a:t>
            </a:r>
            <a:endParaRPr lang="ko-KR" altLang="en-US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8914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4147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 함수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2576958"/>
            <a:ext cx="6462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Trackbar_name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트랙바의 명칭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앞에 출력이 된다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Window_name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윈도우의 명칭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생성 때 접근하기 위해 사용된다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Value: integer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설정 값이 된다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조절할 수 있는 범위를 설정한다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value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-,+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만큼이 범위이다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Callback_function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트랙바가 실행할 때마다 호출되는 함수 명이다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CB98FE4-D47D-4FCE-8887-2BA172879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19" y="4318316"/>
            <a:ext cx="3924848" cy="362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259BD3-8BF0-4DD7-90DD-C46C8BC08BD3}"/>
              </a:ext>
            </a:extLst>
          </p:cNvPr>
          <p:cNvSpPr txBox="1"/>
          <p:nvPr/>
        </p:nvSpPr>
        <p:spPr>
          <a:xfrm>
            <a:off x="1243419" y="4881725"/>
            <a:ext cx="853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예제에 있는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cv2.createTrackbar('Contrast', 'image', 100, 200,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callback_contrast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출력 형태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트랙바를 이용한 채도 조절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4492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7779" y="453722"/>
            <a:ext cx="460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트랙바를 이용한 채도 조절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1125776"/>
            <a:ext cx="56369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23~26: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callback_s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 내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트랙바에서 넘어온 값인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넣어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img_remake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68~74: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img_remake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내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68. Cv2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내장 함수인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COLOR_BGR2HSV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이용하여 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BGR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이미지인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HSV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convert.</a:t>
            </a: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69.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채도 조절을 위해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float64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변경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71.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트랙바에서 받아오는 값인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이미지의 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배열 두번째 칸에 더함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초기값이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128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이므로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128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빼줌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73.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내장 함수인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clip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이용하여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255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값만을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남게 함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74.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다시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uint8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변경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90: main()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내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90.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트랙바를 생성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8F53E-7F62-4244-A3DB-23992E61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7" y="1573923"/>
            <a:ext cx="4198847" cy="22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트랙바를 이용한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농도 조절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298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813" y="470949"/>
            <a:ext cx="5505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트랙바를 이용한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농도 조절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52846" y="1478811"/>
            <a:ext cx="58464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28~42: callback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각 색에 맞게 정의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53~58: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img_remake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내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53.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타입을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float64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변경하여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img_gray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저장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54.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img_gray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복사하여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img_ed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생성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56~58.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트랙바에서 넘어온 값을 이용하여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BGR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순서로 조절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초기값이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128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이므로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128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빼줌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91~93. main()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내 코드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색의 트랙바를 생성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666983-DF4B-4C23-8F0E-1A5FCCF0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7" y="1478811"/>
            <a:ext cx="467742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527</Words>
  <Application>Microsoft Office PowerPoint</Application>
  <PresentationFormat>와이드스크린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황보경(소프트웨어학과(학부))</cp:lastModifiedBy>
  <cp:revision>11</cp:revision>
  <dcterms:created xsi:type="dcterms:W3CDTF">2017-05-29T09:12:16Z</dcterms:created>
  <dcterms:modified xsi:type="dcterms:W3CDTF">2019-03-21T19:18:06Z</dcterms:modified>
</cp:coreProperties>
</file>