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2"/>
    <p:sldMasterId id="2147483652" r:id="rId3"/>
  </p:sldMasterIdLst>
  <p:sldIdLst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나눔바른펜" panose="020B0600000101010101" charset="-127"/>
      <p:regular r:id="rId12"/>
      <p:bold r:id="rId13"/>
    </p:embeddedFont>
    <p:embeddedFont>
      <p:font typeface="-윤고딕330" panose="02030504000101010101" pitchFamily="18" charset="-127"/>
      <p:regular r:id="rId14"/>
    </p:embeddedFont>
    <p:embeddedFont>
      <p:font typeface="BusanBada" panose="02000603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02000" y="2017752"/>
            <a:ext cx="5934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BusanBada" panose="02000603000000000000" pitchFamily="2" charset="-127"/>
                <a:ea typeface="BusanBada" panose="02000603000000000000" pitchFamily="2" charset="-127"/>
              </a:rPr>
              <a:t>컴퓨터 그래픽스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8158" y="2925693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주차 실습 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1B518-1728-47BB-A624-C6303A135700}"/>
              </a:ext>
            </a:extLst>
          </p:cNvPr>
          <p:cNvSpPr txBox="1"/>
          <p:nvPr/>
        </p:nvSpPr>
        <p:spPr>
          <a:xfrm>
            <a:off x="3407257" y="3651870"/>
            <a:ext cx="2329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 Class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2015125085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황보경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2016125052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이상헌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2017125035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서정환</a:t>
            </a: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BD2715-70D9-40D2-A267-5F2BDBF99832}"/>
              </a:ext>
            </a:extLst>
          </p:cNvPr>
          <p:cNvGrpSpPr/>
          <p:nvPr/>
        </p:nvGrpSpPr>
        <p:grpSpPr>
          <a:xfrm>
            <a:off x="2725981" y="2010159"/>
            <a:ext cx="3692037" cy="2606052"/>
            <a:chOff x="3256227" y="1944739"/>
            <a:chExt cx="3692037" cy="2606052"/>
          </a:xfrm>
        </p:grpSpPr>
        <p:sp>
          <p:nvSpPr>
            <p:cNvPr id="30" name="TextBox 29"/>
            <p:cNvSpPr txBox="1"/>
            <p:nvPr/>
          </p:nvSpPr>
          <p:spPr>
            <a:xfrm>
              <a:off x="3257468" y="1944739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001/ 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실습 목표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        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56227" y="2512082"/>
              <a:ext cx="3010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002/ 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흑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,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백 피부색의 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HSV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범위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56227" y="3079425"/>
              <a:ext cx="3692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003/ 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두 피부색 간 겹치는 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HSV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범위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    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6227" y="3646768"/>
              <a:ext cx="1178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004/ 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출력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6227" y="4212237"/>
              <a:ext cx="1697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005/  </a:t>
              </a:r>
              <a:r>
                <a:rPr lang="ko-KR" altLang="en-US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출력 결과</a:t>
              </a:r>
              <a:r>
                <a:rPr lang="en-US" altLang="ko-KR" sz="1600" dirty="0">
                  <a:latin typeface="BusanBada" panose="02000603000000000000" pitchFamily="2" charset="-127"/>
                  <a:ea typeface="BusanBada" panose="02000603000000000000" pitchFamily="2" charset="-127"/>
                </a:rPr>
                <a:t> </a:t>
              </a:r>
              <a:endParaRPr lang="ko-KR" altLang="en-US" sz="1600" dirty="0">
                <a:latin typeface="BusanBada" panose="02000603000000000000" pitchFamily="2" charset="-127"/>
                <a:ea typeface="BusanBada" panose="02000603000000000000" pitchFamily="2" charset="-127"/>
              </a:endParaRP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43233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1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실습 목표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FEE3BB-629A-4429-849D-E1385818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62834"/>
              </p:ext>
            </p:extLst>
          </p:nvPr>
        </p:nvGraphicFramePr>
        <p:xfrm>
          <a:off x="1655676" y="1247194"/>
          <a:ext cx="583264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6324">
                  <a:extLst>
                    <a:ext uri="{9D8B030D-6E8A-4147-A177-3AD203B41FA5}">
                      <a16:colId xmlns:a16="http://schemas.microsoft.com/office/drawing/2014/main" val="2524994967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948703356"/>
                    </a:ext>
                  </a:extLst>
                </a:gridCol>
              </a:tblGrid>
              <a:tr h="264302">
                <a:tc gridSpan="2">
                  <a:txBody>
                    <a:bodyPr/>
                    <a:lstStyle/>
                    <a:p>
                      <a:pPr marL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윈도우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-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흑백인종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피부영역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검출 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9366"/>
                  </a:ext>
                </a:extLst>
              </a:tr>
              <a:tr h="1419861"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원본영상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컬러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흑인종 피부 검출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검정색 배경으로 피부색화소만 원래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화소색으로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표시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31962"/>
                  </a:ext>
                </a:extLst>
              </a:tr>
              <a:tr h="1484189"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백인종 피부 검출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검정색 배경으로 피부색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화소만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원래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화소색으로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표시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흑백인종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피부 검출 결과를 통합하여 디스플레이함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</a:rPr>
                        <a:t>화소가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</a:rPr>
                        <a:t> 흑과 백인종 모두의 피부영역으로 검출 되었을 경우 적색으로 표시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8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87413"/>
            <a:ext cx="6768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흑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백 피부색의 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HSV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범위</a:t>
            </a: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88A8F32D-F74E-4D65-AC59-DB119EAB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6" y="2187903"/>
            <a:ext cx="3915321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21E1AA-382D-48B1-A8B4-DB77E577F9FA}"/>
              </a:ext>
            </a:extLst>
          </p:cNvPr>
          <p:cNvSpPr txBox="1"/>
          <p:nvPr/>
        </p:nvSpPr>
        <p:spPr>
          <a:xfrm>
            <a:off x="4499992" y="2070596"/>
            <a:ext cx="4214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13 ~ 15: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백인 피부색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설정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- 13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백인 피부색의 최소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 선언 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- 14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백인 피부색의 최대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 선언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- 15 : converted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이미지를 흑백사진화 한다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526F3-0E00-4849-B6E0-9F632F595A02}"/>
              </a:ext>
            </a:extLst>
          </p:cNvPr>
          <p:cNvSpPr txBox="1"/>
          <p:nvPr/>
        </p:nvSpPr>
        <p:spPr>
          <a:xfrm>
            <a:off x="467544" y="975339"/>
            <a:ext cx="6901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Cv2.inRange(</a:t>
            </a:r>
            <a:r>
              <a:rPr lang="en-US" altLang="ko-KR" sz="1600" dirty="0" err="1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a,b,c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): a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이미지에서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부터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내의 색상을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만들고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나머지는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만들어 흑백 사진을 만든다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converted = cv2.cvtColor(</a:t>
            </a:r>
            <a:r>
              <a:rPr lang="en-US" altLang="ko-KR" sz="1600" dirty="0" err="1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img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cv2.COLOR_BGR2HSV)</a:t>
            </a:r>
            <a:endParaRPr lang="ko-KR" altLang="en-US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23F6-4CEE-4C0B-B96E-8FDF93077D50}"/>
              </a:ext>
            </a:extLst>
          </p:cNvPr>
          <p:cNvSpPr txBox="1"/>
          <p:nvPr/>
        </p:nvSpPr>
        <p:spPr>
          <a:xfrm>
            <a:off x="4499992" y="3522947"/>
            <a:ext cx="4214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17 ~ 19: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흑인 피부색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설정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- 13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흑인 피부색의 최소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 선언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- 14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흑인 피부색의 최대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 선언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- 15 : converted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이미지를 흑백사진화 한다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B7FC74-AD0E-4B91-B055-93E813225075}"/>
              </a:ext>
            </a:extLst>
          </p:cNvPr>
          <p:cNvSpPr/>
          <p:nvPr/>
        </p:nvSpPr>
        <p:spPr>
          <a:xfrm>
            <a:off x="264856" y="3435846"/>
            <a:ext cx="3805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lower, upper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배열은 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unsigned integer 8 type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선언됨</a:t>
            </a: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62149"/>
            <a:ext cx="7890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3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두 피부색 간 겹치는 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HSV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범위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6B2F4-25A0-4B20-8814-CAF81186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2211710"/>
            <a:ext cx="3915321" cy="142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95D83-6075-43F2-BC41-42FAA3047A8B}"/>
              </a:ext>
            </a:extLst>
          </p:cNvPr>
          <p:cNvSpPr txBox="1"/>
          <p:nvPr/>
        </p:nvSpPr>
        <p:spPr>
          <a:xfrm>
            <a:off x="4499992" y="2070596"/>
            <a:ext cx="45608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백인의 피부색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범위와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흑인의 피부색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범위를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AND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연산을 이용하여 겹치는 범위를 선언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39502"/>
            <a:ext cx="1781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4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A204F-BE0E-429C-AD4A-2EFD77A97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5692"/>
            <a:ext cx="6220693" cy="200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6BA5F-27D5-461E-86C9-01510CEF2F0D}"/>
              </a:ext>
            </a:extLst>
          </p:cNvPr>
          <p:cNvSpPr txBox="1"/>
          <p:nvPr/>
        </p:nvSpPr>
        <p:spPr>
          <a:xfrm>
            <a:off x="107504" y="3178265"/>
            <a:ext cx="709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23 ~ 25: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이미지에서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 화소 추출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- 23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이미지에서 백인 피부색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 화소만 남겨둔 채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흑색으로 변경 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- 24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이미지에서 흑인 피부색 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 화소만 남겨둔 채</a:t>
            </a:r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흑색으로 변경</a:t>
            </a:r>
            <a:endParaRPr lang="en-US" altLang="ko-KR" sz="1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- 25 : </a:t>
            </a:r>
            <a:r>
              <a:rPr lang="ko-KR" altLang="en-US" sz="1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위에 선언한 두 배열의 합집합을 선언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5DD60-8B74-4C19-8EF6-7AE80D01A0AC}"/>
              </a:ext>
            </a:extLst>
          </p:cNvPr>
          <p:cNvSpPr txBox="1"/>
          <p:nvPr/>
        </p:nvSpPr>
        <p:spPr>
          <a:xfrm>
            <a:off x="107504" y="4207930"/>
            <a:ext cx="709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27 ~ 32: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피부색 간 겹치는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내의 화소를 빨간색으로 변경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34 :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원본 이미지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흑인 피부색을 검출한 이미지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백인 피부색을 검출한 이미지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피부색 간 겹치는 </a:t>
            </a:r>
            <a:r>
              <a:rPr lang="en-US" altLang="ko-KR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HSV </a:t>
            </a:r>
            <a:r>
              <a:rPr lang="ko-KR" altLang="en-US" sz="1600" dirty="0">
                <a:solidFill>
                  <a:srgbClr val="FFC22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범위 내의 화소를 빨간색으로 변경한 이미지 출력</a:t>
            </a:r>
            <a:endParaRPr lang="en-US" altLang="ko-KR" sz="1600" dirty="0">
              <a:solidFill>
                <a:srgbClr val="FFC22B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39502"/>
            <a:ext cx="3009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BusanBada" panose="02000603000000000000" pitchFamily="2" charset="-127"/>
                <a:ea typeface="BusanBada" panose="02000603000000000000" pitchFamily="2" charset="-127"/>
              </a:rPr>
              <a:t>5 </a:t>
            </a:r>
            <a:r>
              <a:rPr lang="ko-KR" altLang="en-US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출력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30E475-AFB0-4984-8C5F-7389D7555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43"/>
            <a:ext cx="5148064" cy="2314943"/>
          </a:xfrm>
          <a:prstGeom prst="rect">
            <a:avLst/>
          </a:prstGeom>
        </p:spPr>
      </p:pic>
      <p:pic>
        <p:nvPicPr>
          <p:cNvPr id="6" name="그림 5" descr="텍스트, 사진이(가) 표시된 사진&#10;&#10;자동 생성된 설명">
            <a:extLst>
              <a:ext uri="{FF2B5EF4-FFF2-40B4-BE49-F238E27FC236}">
                <a16:creationId xmlns:a16="http://schemas.microsoft.com/office/drawing/2014/main" id="{FC896167-D4DE-493B-AF05-B30E4AE1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81" y="1118304"/>
            <a:ext cx="3780351" cy="23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362</Words>
  <Application>Microsoft Office PowerPoint</Application>
  <PresentationFormat>화면 슬라이드 쇼(16:9)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나눔바른펜</vt:lpstr>
      <vt:lpstr>BusanBada</vt:lpstr>
      <vt:lpstr>-윤고딕330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황보경(소프트웨어학과(학부))</cp:lastModifiedBy>
  <cp:revision>14</cp:revision>
  <dcterms:created xsi:type="dcterms:W3CDTF">2016-07-29T12:22:46Z</dcterms:created>
  <dcterms:modified xsi:type="dcterms:W3CDTF">2019-03-28T16:00:10Z</dcterms:modified>
</cp:coreProperties>
</file>