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FD3BC-1D00-4560-8633-B6130450E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C1659A-4743-4671-BB26-562FFCB61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5C192-46DB-47DA-A7FC-38030B06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A123-492A-49CB-8FB5-28AB77B4AE7E}" type="datetimeFigureOut">
              <a:rPr lang="ko-KR" altLang="en-US" smtClean="0"/>
              <a:t>2019-04-11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EBFDC-0D6E-4DC7-87C0-5119CAA3F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DB255-3425-44A4-9A96-C321C753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DCF0-C72B-4660-B6B7-23281B8785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78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39DAE-1DB5-4184-8265-61ADDE9B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336425-DFAE-47B2-A1F7-4F0D79483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F0652-5213-4049-9F63-F44325FE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A123-492A-49CB-8FB5-28AB77B4AE7E}" type="datetimeFigureOut">
              <a:rPr lang="ko-KR" altLang="en-US" smtClean="0"/>
              <a:t>2019-04-11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F4D78-F43C-4D40-8DDC-657A8C20F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AAAD4-863D-4B4D-AF00-515E2B0B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DCF0-C72B-4660-B6B7-23281B8785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465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D6B720-B074-4EF0-9D91-4542C9215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909A8D-41A9-4189-A65E-904F5A71B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A28049-1234-49FF-A4F1-EB818467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A123-492A-49CB-8FB5-28AB77B4AE7E}" type="datetimeFigureOut">
              <a:rPr lang="ko-KR" altLang="en-US" smtClean="0"/>
              <a:t>2019-04-11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18BDA-A361-4949-A318-CC4CCCC43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596A7E-3875-4003-B146-4C4FF095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DCF0-C72B-4660-B6B7-23281B8785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7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58F2C-B1FA-4D3F-879B-0CC472FC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69A263-162E-4EAF-A159-4A3F95ED3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B1B9E-54CC-4FDE-834D-6128F82F8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A123-492A-49CB-8FB5-28AB77B4AE7E}" type="datetimeFigureOut">
              <a:rPr lang="ko-KR" altLang="en-US" smtClean="0"/>
              <a:t>2019-04-11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FD8EA-E497-4777-86F9-5F40B084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7EB64-2BDE-410C-AB1F-6BBCD753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DCF0-C72B-4660-B6B7-23281B8785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74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21471-66A2-4BF3-B95A-C66FAF16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F0557-763A-41A8-83D5-81550E8FD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7F3BD-248E-42DD-8803-30375E75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A123-492A-49CB-8FB5-28AB77B4AE7E}" type="datetimeFigureOut">
              <a:rPr lang="ko-KR" altLang="en-US" smtClean="0"/>
              <a:t>2019-04-11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F9729-1DAD-4F92-9869-7646A8BC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AFA17C-8159-44D8-B72E-9D1E5F3A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DCF0-C72B-4660-B6B7-23281B8785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88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8A9B9-FFA8-4F48-A38B-3AFE6A8A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3AA24-B4AF-417B-A114-912C1C70F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ECE52D-EF5C-4B1B-9BD0-C079249D0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3B4155-E011-45B4-A8E3-F8D7B2BB2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A123-492A-49CB-8FB5-28AB77B4AE7E}" type="datetimeFigureOut">
              <a:rPr lang="ko-KR" altLang="en-US" smtClean="0"/>
              <a:t>2019-04-11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5C07A5-8FB6-4743-8DE5-1217BCCD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793DFB-181C-43A4-BD81-0E15BCE8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DCF0-C72B-4660-B6B7-23281B8785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212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E3346-A6FD-4BCA-9062-61E7D6F9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D7873-D7CD-4359-A202-1F34F0412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E12756-C27A-407A-9577-7DA4AD60A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3EBA9-3037-45AD-AAC8-E6B73C3D8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95AA6E-CDC2-4588-827D-E7ED72C8F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FFC749-B854-48FE-908D-243945A2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A123-492A-49CB-8FB5-28AB77B4AE7E}" type="datetimeFigureOut">
              <a:rPr lang="ko-KR" altLang="en-US" smtClean="0"/>
              <a:t>2019-04-11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D3D6E3-FA66-4A24-93EA-61CEA482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2CBB6F-E5D4-4FE7-B81B-9F2441A89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DCF0-C72B-4660-B6B7-23281B8785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2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ADB2F-31A7-41FC-BAC7-64D0E5A7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02732C-C355-4EC1-BBC5-B8C3DC80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A123-492A-49CB-8FB5-28AB77B4AE7E}" type="datetimeFigureOut">
              <a:rPr lang="ko-KR" altLang="en-US" smtClean="0"/>
              <a:t>2019-04-11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90171B-DECA-4079-9210-47048F93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ADC9D5-712C-46DB-AB54-42FF0221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DCF0-C72B-4660-B6B7-23281B8785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083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BBED3A-6C4B-41D5-A1AC-357B09066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A123-492A-49CB-8FB5-28AB77B4AE7E}" type="datetimeFigureOut">
              <a:rPr lang="ko-KR" altLang="en-US" smtClean="0"/>
              <a:t>2019-04-11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E547DE-F0F7-446D-8F85-3FDA78A7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4F8E18-68E9-475A-9B06-F1889335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DCF0-C72B-4660-B6B7-23281B8785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92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31935-9036-4250-B5A6-62D240A37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8F708-99AE-4F83-8265-96CA6681A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D98F21-DE36-40AF-A81C-5908C5149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CCD093-A6A3-4855-AC21-D43852A72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A123-492A-49CB-8FB5-28AB77B4AE7E}" type="datetimeFigureOut">
              <a:rPr lang="ko-KR" altLang="en-US" smtClean="0"/>
              <a:t>2019-04-11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CC89F9-8367-417E-8478-EB8A91DE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E8848-B742-4E99-AF31-081323B53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DCF0-C72B-4660-B6B7-23281B8785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58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99544-3560-4DCC-8F91-D6BEDF54E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DE1F25-70C3-45A1-B2FA-CA966ECB5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5966C-FD35-4339-9609-DB7A2A7EE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87ED77-5A8B-4981-9089-2BA8EBCA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A123-492A-49CB-8FB5-28AB77B4AE7E}" type="datetimeFigureOut">
              <a:rPr lang="ko-KR" altLang="en-US" smtClean="0"/>
              <a:t>2019-04-11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FEE308-2626-41AE-9826-5A91D362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5DAD26-3482-487C-8E37-C490DFCD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DCF0-C72B-4660-B6B7-23281B8785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474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6000"/>
            <a:lum/>
          </a:blip>
          <a:srcRect/>
          <a:stretch>
            <a:fillRect r="-65000" b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B38A54-E2AC-4A2E-AC0D-5E7B5B611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669D1-F77D-4D88-A1B7-2F7529DD7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55E44E-80EE-4971-8747-23B99A2C3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CA123-492A-49CB-8FB5-28AB77B4AE7E}" type="datetimeFigureOut">
              <a:rPr lang="ko-KR" altLang="en-US" smtClean="0"/>
              <a:t>2019-04-11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6DD590-1847-4CB0-AA05-E1FCDEB14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3FFA96-78A0-4192-9006-5E091B738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FDCF0-C72B-4660-B6B7-23281B8785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74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00E3B-6A1D-494C-B5AB-AE8D650028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>
            <a:normAutofit/>
          </a:bodyPr>
          <a:lstStyle/>
          <a:p>
            <a:r>
              <a:rPr lang="ko-KR" altLang="en-US" sz="5400" dirty="0"/>
              <a:t>컴퓨터 그래픽스</a:t>
            </a:r>
            <a:br>
              <a:rPr lang="en-US" altLang="ko-KR" sz="5400" dirty="0"/>
            </a:br>
            <a:br>
              <a:rPr lang="en-US" altLang="ko-KR" sz="2400" dirty="0"/>
            </a:br>
            <a:r>
              <a:rPr lang="en-US" altLang="ko-KR" sz="2400" dirty="0"/>
              <a:t>6</a:t>
            </a:r>
            <a:r>
              <a:rPr lang="ko-KR" altLang="en-US" sz="2400" dirty="0"/>
              <a:t>주차 실습 과제</a:t>
            </a:r>
            <a:br>
              <a:rPr lang="en-US" altLang="ko-KR" sz="3600" dirty="0"/>
            </a:br>
            <a:r>
              <a:rPr lang="ko-KR" altLang="en-US" sz="3100" dirty="0" err="1"/>
              <a:t>웹캠</a:t>
            </a:r>
            <a:r>
              <a:rPr lang="ko-KR" altLang="en-US" sz="3100" dirty="0"/>
              <a:t> 영상과 에지 영상 </a:t>
            </a:r>
            <a:r>
              <a:rPr lang="ko-KR" altLang="en-US" sz="3100" dirty="0" err="1"/>
              <a:t>블렌딩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1AC1D0-91B1-4318-93D4-184D6802A9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rmAutofit lnSpcReduction="10000"/>
          </a:bodyPr>
          <a:lstStyle/>
          <a:p>
            <a:r>
              <a:rPr lang="en-US" altLang="ko-KR" dirty="0"/>
              <a:t>S class</a:t>
            </a:r>
          </a:p>
          <a:p>
            <a:r>
              <a:rPr lang="en-US" altLang="ko-KR" dirty="0"/>
              <a:t>2015125085 </a:t>
            </a:r>
            <a:r>
              <a:rPr lang="ko-KR" altLang="en-US" dirty="0" err="1"/>
              <a:t>황보경</a:t>
            </a:r>
            <a:endParaRPr lang="en-US" altLang="ko-KR" dirty="0"/>
          </a:p>
          <a:p>
            <a:r>
              <a:rPr lang="en-US" altLang="ko-KR" dirty="0"/>
              <a:t>2016125052 </a:t>
            </a:r>
            <a:r>
              <a:rPr lang="ko-KR" altLang="en-US" dirty="0"/>
              <a:t>이상헌</a:t>
            </a:r>
            <a:endParaRPr lang="en-US" altLang="ko-KR" dirty="0"/>
          </a:p>
          <a:p>
            <a:r>
              <a:rPr lang="en-US" altLang="ko-KR" dirty="0"/>
              <a:t>2017125035</a:t>
            </a:r>
            <a:r>
              <a:rPr lang="ko-KR" altLang="en-US" dirty="0"/>
              <a:t> 서정환</a:t>
            </a:r>
          </a:p>
        </p:txBody>
      </p:sp>
    </p:spTree>
    <p:extLst>
      <p:ext uri="{BB962C8B-B14F-4D97-AF65-F5344CB8AC3E}">
        <p14:creationId xmlns:p14="http://schemas.microsoft.com/office/powerpoint/2010/main" val="292338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A384E-28A7-473E-AA0E-D034AE8E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82FEFE-B2AB-42F2-BEFC-AC2366273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원본</a:t>
            </a:r>
            <a:r>
              <a:rPr lang="en-US" altLang="ko-KR" dirty="0"/>
              <a:t>, </a:t>
            </a:r>
            <a:r>
              <a:rPr lang="ko-KR" altLang="en-US" dirty="0"/>
              <a:t>에지</a:t>
            </a:r>
            <a:r>
              <a:rPr lang="en-US" altLang="ko-KR" dirty="0"/>
              <a:t>, blending </a:t>
            </a:r>
            <a:r>
              <a:rPr lang="ko-KR" altLang="en-US" dirty="0"/>
              <a:t>된 영상을 가로</a:t>
            </a:r>
            <a:r>
              <a:rPr lang="en-US" altLang="ko-KR" dirty="0"/>
              <a:t>, </a:t>
            </a:r>
            <a:r>
              <a:rPr lang="ko-KR" altLang="en-US" dirty="0"/>
              <a:t>또는 세로로 나란히 디스플레이</a:t>
            </a:r>
            <a:endParaRPr lang="en-US" altLang="ko-KR" dirty="0"/>
          </a:p>
          <a:p>
            <a:r>
              <a:rPr lang="ko-KR" altLang="en-US" dirty="0"/>
              <a:t>영상을 플레이하면서 트랙바로 </a:t>
            </a:r>
            <a:r>
              <a:rPr lang="en-US" altLang="ko-KR" dirty="0"/>
              <a:t>alpha </a:t>
            </a:r>
            <a:r>
              <a:rPr lang="ko-KR" altLang="en-US" dirty="0"/>
              <a:t>값을 </a:t>
            </a:r>
            <a:r>
              <a:rPr lang="en-US" altLang="ko-KR" dirty="0"/>
              <a:t>[0, 1] </a:t>
            </a:r>
            <a:r>
              <a:rPr lang="ko-KR" altLang="en-US" dirty="0"/>
              <a:t>의 범위에서 조절</a:t>
            </a:r>
            <a:endParaRPr lang="en-US" altLang="ko-KR" dirty="0"/>
          </a:p>
          <a:p>
            <a:r>
              <a:rPr lang="ko-KR" altLang="en-US" dirty="0"/>
              <a:t>영상 전처리과정에서 잡음 제거를 위하여 </a:t>
            </a:r>
            <a:r>
              <a:rPr lang="ko-KR" altLang="en-US" dirty="0" err="1"/>
              <a:t>블러링</a:t>
            </a:r>
            <a:r>
              <a:rPr lang="en-US" altLang="ko-KR" dirty="0"/>
              <a:t>, </a:t>
            </a:r>
            <a:r>
              <a:rPr lang="ko-KR" altLang="en-US" dirty="0"/>
              <a:t>메디안 필터 등을 사용</a:t>
            </a:r>
          </a:p>
        </p:txBody>
      </p:sp>
    </p:spTree>
    <p:extLst>
      <p:ext uri="{BB962C8B-B14F-4D97-AF65-F5344CB8AC3E}">
        <p14:creationId xmlns:p14="http://schemas.microsoft.com/office/powerpoint/2010/main" val="130126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r="-150000" b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57C29-3DA2-420B-B4D6-636ED570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작성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62B29A5-3CEB-4F79-90AD-26A77A55A66D}"/>
              </a:ext>
            </a:extLst>
          </p:cNvPr>
          <p:cNvSpPr txBox="1">
            <a:spLocks/>
          </p:cNvSpPr>
          <p:nvPr/>
        </p:nvSpPr>
        <p:spPr>
          <a:xfrm>
            <a:off x="838200" y="4740167"/>
            <a:ext cx="10515600" cy="1889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Alpha = </a:t>
            </a:r>
            <a:r>
              <a:rPr lang="ko-KR" altLang="en-US" dirty="0"/>
              <a:t>원본과 </a:t>
            </a:r>
            <a:r>
              <a:rPr lang="en-US" altLang="ko-KR" dirty="0"/>
              <a:t>edge </a:t>
            </a:r>
            <a:r>
              <a:rPr lang="ko-KR" altLang="en-US" dirty="0"/>
              <a:t>두 영상 간의 </a:t>
            </a:r>
            <a:r>
              <a:rPr lang="en-US" altLang="ko-KR" dirty="0"/>
              <a:t>blending </a:t>
            </a:r>
            <a:r>
              <a:rPr lang="ko-KR" altLang="en-US" dirty="0"/>
              <a:t>정도 조절</a:t>
            </a:r>
            <a:endParaRPr lang="en-US" altLang="ko-KR" dirty="0"/>
          </a:p>
          <a:p>
            <a:r>
              <a:rPr lang="en-US" altLang="ko-KR" dirty="0"/>
              <a:t>Filter = blending </a:t>
            </a:r>
            <a:r>
              <a:rPr lang="ko-KR" altLang="en-US" dirty="0"/>
              <a:t>된 영상의 </a:t>
            </a:r>
            <a:r>
              <a:rPr lang="en-US" altLang="ko-KR" dirty="0"/>
              <a:t> </a:t>
            </a:r>
            <a:r>
              <a:rPr lang="ko-KR" altLang="en-US" dirty="0"/>
              <a:t>전처리를 위한 필터 종류 선택</a:t>
            </a:r>
            <a:endParaRPr lang="en-US" altLang="ko-KR" dirty="0"/>
          </a:p>
          <a:p>
            <a:r>
              <a:rPr lang="en-US" altLang="ko-KR" dirty="0" err="1"/>
              <a:t>MaskSize</a:t>
            </a:r>
            <a:r>
              <a:rPr lang="en-US" altLang="ko-KR" dirty="0"/>
              <a:t> = filter</a:t>
            </a:r>
            <a:r>
              <a:rPr lang="ko-KR" altLang="en-US" dirty="0"/>
              <a:t>의 마스크 크기 선택</a:t>
            </a:r>
            <a:endParaRPr lang="en-US" altLang="ko-KR" dirty="0"/>
          </a:p>
          <a:p>
            <a:endParaRPr lang="ko-KR" altLang="en-US" dirty="0"/>
          </a:p>
          <a:p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D2ABE4C-6C30-4F01-892C-2423CD775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8883" y="1321839"/>
            <a:ext cx="4078014" cy="320992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webcam </a:t>
            </a:r>
            <a:r>
              <a:rPr lang="ko-KR" altLang="en-US" sz="2400" dirty="0"/>
              <a:t>에서 영상을 가져옴</a:t>
            </a:r>
          </a:p>
          <a:p>
            <a:r>
              <a:rPr lang="en-US" altLang="ko-KR" sz="2400" dirty="0"/>
              <a:t>3</a:t>
            </a:r>
            <a:r>
              <a:rPr lang="ko-KR" altLang="en-US" sz="2400" dirty="0"/>
              <a:t>개의 영상을 동시에 보여주기 위하여 </a:t>
            </a:r>
            <a:r>
              <a:rPr lang="en-US" altLang="ko-KR" sz="2400" dirty="0"/>
              <a:t>cam size </a:t>
            </a:r>
            <a:r>
              <a:rPr lang="ko-KR" altLang="en-US" sz="2400" dirty="0"/>
              <a:t>조절</a:t>
            </a:r>
            <a:endParaRPr lang="en-US" altLang="ko-KR" sz="2400" dirty="0"/>
          </a:p>
          <a:p>
            <a:r>
              <a:rPr lang="en-US" altLang="ko-KR" sz="2400" dirty="0"/>
              <a:t>Size = mask </a:t>
            </a:r>
            <a:r>
              <a:rPr lang="ko-KR" altLang="en-US" sz="2400" dirty="0"/>
              <a:t>크기를 조정할 변수</a:t>
            </a:r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F6C6637-A730-4D6A-9D8D-24C3568BE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21839"/>
            <a:ext cx="70961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32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r="-250000" b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DB8ED-5BDE-4F94-BFAB-EC505B1B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F1B17-B0E2-4418-928B-D009233FF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7005"/>
            <a:ext cx="10515600" cy="2560995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연산 시작 시간을 </a:t>
            </a:r>
            <a:r>
              <a:rPr lang="en-US" altLang="ko-KR" dirty="0" err="1"/>
              <a:t>prevTime</a:t>
            </a:r>
            <a:r>
              <a:rPr lang="ko-KR" altLang="en-US" dirty="0"/>
              <a:t>에 저장</a:t>
            </a:r>
            <a:endParaRPr lang="en-US" altLang="ko-KR" dirty="0"/>
          </a:p>
          <a:p>
            <a:r>
              <a:rPr lang="en-US" altLang="ko-KR" dirty="0"/>
              <a:t>Canny </a:t>
            </a:r>
            <a:r>
              <a:rPr lang="ko-KR" altLang="en-US" dirty="0"/>
              <a:t>함수로 </a:t>
            </a:r>
            <a:r>
              <a:rPr lang="en-US" altLang="ko-KR" dirty="0"/>
              <a:t>edge </a:t>
            </a:r>
            <a:r>
              <a:rPr lang="ko-KR" altLang="en-US" dirty="0"/>
              <a:t>처리된 영상을 얻고 다시 </a:t>
            </a:r>
            <a:r>
              <a:rPr lang="en-US" altLang="ko-KR" dirty="0"/>
              <a:t>BGR</a:t>
            </a:r>
            <a:r>
              <a:rPr lang="ko-KR" altLang="en-US" dirty="0"/>
              <a:t>로 변환</a:t>
            </a:r>
            <a:endParaRPr lang="en-US" altLang="ko-KR" dirty="0"/>
          </a:p>
          <a:p>
            <a:r>
              <a:rPr lang="ko-KR" altLang="en-US" dirty="0"/>
              <a:t>각각의 트랙바에서 선택된 변수들을 </a:t>
            </a:r>
            <a:r>
              <a:rPr lang="en-US" altLang="ko-KR" dirty="0" err="1"/>
              <a:t>getTrackbarPos</a:t>
            </a:r>
            <a:r>
              <a:rPr lang="en-US" altLang="ko-KR" dirty="0"/>
              <a:t> </a:t>
            </a:r>
            <a:r>
              <a:rPr lang="ko-KR" altLang="en-US" dirty="0"/>
              <a:t>함수를 이용하여 저장</a:t>
            </a:r>
            <a:endParaRPr lang="en-US" altLang="ko-KR" dirty="0"/>
          </a:p>
          <a:p>
            <a:r>
              <a:rPr lang="en-US" altLang="ko-KR" dirty="0" err="1"/>
              <a:t>addWeighted</a:t>
            </a:r>
            <a:r>
              <a:rPr lang="en-US" altLang="ko-KR" dirty="0"/>
              <a:t> </a:t>
            </a:r>
            <a:r>
              <a:rPr lang="ko-KR" altLang="en-US" dirty="0"/>
              <a:t>함수를 이용해서 </a:t>
            </a:r>
            <a:r>
              <a:rPr lang="en-US" altLang="ko-KR" dirty="0"/>
              <a:t>blending</a:t>
            </a:r>
            <a:r>
              <a:rPr lang="ko-KR" altLang="en-US" dirty="0"/>
              <a:t>된 영상을 구함</a:t>
            </a:r>
            <a:endParaRPr lang="en-US" altLang="ko-KR" dirty="0"/>
          </a:p>
          <a:p>
            <a:r>
              <a:rPr lang="en-US" altLang="ko-KR" dirty="0" err="1"/>
              <a:t>tp</a:t>
            </a:r>
            <a:r>
              <a:rPr lang="en-US" altLang="ko-KR" dirty="0"/>
              <a:t> </a:t>
            </a:r>
            <a:r>
              <a:rPr lang="ko-KR" altLang="en-US" dirty="0"/>
              <a:t>변수를 이용하여 마스크 종류 선택</a:t>
            </a:r>
            <a:r>
              <a:rPr lang="en-US" altLang="ko-KR" dirty="0"/>
              <a:t>. 0 </a:t>
            </a:r>
            <a:r>
              <a:rPr lang="ko-KR" altLang="en-US" dirty="0" err="1"/>
              <a:t>일때는</a:t>
            </a:r>
            <a:r>
              <a:rPr lang="ko-KR" altLang="en-US" dirty="0"/>
              <a:t> 마스크 없음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AD50964-BA87-4653-AF1C-C43259101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05601"/>
            <a:ext cx="70389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5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r="-250000" b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55FB8-083D-4AD4-86AE-5FB844BA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CA62E5-B5B9-400A-B105-E6591FCE3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3429000"/>
          </a:xfrm>
        </p:spPr>
        <p:txBody>
          <a:bodyPr/>
          <a:lstStyle/>
          <a:p>
            <a:r>
              <a:rPr lang="en-US" altLang="ko-KR" dirty="0" err="1"/>
              <a:t>putText</a:t>
            </a:r>
            <a:r>
              <a:rPr lang="ko-KR" altLang="en-US" dirty="0"/>
              <a:t>를 이용해서 </a:t>
            </a:r>
            <a:r>
              <a:rPr lang="en-US" altLang="ko-KR" dirty="0"/>
              <a:t>fps</a:t>
            </a:r>
            <a:r>
              <a:rPr lang="ko-KR" altLang="en-US" dirty="0"/>
              <a:t>를 화면에 보여줌</a:t>
            </a:r>
            <a:endParaRPr lang="en-US" altLang="ko-KR" dirty="0"/>
          </a:p>
          <a:p>
            <a:r>
              <a:rPr lang="en-US" altLang="ko-KR" dirty="0" err="1"/>
              <a:t>Hstack</a:t>
            </a:r>
            <a:r>
              <a:rPr lang="ko-KR" altLang="en-US" dirty="0"/>
              <a:t>을 이용해서 세 화면을 가로로 나란히 보여줌</a:t>
            </a:r>
            <a:endParaRPr lang="en-US" altLang="ko-KR" dirty="0"/>
          </a:p>
          <a:p>
            <a:r>
              <a:rPr lang="ko-KR" altLang="en-US" dirty="0"/>
              <a:t>연산이 끝난 시간과 시작 때 시간의 차를 구해서 </a:t>
            </a:r>
            <a:r>
              <a:rPr lang="en-US" altLang="ko-KR" dirty="0"/>
              <a:t>sec </a:t>
            </a:r>
            <a:r>
              <a:rPr lang="ko-KR" altLang="en-US" dirty="0"/>
              <a:t>에 저장함</a:t>
            </a:r>
            <a:endParaRPr lang="en-US" altLang="ko-KR" dirty="0"/>
          </a:p>
          <a:p>
            <a:r>
              <a:rPr lang="en-US" altLang="ko-KR" dirty="0"/>
              <a:t>/0 </a:t>
            </a:r>
            <a:r>
              <a:rPr lang="ko-KR" altLang="en-US" dirty="0"/>
              <a:t>오류를 방지하기 위해서 </a:t>
            </a:r>
            <a:r>
              <a:rPr lang="en-US" altLang="ko-KR" dirty="0"/>
              <a:t>sec</a:t>
            </a:r>
            <a:r>
              <a:rPr lang="ko-KR" altLang="en-US" dirty="0"/>
              <a:t>이 </a:t>
            </a:r>
            <a:r>
              <a:rPr lang="en-US" altLang="ko-KR" dirty="0"/>
              <a:t>0.001</a:t>
            </a:r>
            <a:r>
              <a:rPr lang="ko-KR" altLang="en-US" dirty="0"/>
              <a:t>이상인 경우에만 </a:t>
            </a:r>
            <a:r>
              <a:rPr lang="en-US" altLang="ko-KR" dirty="0"/>
              <a:t>fps</a:t>
            </a:r>
            <a:r>
              <a:rPr lang="ko-KR" altLang="en-US" dirty="0"/>
              <a:t>를 다시 구함</a:t>
            </a:r>
            <a:endParaRPr lang="en-US" altLang="ko-KR" dirty="0"/>
          </a:p>
          <a:p>
            <a:r>
              <a:rPr lang="en-US" altLang="ko-KR" dirty="0" err="1"/>
              <a:t>time_gap</a:t>
            </a:r>
            <a:r>
              <a:rPr lang="ko-KR" altLang="en-US" dirty="0"/>
              <a:t> 만큼 중간에 </a:t>
            </a:r>
            <a:r>
              <a:rPr lang="ko-KR" altLang="en-US" dirty="0" err="1"/>
              <a:t>텀을</a:t>
            </a:r>
            <a:r>
              <a:rPr lang="ko-KR" altLang="en-US" dirty="0"/>
              <a:t> 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DF9BF7-A1CB-47AB-8AF3-60123720C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31869"/>
            <a:ext cx="92678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4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E6CD6-767B-4444-957F-814F6499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698F2-FAFD-44FD-853E-B3264541B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4158" y="1301094"/>
            <a:ext cx="3237187" cy="1762618"/>
          </a:xfrm>
        </p:spPr>
        <p:txBody>
          <a:bodyPr>
            <a:normAutofit/>
          </a:bodyPr>
          <a:lstStyle/>
          <a:p>
            <a:r>
              <a:rPr lang="ko-KR" altLang="en-US" dirty="0"/>
              <a:t>필터가 없는 경우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00CF5A-6CB7-4EEB-AFC6-58A462711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72" y="1247506"/>
            <a:ext cx="8491986" cy="28644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96AEB05-8775-45A5-8472-A43A3DBAD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16" y="3993554"/>
            <a:ext cx="8534442" cy="286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0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E6CD6-767B-4444-957F-814F6499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분석</a:t>
            </a:r>
            <a:r>
              <a:rPr lang="en-US" altLang="ko-KR" dirty="0"/>
              <a:t>(Gaussian)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698F2-FAFD-44FD-853E-B3264541B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9502" y="1273719"/>
            <a:ext cx="3657601" cy="3612032"/>
          </a:xfrm>
        </p:spPr>
        <p:txBody>
          <a:bodyPr>
            <a:normAutofit/>
          </a:bodyPr>
          <a:lstStyle/>
          <a:p>
            <a:r>
              <a:rPr lang="ko-KR" altLang="en-US" dirty="0"/>
              <a:t>마스크 사이즈 </a:t>
            </a:r>
            <a:r>
              <a:rPr lang="en-US" altLang="ko-KR" dirty="0"/>
              <a:t>5</a:t>
            </a:r>
          </a:p>
          <a:p>
            <a:pPr marL="0" indent="0">
              <a:buNone/>
            </a:pPr>
            <a:r>
              <a:rPr lang="en-US" altLang="ko-KR" dirty="0"/>
              <a:t>(2*2+1)</a:t>
            </a:r>
          </a:p>
          <a:p>
            <a:r>
              <a:rPr lang="ko-KR" altLang="en-US" dirty="0"/>
              <a:t>마스크 사이즈 </a:t>
            </a:r>
            <a:r>
              <a:rPr lang="en-US" altLang="ko-KR" dirty="0"/>
              <a:t>11</a:t>
            </a:r>
          </a:p>
          <a:p>
            <a:pPr marL="0" indent="0">
              <a:buNone/>
            </a:pPr>
            <a:r>
              <a:rPr lang="en-US" altLang="ko-KR" dirty="0"/>
              <a:t>(5*2+1)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792E34-5560-4C78-AB5B-245CD4BB5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11" y="1273719"/>
            <a:ext cx="8295290" cy="27824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64A0D8-6DBF-44CB-925C-89BA53FEE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09" y="4058209"/>
            <a:ext cx="8295290" cy="279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5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E6CD6-767B-4444-957F-814F64996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결과 분석</a:t>
            </a:r>
            <a:r>
              <a:rPr lang="en-US" altLang="ko-KR" dirty="0"/>
              <a:t>(Blur)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698F2-FAFD-44FD-853E-B3264541B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8483" y="1257100"/>
            <a:ext cx="3069021" cy="4014951"/>
          </a:xfrm>
        </p:spPr>
        <p:txBody>
          <a:bodyPr>
            <a:normAutofit/>
          </a:bodyPr>
          <a:lstStyle/>
          <a:p>
            <a:r>
              <a:rPr lang="ko-KR" altLang="en-US" dirty="0"/>
              <a:t>마스크 사이즈 </a:t>
            </a:r>
            <a:r>
              <a:rPr lang="en-US" altLang="ko-KR" dirty="0"/>
              <a:t>3</a:t>
            </a:r>
          </a:p>
          <a:p>
            <a:pPr marL="0" indent="0">
              <a:buNone/>
            </a:pPr>
            <a:r>
              <a:rPr lang="en-US" altLang="ko-KR" dirty="0"/>
              <a:t>(1*2+1)</a:t>
            </a:r>
          </a:p>
          <a:p>
            <a:r>
              <a:rPr lang="ko-KR" altLang="en-US" dirty="0"/>
              <a:t>마스크 사이즈 </a:t>
            </a:r>
            <a:r>
              <a:rPr lang="en-US" altLang="ko-KR" dirty="0"/>
              <a:t>9</a:t>
            </a:r>
          </a:p>
          <a:p>
            <a:pPr marL="0" indent="0">
              <a:buNone/>
            </a:pPr>
            <a:r>
              <a:rPr lang="en-US" altLang="ko-KR" dirty="0"/>
              <a:t>(4*2+1)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C1D63C-B952-46AB-956D-8A7D4D51B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4" y="1257100"/>
            <a:ext cx="8369839" cy="28145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D27C41A-9F67-459E-9C1A-DD7C0DAE1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6" y="4043457"/>
            <a:ext cx="8396194" cy="281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4809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229</Words>
  <Application>Microsoft Office PowerPoint</Application>
  <PresentationFormat>와이드스크린</PresentationFormat>
  <Paragraphs>40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1_Office 테마</vt:lpstr>
      <vt:lpstr>컴퓨터 그래픽스  6주차 실습 과제 웹캠 영상과 에지 영상 블렌딩</vt:lpstr>
      <vt:lpstr>과제 분석</vt:lpstr>
      <vt:lpstr>코드 작성</vt:lpstr>
      <vt:lpstr>코드 작성</vt:lpstr>
      <vt:lpstr>코드 작성</vt:lpstr>
      <vt:lpstr>결과 분석</vt:lpstr>
      <vt:lpstr>결과 분석(Gaussian)</vt:lpstr>
      <vt:lpstr>결과 분석(Blur)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그래픽스  6주차 실습 과제 웹캠 영상과 에지 영상 블렌딩</dc:title>
  <dc:creator>서정환</dc:creator>
  <cp:lastModifiedBy>서정환(소프트웨어학과(학부))</cp:lastModifiedBy>
  <cp:revision>1</cp:revision>
  <dcterms:created xsi:type="dcterms:W3CDTF">2019-04-11T11:40:30Z</dcterms:created>
  <dcterms:modified xsi:type="dcterms:W3CDTF">2019-04-11T11:45:44Z</dcterms:modified>
</cp:coreProperties>
</file>