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290" r:id="rId5"/>
    <p:sldId id="281" r:id="rId6"/>
    <p:sldId id="292" r:id="rId7"/>
    <p:sldId id="297" r:id="rId8"/>
    <p:sldId id="294" r:id="rId9"/>
    <p:sldId id="295" r:id="rId10"/>
    <p:sldId id="296" r:id="rId11"/>
    <p:sldId id="302" r:id="rId1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8113" autoAdjust="0"/>
  </p:normalViewPr>
  <p:slideViewPr>
    <p:cSldViewPr>
      <p:cViewPr varScale="1">
        <p:scale>
          <a:sx n="77" d="100"/>
          <a:sy n="77" d="100"/>
        </p:scale>
        <p:origin x="9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9620" y="2292608"/>
            <a:ext cx="68047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및 비전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7949" y="4149080"/>
            <a:ext cx="8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5849" y="4396502"/>
            <a:ext cx="231229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2015125085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황보경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2016125052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2017125035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서정환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47CDE-57E1-4EA2-A1D3-1056819F188D}"/>
              </a:ext>
            </a:extLst>
          </p:cNvPr>
          <p:cNvSpPr txBox="1"/>
          <p:nvPr/>
        </p:nvSpPr>
        <p:spPr>
          <a:xfrm>
            <a:off x="3820413" y="3140968"/>
            <a:ext cx="1503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실습 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29407" y="1568173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12540" y="1555033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고찰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5894" y="2275283"/>
            <a:ext cx="4792212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화소 검출의 경우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블러링으로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인해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약간 흐려졌다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 추출의 경우 점을 정확히 찍지 못해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약간 틀어졌다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8C37B23-392D-4D0C-88C3-4D97B042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4441862"/>
            <a:ext cx="3350193" cy="2232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213FE4B-40D1-494B-8248-2CC48D04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73" y="4437825"/>
            <a:ext cx="3350192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333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실습 과제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 검출 및 추출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5600273"/>
            <a:ext cx="308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한국항공대학교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및 비전</a:t>
            </a:r>
            <a:endParaRPr lang="en-US" altLang="ko-KR" sz="1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Class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0352" y="3152001"/>
            <a:ext cx="1863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분석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08574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105273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4526" y="1956369"/>
            <a:ext cx="629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 영역의 화소 검출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번호판의 네 꼭지점을 선택해 번호판 추출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2" name="Picture 2" descr="ìëì°¨ ë²í¸íì ëí ì´ë¯¸ì§ ê²ìê²°ê³¼">
            <a:extLst>
              <a:ext uri="{FF2B5EF4-FFF2-40B4-BE49-F238E27FC236}">
                <a16:creationId xmlns:a16="http://schemas.microsoft.com/office/drawing/2014/main" id="{91F88C91-4895-4E56-8DD9-F9546DFD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2" y="3900234"/>
            <a:ext cx="3615996" cy="24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70A43A9-AB3C-4A76-BA8B-2096490B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24" y="5421224"/>
            <a:ext cx="2437549" cy="753202"/>
          </a:xfrm>
          <a:prstGeom prst="rect">
            <a:avLst/>
          </a:prstGeom>
        </p:spPr>
      </p:pic>
      <p:sp>
        <p:nvSpPr>
          <p:cNvPr id="25" name="오른쪽 화살표 4">
            <a:extLst>
              <a:ext uri="{FF2B5EF4-FFF2-40B4-BE49-F238E27FC236}">
                <a16:creationId xmlns:a16="http://schemas.microsoft.com/office/drawing/2014/main" id="{F16C37F5-AB60-458B-89C1-4348213DE4BE}"/>
              </a:ext>
            </a:extLst>
          </p:cNvPr>
          <p:cNvSpPr/>
          <p:nvPr/>
        </p:nvSpPr>
        <p:spPr>
          <a:xfrm>
            <a:off x="4698460" y="4788329"/>
            <a:ext cx="840254" cy="632895"/>
          </a:xfrm>
          <a:prstGeom prst="rightArrow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82C9A-08E6-4254-AA7F-19AFCD8BAB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33" y="3131047"/>
            <a:ext cx="2962532" cy="19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갈매기형 수장 14">
            <a:extLst>
              <a:ext uri="{FF2B5EF4-FFF2-40B4-BE49-F238E27FC236}">
                <a16:creationId xmlns:a16="http://schemas.microsoft.com/office/drawing/2014/main" id="{93EE723C-766C-4660-90EE-C377E23B14BD}"/>
              </a:ext>
            </a:extLst>
          </p:cNvPr>
          <p:cNvSpPr/>
          <p:nvPr/>
        </p:nvSpPr>
        <p:spPr>
          <a:xfrm>
            <a:off x="3927563" y="20550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5">
            <a:extLst>
              <a:ext uri="{FF2B5EF4-FFF2-40B4-BE49-F238E27FC236}">
                <a16:creationId xmlns:a16="http://schemas.microsoft.com/office/drawing/2014/main" id="{437E4D6C-9595-4544-9FE9-047D85EE8F91}"/>
              </a:ext>
            </a:extLst>
          </p:cNvPr>
          <p:cNvSpPr/>
          <p:nvPr/>
        </p:nvSpPr>
        <p:spPr>
          <a:xfrm>
            <a:off x="3779912" y="20550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FECA1-296D-4CE6-BA92-6B32F739E64F}"/>
              </a:ext>
            </a:extLst>
          </p:cNvPr>
          <p:cNvSpPr txBox="1"/>
          <p:nvPr/>
        </p:nvSpPr>
        <p:spPr>
          <a:xfrm>
            <a:off x="4110597" y="1916832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함수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A3832-D3B8-45EC-A320-9D2A8B67F431}"/>
              </a:ext>
            </a:extLst>
          </p:cNvPr>
          <p:cNvSpPr txBox="1"/>
          <p:nvPr/>
        </p:nvSpPr>
        <p:spPr>
          <a:xfrm>
            <a:off x="2454434" y="2460075"/>
            <a:ext cx="4277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cv2.inRange(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lowerb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upperb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upper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 값을 흰색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이외의 색을 검은색으로 나타내는 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영상을 반환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77873-DC38-400D-A5A9-ED277CC5C1A0}"/>
              </a:ext>
            </a:extLst>
          </p:cNvPr>
          <p:cNvSpPr txBox="1"/>
          <p:nvPr/>
        </p:nvSpPr>
        <p:spPr>
          <a:xfrm>
            <a:off x="2462441" y="3589628"/>
            <a:ext cx="426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cv2.getPerspectiveTransform(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네 점으로 변환하는 행렬을 반환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5162E-96C5-4978-A040-F2A180FE8375}"/>
              </a:ext>
            </a:extLst>
          </p:cNvPr>
          <p:cNvSpPr txBox="1"/>
          <p:nvPr/>
        </p:nvSpPr>
        <p:spPr>
          <a:xfrm>
            <a:off x="2462441" y="4548307"/>
            <a:ext cx="470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cv2.getPerspectiveTransform(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(w, h))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변환행렬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곱해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w×h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이미지를 반환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4268" y="3152001"/>
            <a:ext cx="3375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및 결과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4104830"/>
            <a:ext cx="4824536" cy="1628426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3875254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3861047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 작성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1761" y="4194372"/>
            <a:ext cx="468051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존재하는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사용함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마우스 버튼을 누를 시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장소를 원으로 표시하고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점을 해당 마우스의 좌표로 저장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66092-4063-4933-A3B5-5EC2EF3A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28" y="1719126"/>
            <a:ext cx="382958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1B4A5A-5711-4AC9-861F-5D8A44B9ED68}"/>
              </a:ext>
            </a:extLst>
          </p:cNvPr>
          <p:cNvSpPr/>
          <p:nvPr/>
        </p:nvSpPr>
        <p:spPr>
          <a:xfrm>
            <a:off x="2158806" y="3610474"/>
            <a:ext cx="5184569" cy="2338806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4B9CD-B48B-4C36-8403-167CCF791894}"/>
              </a:ext>
            </a:extLst>
          </p:cNvPr>
          <p:cNvSpPr/>
          <p:nvPr/>
        </p:nvSpPr>
        <p:spPr>
          <a:xfrm>
            <a:off x="3311860" y="331963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F2ED90-BD91-4647-BEDF-928F9380D16D}"/>
              </a:ext>
            </a:extLst>
          </p:cNvPr>
          <p:cNvSpPr txBox="1"/>
          <p:nvPr/>
        </p:nvSpPr>
        <p:spPr>
          <a:xfrm>
            <a:off x="3412057" y="330543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및 초기화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044E2-0EEA-47F0-A323-C658D5B9E106}"/>
              </a:ext>
            </a:extLst>
          </p:cNvPr>
          <p:cNvSpPr txBox="1"/>
          <p:nvPr/>
        </p:nvSpPr>
        <p:spPr>
          <a:xfrm>
            <a:off x="2158816" y="3619453"/>
            <a:ext cx="518455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cv2.getPerspectiveTransform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사용할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점들의 집합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인덱스로 사용할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번호판을 가진 차량의 이미지 원본 </a:t>
            </a:r>
            <a:r>
              <a:rPr lang="en-US" altLang="ko-KR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찍을 때 사용될 이미지 </a:t>
            </a:r>
            <a:r>
              <a:rPr lang="en-US" altLang="ko-KR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선언 및 초기화한다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점을 찍을 창의 이름을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정의한 후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지정해준다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3A7400-F88C-4F4D-BE4C-939C9C66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68" y="1628800"/>
            <a:ext cx="356284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D7FE4A-8B83-4CDF-B8F8-9AD0558433C5}"/>
              </a:ext>
            </a:extLst>
          </p:cNvPr>
          <p:cNvSpPr/>
          <p:nvPr/>
        </p:nvSpPr>
        <p:spPr>
          <a:xfrm>
            <a:off x="2339752" y="4104830"/>
            <a:ext cx="4824536" cy="1700434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8651E4-61FE-44F9-BA35-54372BD317F1}"/>
              </a:ext>
            </a:extLst>
          </p:cNvPr>
          <p:cNvSpPr/>
          <p:nvPr/>
        </p:nvSpPr>
        <p:spPr>
          <a:xfrm>
            <a:off x="3311860" y="3875254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706AA-A94D-4267-A583-F936D1A301D6}"/>
              </a:ext>
            </a:extLst>
          </p:cNvPr>
          <p:cNvSpPr txBox="1"/>
          <p:nvPr/>
        </p:nvSpPr>
        <p:spPr>
          <a:xfrm>
            <a:off x="3412057" y="3861047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 화소 검출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CFB9F8-E32B-4168-A245-FA3DC0969559}"/>
              </a:ext>
            </a:extLst>
          </p:cNvPr>
          <p:cNvSpPr txBox="1"/>
          <p:nvPr/>
        </p:nvSpPr>
        <p:spPr>
          <a:xfrm>
            <a:off x="2339753" y="4221087"/>
            <a:ext cx="482453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영역으로 표현한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선언한 뒤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번호판의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영역을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lower, upper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사이로 정의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cv2.imRange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마스크를 만들고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가우시안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필터로 잡음을 제거해 출력한다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CB5ADC-CF02-4148-9A0C-A0D6C2CD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28" y="1879199"/>
            <a:ext cx="3286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CA6DDF-B697-4B62-8CA5-308B86F4A58C}"/>
              </a:ext>
            </a:extLst>
          </p:cNvPr>
          <p:cNvSpPr/>
          <p:nvPr/>
        </p:nvSpPr>
        <p:spPr>
          <a:xfrm>
            <a:off x="2339752" y="3305433"/>
            <a:ext cx="4824536" cy="3291917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8A1AAE-029D-4911-8882-8FAB5CC1C4E7}"/>
              </a:ext>
            </a:extLst>
          </p:cNvPr>
          <p:cNvSpPr/>
          <p:nvPr/>
        </p:nvSpPr>
        <p:spPr>
          <a:xfrm>
            <a:off x="3311860" y="310361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D0934-68E6-45DC-ACCE-4DB7052191A0}"/>
              </a:ext>
            </a:extLst>
          </p:cNvPr>
          <p:cNvSpPr txBox="1"/>
          <p:nvPr/>
        </p:nvSpPr>
        <p:spPr>
          <a:xfrm>
            <a:off x="3412057" y="308941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 추출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09FACD-155A-4C43-B86A-0E7DE5C8F6EF}"/>
              </a:ext>
            </a:extLst>
          </p:cNvPr>
          <p:cNvSpPr txBox="1"/>
          <p:nvPr/>
        </p:nvSpPr>
        <p:spPr>
          <a:xfrm>
            <a:off x="2339753" y="3525997"/>
            <a:ext cx="482453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존재하는 번호판의 네 꼭지점에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찍기 전에 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Escape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누르면 종료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꼭지점을 모두 표시한 뒤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번호판의 높이와 너비를 계산해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변환될 이미지의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꼭지점을 정의한다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cv2.getPerspectTransform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cv2.warpPerspective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번호판을 추출하여 출력한다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5E6BA2-15C7-4E4B-972A-12A0FC75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17" y="908720"/>
            <a:ext cx="362000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276</Words>
  <Application>Microsoft Office PowerPoint</Application>
  <PresentationFormat>화면 슬라이드 쇼(4:3)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Yoon 윤고딕 520_TT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 상헌</cp:lastModifiedBy>
  <cp:revision>82</cp:revision>
  <dcterms:created xsi:type="dcterms:W3CDTF">2013-09-05T09:43:46Z</dcterms:created>
  <dcterms:modified xsi:type="dcterms:W3CDTF">2019-04-18T12:52:51Z</dcterms:modified>
</cp:coreProperties>
</file>