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AB089-CDBA-407E-B91E-821AA2E53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94455-932D-4B34-B60E-E6E5224A1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4E38C-55CE-4131-A83A-5C08850D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30EA7-1558-4500-92A4-C666CCFA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5912C-8993-4ED5-AB11-46C5CBDB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2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23DCB-76B6-484C-9593-E579E846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FB15D-2726-43FB-B486-39C1A36A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CCC8D-8F98-4C7C-B0E4-BD5DE8A7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6F4EC-C6E8-403B-9C99-79CBFB3D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1D496-1FEA-4A00-976A-163B2C9D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3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B882C2-54A4-4242-8FD7-B990E02AE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E3DD6-9851-40B5-B41E-67664953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7A138-14BA-46D8-94DF-3BBA2FFD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28186-2BEB-4549-8100-5C67E36B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A3763-CF22-4FDD-BF8E-59929E9A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C1069-BB60-488B-A7AF-136B514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CA677-4D5F-464D-8BA3-8286F213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5AD10-1B28-4AB3-B6ED-BA9E8C7D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217AD-DD86-4F7A-AA30-4377524A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EA323-7DCA-4FDC-B886-E08CB03F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CFF0B-C810-421D-99AA-B64156FD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FCD63-804E-4AC4-9830-9ED27AD0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EDAA-E160-498E-82C9-FCE88C26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E3148-07F6-4C1A-9E6B-7CC6EA39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DEB88-8896-432A-BEEA-43661109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0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D440-DBF5-44B7-8F45-B41B9F19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23B63-928E-4F55-AF35-53ADB983D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B84DD-ED8A-45FF-8421-89178964A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41ADB-15ED-43AA-BA2A-CF5F2504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6725C-E4B8-43DE-BADE-A76DD124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DE94D-D377-4836-8F9D-C5C5685A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5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FF59F-B83E-46D0-932F-D221E8FA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6D746-7182-46C3-BAA2-6DF00248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02AE5-BB80-41AD-96B5-AB3E4613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E24EA-B865-4B0D-90F8-27F4DF833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CDCE9-EF58-478A-AA9C-DB3444A3A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EA7BBB-67AD-498A-997D-19BF2F88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C0A232-CEB5-465C-A766-75784C5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3753B-06E1-4893-AA93-B2E58103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2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BB89A-A5DB-46FB-B277-447E207D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9FE80-8892-4D03-9DC2-EF46B12C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9BF67-9CD9-46FA-9DD6-F11CA5A6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34918-3EA1-40EA-9F90-D6086C76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5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1CA8C5-EEAC-4827-AE41-80DC81E3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DDB57-6397-4698-8956-733C70A2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9F97C-2030-403D-91C2-7C9F3D2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32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2A923-E005-4F2F-8775-5D7D317B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3FA8-D15E-4175-8A5C-B872BBC9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6E8305-8D98-40D8-B6EC-1C24CDCD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F7011-34EB-44EF-A802-DBCA120C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2C3D8-E4ED-4A1A-B132-65D30894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4979D-AABC-4CE1-84D4-037C5274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9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04F70-2AFF-457B-9C6A-E862F61F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94DA91-622F-419C-8730-62F4FFAEA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C0108-466A-4F74-A5AE-1506E5E29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B5568-A36F-4F5E-B5C2-E30319D7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E887F-C569-4201-9F9A-FAC6AC8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5E63A-E98D-41EC-94AC-4D6F09FE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11B65-1E58-49CB-AE48-46D531F0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F51C7-29EC-44A3-9B2D-933F8C51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5E140-8DFE-4DBD-8E3F-867A92843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721-765C-4A8C-A662-C76C194A3B5D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272B2-DE68-48D0-B258-21928D806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640F4-6821-4B94-B897-4136529AD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A7A3-829E-471F-A5C0-1532FFD4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5F330-BFFB-453A-A3E5-B4BCFE19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Rubik’s Cube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91412C-EF6D-4789-B1C8-E66132D4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5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F9E0-387A-453A-8F68-EABB8B4E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0EAEB-5193-4F29-8B58-328951EB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Cube is made of center/edge/corner piece</a:t>
            </a:r>
          </a:p>
          <a:p>
            <a:endParaRPr lang="en-US" altLang="ko-KR" dirty="0"/>
          </a:p>
          <a:p>
            <a:r>
              <a:rPr lang="en-US" altLang="ko-KR" dirty="0"/>
              <a:t>Solving means moving all pieces in right position &amp; direction</a:t>
            </a:r>
          </a:p>
          <a:p>
            <a:endParaRPr lang="en-US" altLang="ko-KR" dirty="0"/>
          </a:p>
          <a:p>
            <a:r>
              <a:rPr lang="en-US" altLang="ko-KR" dirty="0"/>
              <a:t>Reading all states of takes too much time</a:t>
            </a:r>
            <a:br>
              <a:rPr lang="en-US" altLang="ko-KR" dirty="0"/>
            </a:br>
            <a:r>
              <a:rPr lang="en-US" altLang="ko-KR" dirty="0"/>
              <a:t>-&gt;Copy first state of cube into computer and solve it</a:t>
            </a:r>
          </a:p>
        </p:txBody>
      </p:sp>
    </p:spTree>
    <p:extLst>
      <p:ext uri="{BB962C8B-B14F-4D97-AF65-F5344CB8AC3E}">
        <p14:creationId xmlns:p14="http://schemas.microsoft.com/office/powerpoint/2010/main" val="376310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76A1E-933B-4BFD-AF11-8FE499B8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Piece in Cube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EA5D9-BC99-4614-A53C-2CBA1E1B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Center Piece : Has only one side, 6 pcs in a 3x3 cube</a:t>
            </a:r>
          </a:p>
          <a:p>
            <a:endParaRPr lang="en-US" altLang="ko-KR" dirty="0"/>
          </a:p>
          <a:p>
            <a:r>
              <a:rPr lang="en-US" altLang="ko-KR" dirty="0"/>
              <a:t>Edge Piece : Has two sides, 12 pcs in a 3x3 cube</a:t>
            </a:r>
          </a:p>
          <a:p>
            <a:endParaRPr lang="en-US" altLang="ko-KR" dirty="0"/>
          </a:p>
          <a:p>
            <a:r>
              <a:rPr lang="en-US" altLang="ko-KR" dirty="0"/>
              <a:t>Corner Piece : Has three sides, 8 pcs in a 3x3 cube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Each piece has position &amp; direction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91D48-AE8A-47CB-BCA5-084E3AB1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19" cy="2591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3173F8-D74D-489A-8997-8AF1AEEA4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10" y="385360"/>
            <a:ext cx="5249580" cy="6087279"/>
          </a:xfrm>
        </p:spPr>
      </p:pic>
    </p:spTree>
    <p:extLst>
      <p:ext uri="{BB962C8B-B14F-4D97-AF65-F5344CB8AC3E}">
        <p14:creationId xmlns:p14="http://schemas.microsoft.com/office/powerpoint/2010/main" val="107995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C65-1004-49D1-A818-FE15661B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Virtual Cube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2A8B9-3B6E-4F7A-9558-C4E5DDEB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Center Piece : No need to make(doesn’t move)</a:t>
            </a:r>
          </a:p>
          <a:p>
            <a:endParaRPr lang="en-US" altLang="ko-KR" dirty="0"/>
          </a:p>
          <a:p>
            <a:r>
              <a:rPr lang="en-US" altLang="ko-KR" dirty="0"/>
              <a:t>Edge Piece : has own ID and two sides</a:t>
            </a:r>
          </a:p>
          <a:p>
            <a:endParaRPr lang="en-US" altLang="ko-KR" dirty="0"/>
          </a:p>
          <a:p>
            <a:r>
              <a:rPr lang="en-US" altLang="ko-KR" dirty="0"/>
              <a:t>Corner Piece : has own ID and three sides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Each side has four edge/corner piece that has its color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24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57F9C-6316-4D13-8DA8-23A4EE93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Virtual Cube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9E19C-7209-4F85-959A-B4C5ACA9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Rotating a side means moving certain four edge/corner piece</a:t>
            </a:r>
          </a:p>
          <a:p>
            <a:endParaRPr lang="en-US" altLang="ko-KR" dirty="0"/>
          </a:p>
          <a:p>
            <a:r>
              <a:rPr lang="en-US" altLang="ko-KR" dirty="0"/>
              <a:t>Moving pieces = changing position &amp; direction of pieces</a:t>
            </a:r>
          </a:p>
          <a:p>
            <a:endParaRPr lang="en-US" altLang="ko-KR" dirty="0"/>
          </a:p>
          <a:p>
            <a:r>
              <a:rPr lang="en-US" altLang="ko-KR" dirty="0"/>
              <a:t>Six sides, two ways to rotate(clockwise, anti-clockwise)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200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22583-B4CA-4984-A383-6C927A93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Copying Cube into Computer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CDE53-C67A-4BDB-861C-A44B740C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piece is distinguished by combination of color</a:t>
            </a:r>
          </a:p>
          <a:p>
            <a:endParaRPr lang="en-US" altLang="ko-KR" dirty="0"/>
          </a:p>
          <a:p>
            <a:r>
              <a:rPr lang="en-US" altLang="ko-KR" dirty="0"/>
              <a:t>If two cube has same color combination, </a:t>
            </a:r>
            <a:br>
              <a:rPr lang="en-US" altLang="ko-KR" dirty="0"/>
            </a:br>
            <a:r>
              <a:rPr lang="en-US" altLang="ko-KR" dirty="0"/>
              <a:t>it means that they have same state</a:t>
            </a:r>
          </a:p>
          <a:p>
            <a:endParaRPr lang="en-US" altLang="ko-KR" dirty="0"/>
          </a:p>
          <a:p>
            <a:r>
              <a:rPr lang="en-US" altLang="ko-KR" dirty="0"/>
              <a:t>Copying color combination of cube can make virtual cube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42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46226-1C1B-4C84-9618-5F75BE4D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Cube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6EB0F-7444-4019-9A8E-D9E0EBB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Solving has a certain process : need to “Divide and Conquer”</a:t>
            </a:r>
          </a:p>
          <a:p>
            <a:endParaRPr lang="en-US" altLang="ko-KR" dirty="0"/>
          </a:p>
          <a:p>
            <a:r>
              <a:rPr lang="en-US" altLang="ko-KR" dirty="0"/>
              <a:t>This code solves cube layer-based idea</a:t>
            </a:r>
          </a:p>
          <a:p>
            <a:endParaRPr lang="en-US" altLang="ko-KR" dirty="0"/>
          </a:p>
          <a:p>
            <a:r>
              <a:rPr lang="en-US" altLang="ko-KR" dirty="0"/>
              <a:t>Many</a:t>
            </a:r>
            <a:r>
              <a:rPr lang="ko-KR" altLang="en-US" dirty="0"/>
              <a:t> </a:t>
            </a:r>
            <a:r>
              <a:rPr lang="en-US" altLang="ko-KR" dirty="0"/>
              <a:t>algorithm exist, but most of them share this idea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555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D5B29-78F2-4819-8468-F8082CF3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Cube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B8258-0C5E-421B-9BFB-69370162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Solving cube is a set of rotation</a:t>
            </a:r>
            <a:br>
              <a:rPr lang="en-US" altLang="ko-KR" dirty="0"/>
            </a:br>
            <a:r>
              <a:rPr lang="en-US" altLang="ko-KR" dirty="0"/>
              <a:t>-&gt;doing same set of rotation will solve real cube</a:t>
            </a:r>
          </a:p>
          <a:p>
            <a:endParaRPr lang="en-US" altLang="ko-KR" dirty="0"/>
          </a:p>
          <a:p>
            <a:r>
              <a:rPr lang="en-US" altLang="ko-KR" dirty="0"/>
              <a:t>This code records every rotation that has done and prints it</a:t>
            </a:r>
          </a:p>
          <a:p>
            <a:endParaRPr lang="en-US" altLang="ko-KR" dirty="0"/>
          </a:p>
          <a:p>
            <a:r>
              <a:rPr lang="en-US" altLang="ko-KR" dirty="0"/>
              <a:t>A few unnecessary rotation will be deleted for efficiency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8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224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Rubik’s Cube</vt:lpstr>
      <vt:lpstr>Basic Idea</vt:lpstr>
      <vt:lpstr>Types of Piece in Cube</vt:lpstr>
      <vt:lpstr>s</vt:lpstr>
      <vt:lpstr>Building Virtual Cube</vt:lpstr>
      <vt:lpstr>Making Virtual Cube</vt:lpstr>
      <vt:lpstr>Copying Cube into Computer</vt:lpstr>
      <vt:lpstr>Solving Cube</vt:lpstr>
      <vt:lpstr>Solving Cube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이 상헌</dc:creator>
  <cp:lastModifiedBy>이 상헌</cp:lastModifiedBy>
  <cp:revision>14</cp:revision>
  <dcterms:created xsi:type="dcterms:W3CDTF">2018-11-03T05:38:00Z</dcterms:created>
  <dcterms:modified xsi:type="dcterms:W3CDTF">2018-11-03T11:08:45Z</dcterms:modified>
</cp:coreProperties>
</file>