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3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786"/>
  </p:normalViewPr>
  <p:slideViewPr>
    <p:cSldViewPr snapToGrid="0" snapToObjects="1">
      <p:cViewPr varScale="1">
        <p:scale>
          <a:sx n="76" d="100"/>
          <a:sy n="76" d="100"/>
        </p:scale>
        <p:origin x="21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20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6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75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12/2/20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11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1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58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12/2/20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4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12/2/20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86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12/2/20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85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33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22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12/2/20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8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62" r:id="rId6"/>
    <p:sldLayoutId id="2147483763" r:id="rId7"/>
    <p:sldLayoutId id="2147483764" r:id="rId8"/>
    <p:sldLayoutId id="2147483765" r:id="rId9"/>
    <p:sldLayoutId id="2147483771" r:id="rId10"/>
    <p:sldLayoutId id="214748377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056FD6-9767-4B1A-ACC2-9883F6A5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79928" cy="685800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515FE0-B8A9-40DB-A2B7-E53ED97CED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l="5" r="1" b="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1D19E26-6F6D-124E-A716-BE4E283D1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982291"/>
          </a:xfrm>
        </p:spPr>
        <p:txBody>
          <a:bodyPr anchor="b">
            <a:normAutofit/>
          </a:bodyPr>
          <a:lstStyle/>
          <a:p>
            <a:r>
              <a:rPr lang="de-DE" sz="5200" dirty="0">
                <a:solidFill>
                  <a:srgbClr val="FFFFFF"/>
                </a:solidFill>
              </a:rPr>
              <a:t>Space Serpent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BC5DEC2-FC78-1B4A-8130-865BADD90E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5654" y="1727200"/>
            <a:ext cx="9781327" cy="3894667"/>
          </a:xfrm>
        </p:spPr>
        <p:txBody>
          <a:bodyPr anchor="t">
            <a:normAutofit fontScale="92500" lnSpcReduction="10000"/>
          </a:bodyPr>
          <a:lstStyle/>
          <a:p>
            <a:r>
              <a:rPr lang="de-DE" sz="2200" dirty="0">
                <a:solidFill>
                  <a:srgbClr val="FFFFFF"/>
                </a:solidFill>
              </a:rPr>
              <a:t>Die Revolution des Retro-Klassikers „</a:t>
            </a:r>
            <a:r>
              <a:rPr lang="de-DE" sz="2200" dirty="0" err="1">
                <a:solidFill>
                  <a:srgbClr val="FFFFFF"/>
                </a:solidFill>
              </a:rPr>
              <a:t>Snake</a:t>
            </a:r>
            <a:r>
              <a:rPr lang="de-DE" sz="2200" dirty="0">
                <a:solidFill>
                  <a:srgbClr val="FFFFFF"/>
                </a:solidFill>
              </a:rPr>
              <a:t>“</a:t>
            </a:r>
          </a:p>
          <a:p>
            <a:endParaRPr lang="de-DE" sz="2200" dirty="0">
              <a:solidFill>
                <a:srgbClr val="FFFFFF"/>
              </a:solidFill>
            </a:endParaRPr>
          </a:p>
          <a:p>
            <a:pPr marL="457200" indent="-457200">
              <a:buAutoNum type="arabicPeriod"/>
            </a:pPr>
            <a:r>
              <a:rPr lang="de-DE" sz="2200" dirty="0">
                <a:solidFill>
                  <a:srgbClr val="FFFFFF"/>
                </a:solidFill>
              </a:rPr>
              <a:t>Spielen sie in vier verschiedenen Spielmodi</a:t>
            </a:r>
          </a:p>
          <a:p>
            <a:pPr marL="457200" indent="-457200">
              <a:buAutoNum type="arabicPeriod"/>
            </a:pPr>
            <a:r>
              <a:rPr lang="de-DE" sz="2200" dirty="0">
                <a:solidFill>
                  <a:srgbClr val="FFFFFF"/>
                </a:solidFill>
              </a:rPr>
              <a:t>Fordern Sie unsere </a:t>
            </a:r>
            <a:r>
              <a:rPr lang="de-DE" sz="2200" dirty="0" err="1">
                <a:solidFill>
                  <a:srgbClr val="FFFFFF"/>
                </a:solidFill>
              </a:rPr>
              <a:t>Kis</a:t>
            </a:r>
            <a:r>
              <a:rPr lang="de-DE" sz="2200" dirty="0">
                <a:solidFill>
                  <a:srgbClr val="FFFFFF"/>
                </a:solidFill>
              </a:rPr>
              <a:t> heraus (</a:t>
            </a:r>
            <a:r>
              <a:rPr lang="de-DE" sz="2200" dirty="0" err="1">
                <a:solidFill>
                  <a:srgbClr val="FFFFFF"/>
                </a:solidFill>
              </a:rPr>
              <a:t>aStar</a:t>
            </a:r>
            <a:r>
              <a:rPr lang="de-DE" sz="2200" dirty="0">
                <a:solidFill>
                  <a:srgbClr val="FFFFFF"/>
                </a:solidFill>
              </a:rPr>
              <a:t> KI)</a:t>
            </a:r>
          </a:p>
          <a:p>
            <a:pPr marL="457200" indent="-457200">
              <a:buAutoNum type="arabicPeriod"/>
            </a:pPr>
            <a:r>
              <a:rPr lang="de-DE" sz="2200" dirty="0">
                <a:solidFill>
                  <a:srgbClr val="FFFFFF"/>
                </a:solidFill>
              </a:rPr>
              <a:t>Stellen Sie sich ihr Spielerlebnis zusammen um den maximalen Nervenkitzel zu bekommen </a:t>
            </a:r>
          </a:p>
          <a:p>
            <a:pPr marL="457200" indent="-457200">
              <a:buAutoNum type="arabicPeriod"/>
            </a:pPr>
            <a:r>
              <a:rPr lang="de-DE" sz="2200" dirty="0">
                <a:solidFill>
                  <a:srgbClr val="FFFFFF"/>
                </a:solidFill>
              </a:rPr>
              <a:t>Lassen Sie sich in die Vergangenheit zurückversetzen und genießen Sie einen alten Spielklassiker mit neuen Features und neuer Technologie, wie unsere </a:t>
            </a:r>
            <a:r>
              <a:rPr lang="de-DE" sz="2200" dirty="0" err="1">
                <a:solidFill>
                  <a:srgbClr val="FFFFFF"/>
                </a:solidFill>
              </a:rPr>
              <a:t>aStar</a:t>
            </a:r>
            <a:r>
              <a:rPr lang="de-DE" sz="2200" dirty="0">
                <a:solidFill>
                  <a:srgbClr val="FFFFFF"/>
                </a:solidFill>
              </a:rPr>
              <a:t>-KI oder unsere </a:t>
            </a:r>
            <a:r>
              <a:rPr lang="de-DE" sz="2200" dirty="0" err="1">
                <a:solidFill>
                  <a:srgbClr val="FFFFFF"/>
                </a:solidFill>
              </a:rPr>
              <a:t>Levelkonfiguration</a:t>
            </a:r>
            <a:r>
              <a:rPr lang="de-DE" sz="2200" dirty="0">
                <a:solidFill>
                  <a:srgbClr val="FFFFFF"/>
                </a:solidFill>
              </a:rPr>
              <a:t> auf Basis einer </a:t>
            </a:r>
            <a:r>
              <a:rPr lang="de-DE" sz="2200" dirty="0" err="1">
                <a:solidFill>
                  <a:srgbClr val="FFFFFF"/>
                </a:solidFill>
              </a:rPr>
              <a:t>StateMaschine</a:t>
            </a:r>
            <a:r>
              <a:rPr lang="de-DE" sz="2200" dirty="0">
                <a:solidFill>
                  <a:srgbClr val="FFFFFF"/>
                </a:solidFill>
              </a:rPr>
              <a:t>/ </a:t>
            </a:r>
            <a:r>
              <a:rPr lang="de-DE" sz="2200" dirty="0" err="1">
                <a:solidFill>
                  <a:srgbClr val="FFFFFF"/>
                </a:solidFill>
              </a:rPr>
              <a:t>StateStackss</a:t>
            </a:r>
            <a:endParaRPr lang="de-DE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962052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Custom 69">
      <a:dk1>
        <a:sysClr val="windowText" lastClr="000000"/>
      </a:dk1>
      <a:lt1>
        <a:sysClr val="window" lastClr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Macintosh PowerPoint</Application>
  <PresentationFormat>Breitbild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Avenir Next LT Pro</vt:lpstr>
      <vt:lpstr>AvenirNext LT Pro Medium</vt:lpstr>
      <vt:lpstr>BlockprintVTI</vt:lpstr>
      <vt:lpstr>Space Serpent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Serpent</dc:title>
  <dc:creator>Mark Silas Piechowiak</dc:creator>
  <cp:lastModifiedBy>Mark Silas Piechowiak</cp:lastModifiedBy>
  <cp:revision>2</cp:revision>
  <dcterms:created xsi:type="dcterms:W3CDTF">2020-12-01T23:30:07Z</dcterms:created>
  <dcterms:modified xsi:type="dcterms:W3CDTF">2020-12-01T23:39:12Z</dcterms:modified>
</cp:coreProperties>
</file>