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13FADCF-F612-41CA-900F-F8D88F352923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ADB17-B272-45DA-B89B-4407BFE9B0D4}" v="181" dt="2020-12-02T10:34:56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786"/>
  </p:normalViewPr>
  <p:slideViewPr>
    <p:cSldViewPr snapToGrid="0" snapToObjects="1">
      <p:cViewPr varScale="1">
        <p:scale>
          <a:sx n="108" d="100"/>
          <a:sy n="108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Zajkowski" userId="c340ccfac28e075a" providerId="LiveId" clId="{4A9ADB17-B272-45DA-B89B-4407BFE9B0D4}"/>
    <pc:docChg chg="undo custSel modSld delSection">
      <pc:chgData name="Markus Zajkowski" userId="c340ccfac28e075a" providerId="LiveId" clId="{4A9ADB17-B272-45DA-B89B-4407BFE9B0D4}" dt="2020-12-02T18:11:14.974" v="179" actId="1076"/>
      <pc:docMkLst>
        <pc:docMk/>
      </pc:docMkLst>
      <pc:sldChg chg="addSp delSp modSp mod modAnim">
        <pc:chgData name="Markus Zajkowski" userId="c340ccfac28e075a" providerId="LiveId" clId="{4A9ADB17-B272-45DA-B89B-4407BFE9B0D4}" dt="2020-12-02T18:11:14.974" v="179" actId="1076"/>
        <pc:sldMkLst>
          <pc:docMk/>
          <pc:sldMk cId="2072962052" sldId="256"/>
        </pc:sldMkLst>
        <pc:spChg chg="mod">
          <ac:chgData name="Markus Zajkowski" userId="c340ccfac28e075a" providerId="LiveId" clId="{4A9ADB17-B272-45DA-B89B-4407BFE9B0D4}" dt="2020-12-02T18:11:14.974" v="179" actId="1076"/>
          <ac:spMkLst>
            <pc:docMk/>
            <pc:sldMk cId="2072962052" sldId="256"/>
            <ac:spMk id="21" creationId="{F3151AF8-E03C-44F1-B306-D7FE24F14F8A}"/>
          </ac:spMkLst>
        </pc:spChg>
        <pc:spChg chg="mod">
          <ac:chgData name="Markus Zajkowski" userId="c340ccfac28e075a" providerId="LiveId" clId="{4A9ADB17-B272-45DA-B89B-4407BFE9B0D4}" dt="2020-12-02T18:11:04.034" v="178" actId="1076"/>
          <ac:spMkLst>
            <pc:docMk/>
            <pc:sldMk cId="2072962052" sldId="256"/>
            <ac:spMk id="24" creationId="{4FEEDEDE-8E65-4F68-910D-2502143CE678}"/>
          </ac:spMkLst>
        </pc:spChg>
        <pc:spChg chg="mod">
          <ac:chgData name="Markus Zajkowski" userId="c340ccfac28e075a" providerId="LiveId" clId="{4A9ADB17-B272-45DA-B89B-4407BFE9B0D4}" dt="2020-12-02T09:47:26.464" v="50" actId="1076"/>
          <ac:spMkLst>
            <pc:docMk/>
            <pc:sldMk cId="2072962052" sldId="256"/>
            <ac:spMk id="26" creationId="{B76E5B18-795D-4D1F-8D5B-CC6F7441CF95}"/>
          </ac:spMkLst>
        </pc:spChg>
        <pc:graphicFrameChg chg="del">
          <ac:chgData name="Markus Zajkowski" userId="c340ccfac28e075a" providerId="LiveId" clId="{4A9ADB17-B272-45DA-B89B-4407BFE9B0D4}" dt="2020-12-02T07:57:19.485" v="13" actId="478"/>
          <ac:graphicFrameMkLst>
            <pc:docMk/>
            <pc:sldMk cId="2072962052" sldId="256"/>
            <ac:graphicFrameMk id="16" creationId="{3C6ED03A-BC4E-4A58-A098-B2205DB40612}"/>
          </ac:graphicFrameMkLst>
        </pc:graphicFrameChg>
        <pc:graphicFrameChg chg="mod">
          <ac:chgData name="Markus Zajkowski" userId="c340ccfac28e075a" providerId="LiveId" clId="{4A9ADB17-B272-45DA-B89B-4407BFE9B0D4}" dt="2020-12-02T10:05:18.624" v="152" actId="20577"/>
          <ac:graphicFrameMkLst>
            <pc:docMk/>
            <pc:sldMk cId="2072962052" sldId="256"/>
            <ac:graphicFrameMk id="18" creationId="{21D424A8-DD76-4F2B-8F4E-8805CFD971D0}"/>
          </ac:graphicFrameMkLst>
        </pc:graphicFrameChg>
        <pc:picChg chg="add del mod">
          <ac:chgData name="Markus Zajkowski" userId="c340ccfac28e075a" providerId="LiveId" clId="{4A9ADB17-B272-45DA-B89B-4407BFE9B0D4}" dt="2020-12-02T10:06:11.891" v="161" actId="1076"/>
          <ac:picMkLst>
            <pc:docMk/>
            <pc:sldMk cId="2072962052" sldId="256"/>
            <ac:picMk id="4" creationId="{9E515FE0-B8A9-40DB-A2B7-E53ED97CEDFF}"/>
          </ac:picMkLst>
        </pc:picChg>
        <pc:picChg chg="add mod modCrop">
          <ac:chgData name="Markus Zajkowski" userId="c340ccfac28e075a" providerId="LiveId" clId="{4A9ADB17-B272-45DA-B89B-4407BFE9B0D4}" dt="2020-12-02T18:10:48.058" v="177" actId="1076"/>
          <ac:picMkLst>
            <pc:docMk/>
            <pc:sldMk cId="2072962052" sldId="256"/>
            <ac:picMk id="5" creationId="{3C7FD9C5-ED8D-45DD-920B-AA794440695E}"/>
          </ac:picMkLst>
        </pc:picChg>
        <pc:picChg chg="add mod">
          <ac:chgData name="Markus Zajkowski" userId="c340ccfac28e075a" providerId="LiveId" clId="{4A9ADB17-B272-45DA-B89B-4407BFE9B0D4}" dt="2020-12-02T18:09:35.911" v="166" actId="1076"/>
          <ac:picMkLst>
            <pc:docMk/>
            <pc:sldMk cId="2072962052" sldId="256"/>
            <ac:picMk id="30" creationId="{89E7BA6C-B74E-4A51-B5F0-83D9385849E9}"/>
          </ac:picMkLst>
        </pc:picChg>
        <pc:picChg chg="add del mod">
          <ac:chgData name="Markus Zajkowski" userId="c340ccfac28e075a" providerId="LiveId" clId="{4A9ADB17-B272-45DA-B89B-4407BFE9B0D4}" dt="2020-12-02T07:56:50.657" v="5"/>
          <ac:picMkLst>
            <pc:docMk/>
            <pc:sldMk cId="2072962052" sldId="256"/>
            <ac:picMk id="1026" creationId="{2C846DFA-6B67-4BF2-BCD9-A8FFE57A5641}"/>
          </ac:picMkLst>
        </pc:picChg>
        <pc:picChg chg="add del">
          <ac:chgData name="Markus Zajkowski" userId="c340ccfac28e075a" providerId="LiveId" clId="{4A9ADB17-B272-45DA-B89B-4407BFE9B0D4}" dt="2020-12-02T07:56:58.130" v="7" actId="478"/>
          <ac:picMkLst>
            <pc:docMk/>
            <pc:sldMk cId="2072962052" sldId="256"/>
            <ac:picMk id="1028" creationId="{8B63A148-5349-40B5-BC07-31EC5E2BF975}"/>
          </ac:picMkLst>
        </pc:picChg>
        <pc:picChg chg="add del mod">
          <ac:chgData name="Markus Zajkowski" userId="c340ccfac28e075a" providerId="LiveId" clId="{4A9ADB17-B272-45DA-B89B-4407BFE9B0D4}" dt="2020-12-02T07:58:37.216" v="35" actId="478"/>
          <ac:picMkLst>
            <pc:docMk/>
            <pc:sldMk cId="2072962052" sldId="256"/>
            <ac:picMk id="1030" creationId="{7E932806-4625-4507-8E35-DFA42B46A1A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0FE04-BD8D-4E5F-B752-EB520FDD7C7E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D3286310-34B1-4B3F-A52C-716A40684E0E}">
      <dgm:prSet phldrT="[Text]"/>
      <dgm:spPr/>
      <dgm:t>
        <a:bodyPr/>
        <a:lstStyle/>
        <a:p>
          <a:r>
            <a:rPr lang="de-DE" dirty="0"/>
            <a:t>Game Modes</a:t>
          </a:r>
        </a:p>
      </dgm:t>
    </dgm:pt>
    <dgm:pt modelId="{4FE06A5F-7D18-4B30-9481-FBAFA6B942EF}" type="parTrans" cxnId="{30587869-847A-4B9E-B7B7-53C25DF14E62}">
      <dgm:prSet/>
      <dgm:spPr/>
      <dgm:t>
        <a:bodyPr/>
        <a:lstStyle/>
        <a:p>
          <a:endParaRPr lang="de-DE"/>
        </a:p>
      </dgm:t>
    </dgm:pt>
    <dgm:pt modelId="{3EC07B89-BE66-4AC7-986A-82B339628CA5}" type="sibTrans" cxnId="{30587869-847A-4B9E-B7B7-53C25DF14E62}">
      <dgm:prSet/>
      <dgm:spPr/>
      <dgm:t>
        <a:bodyPr/>
        <a:lstStyle/>
        <a:p>
          <a:endParaRPr lang="de-DE"/>
        </a:p>
      </dgm:t>
    </dgm:pt>
    <dgm:pt modelId="{1D10527D-6E50-45BD-A0A5-A94C50746688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de-DE" sz="2000" dirty="0"/>
            <a:t>Spielen Sie in drei verschiedenen Spielmodi</a:t>
          </a:r>
        </a:p>
      </dgm:t>
    </dgm:pt>
    <dgm:pt modelId="{668B2EFF-E8AE-4869-BD93-7B9779A19A1E}" type="parTrans" cxnId="{57BEAC54-AEB4-4BC2-A4C3-329F0DB23828}">
      <dgm:prSet/>
      <dgm:spPr/>
      <dgm:t>
        <a:bodyPr/>
        <a:lstStyle/>
        <a:p>
          <a:endParaRPr lang="de-DE"/>
        </a:p>
      </dgm:t>
    </dgm:pt>
    <dgm:pt modelId="{F7F369AC-800B-4327-BF36-FB4BA60C0B9C}" type="sibTrans" cxnId="{57BEAC54-AEB4-4BC2-A4C3-329F0DB23828}">
      <dgm:prSet/>
      <dgm:spPr/>
      <dgm:t>
        <a:bodyPr/>
        <a:lstStyle/>
        <a:p>
          <a:endParaRPr lang="de-DE"/>
        </a:p>
      </dgm:t>
    </dgm:pt>
    <dgm:pt modelId="{9DB5D1BA-CB25-4377-A950-1E7A1F2CFDAC}">
      <dgm:prSet phldrT="[Text]"/>
      <dgm:spPr/>
      <dgm:t>
        <a:bodyPr/>
        <a:lstStyle/>
        <a:p>
          <a:r>
            <a:rPr lang="de-DE" dirty="0"/>
            <a:t>AI</a:t>
          </a:r>
        </a:p>
      </dgm:t>
    </dgm:pt>
    <dgm:pt modelId="{9C696DAE-2D28-48FD-895F-C3A2A0991E78}" type="parTrans" cxnId="{08A509D7-869E-47EB-A86C-BC9DB22ACCCE}">
      <dgm:prSet/>
      <dgm:spPr/>
      <dgm:t>
        <a:bodyPr/>
        <a:lstStyle/>
        <a:p>
          <a:endParaRPr lang="de-DE"/>
        </a:p>
      </dgm:t>
    </dgm:pt>
    <dgm:pt modelId="{1B09B7A6-1428-4EFE-8945-BF0B5D800593}" type="sibTrans" cxnId="{08A509D7-869E-47EB-A86C-BC9DB22ACCCE}">
      <dgm:prSet/>
      <dgm:spPr/>
      <dgm:t>
        <a:bodyPr/>
        <a:lstStyle/>
        <a:p>
          <a:endParaRPr lang="de-DE"/>
        </a:p>
      </dgm:t>
    </dgm:pt>
    <dgm:pt modelId="{5B7445C3-F6DC-4267-BE06-77118D5E4877}">
      <dgm:prSet phldrT="[Text]"/>
      <dgm:spPr/>
      <dgm:t>
        <a:bodyPr/>
        <a:lstStyle/>
        <a:p>
          <a:r>
            <a:rPr lang="de-DE" dirty="0"/>
            <a:t>Space</a:t>
          </a:r>
        </a:p>
      </dgm:t>
    </dgm:pt>
    <dgm:pt modelId="{187D9D91-E84E-414C-A77F-A7A7DE7D6824}" type="parTrans" cxnId="{A3466FC3-0BFE-4E51-BE0E-E3D344CF433C}">
      <dgm:prSet/>
      <dgm:spPr/>
      <dgm:t>
        <a:bodyPr/>
        <a:lstStyle/>
        <a:p>
          <a:endParaRPr lang="de-DE"/>
        </a:p>
      </dgm:t>
    </dgm:pt>
    <dgm:pt modelId="{E9E25C44-0C12-4105-A1FE-3E100566F6CC}" type="sibTrans" cxnId="{A3466FC3-0BFE-4E51-BE0E-E3D344CF433C}">
      <dgm:prSet/>
      <dgm:spPr/>
      <dgm:t>
        <a:bodyPr/>
        <a:lstStyle/>
        <a:p>
          <a:endParaRPr lang="de-DE"/>
        </a:p>
      </dgm:t>
    </dgm:pt>
    <dgm:pt modelId="{704FD361-EB12-417A-BCB4-65760B64DE57}">
      <dgm:prSet phldrT="[Text]" custT="1"/>
      <dgm:spPr/>
      <dgm:t>
        <a:bodyPr/>
        <a:lstStyle/>
        <a:p>
          <a:r>
            <a:rPr lang="de-DE" sz="2000" dirty="0"/>
            <a:t>Spacige Atmosphäre und Sound</a:t>
          </a:r>
        </a:p>
      </dgm:t>
    </dgm:pt>
    <dgm:pt modelId="{80D6519B-6735-49DA-9F49-E4DBBBC2B8A7}" type="parTrans" cxnId="{22EA6BAF-E8BB-45F5-8705-BB7EF349D535}">
      <dgm:prSet/>
      <dgm:spPr/>
      <dgm:t>
        <a:bodyPr/>
        <a:lstStyle/>
        <a:p>
          <a:endParaRPr lang="de-DE"/>
        </a:p>
      </dgm:t>
    </dgm:pt>
    <dgm:pt modelId="{CAB6A39C-4AA1-43B4-9BCB-E9670AAC27E0}" type="sibTrans" cxnId="{22EA6BAF-E8BB-45F5-8705-BB7EF349D535}">
      <dgm:prSet/>
      <dgm:spPr/>
      <dgm:t>
        <a:bodyPr/>
        <a:lstStyle/>
        <a:p>
          <a:endParaRPr lang="de-DE"/>
        </a:p>
      </dgm:t>
    </dgm:pt>
    <dgm:pt modelId="{57D4E02D-CFCC-4D43-8CE6-0AF41640D1A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2000" dirty="0"/>
            <a:t>Fordern Sie bis zu 5 Gegner heraus</a:t>
          </a:r>
        </a:p>
      </dgm:t>
    </dgm:pt>
    <dgm:pt modelId="{0B0E4FC5-3822-4543-A2BF-C6EF1F435AD7}" type="parTrans" cxnId="{BC27872B-F0B0-485E-A5E0-671B294E576D}">
      <dgm:prSet/>
      <dgm:spPr/>
      <dgm:t>
        <a:bodyPr/>
        <a:lstStyle/>
        <a:p>
          <a:endParaRPr lang="de-DE"/>
        </a:p>
      </dgm:t>
    </dgm:pt>
    <dgm:pt modelId="{78884C5A-483E-452D-B10D-99F3ABAFFBCF}" type="sibTrans" cxnId="{BC27872B-F0B0-485E-A5E0-671B294E576D}">
      <dgm:prSet/>
      <dgm:spPr/>
      <dgm:t>
        <a:bodyPr/>
        <a:lstStyle/>
        <a:p>
          <a:endParaRPr lang="de-DE"/>
        </a:p>
      </dgm:t>
    </dgm:pt>
    <dgm:pt modelId="{FBCF71A7-5269-4643-8DEB-62E96BD5A00B}">
      <dgm:prSet phldrT="[Text]"/>
      <dgm:spPr/>
      <dgm:t>
        <a:bodyPr/>
        <a:lstStyle/>
        <a:p>
          <a:r>
            <a:rPr lang="de-DE" dirty="0"/>
            <a:t>Responsive Design </a:t>
          </a:r>
        </a:p>
      </dgm:t>
    </dgm:pt>
    <dgm:pt modelId="{AA48EC92-F483-4D6E-A92F-A354B3C5212B}" type="parTrans" cxnId="{2E98D16C-229C-41B9-BD10-62C429F1C60C}">
      <dgm:prSet/>
      <dgm:spPr/>
      <dgm:t>
        <a:bodyPr/>
        <a:lstStyle/>
        <a:p>
          <a:endParaRPr lang="de-DE"/>
        </a:p>
      </dgm:t>
    </dgm:pt>
    <dgm:pt modelId="{107456DF-DB72-449B-B31B-5408D6D7AADD}" type="sibTrans" cxnId="{2E98D16C-229C-41B9-BD10-62C429F1C60C}">
      <dgm:prSet/>
      <dgm:spPr/>
      <dgm:t>
        <a:bodyPr/>
        <a:lstStyle/>
        <a:p>
          <a:endParaRPr lang="de-DE"/>
        </a:p>
      </dgm:t>
    </dgm:pt>
    <dgm:pt modelId="{E2F17F15-3B71-45AE-A814-57C4F0079E9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2000" dirty="0"/>
            <a:t>Auf vielen Bildschirmen spielbar</a:t>
          </a:r>
        </a:p>
      </dgm:t>
    </dgm:pt>
    <dgm:pt modelId="{A0F4AC4B-72C6-4721-92EA-819C2BD4C931}" type="parTrans" cxnId="{66A25AC4-4F16-4BE8-80DA-017528862378}">
      <dgm:prSet/>
      <dgm:spPr/>
      <dgm:t>
        <a:bodyPr/>
        <a:lstStyle/>
        <a:p>
          <a:endParaRPr lang="de-DE"/>
        </a:p>
      </dgm:t>
    </dgm:pt>
    <dgm:pt modelId="{6DF08752-CBBE-4D59-A100-E20905F11C3E}" type="sibTrans" cxnId="{66A25AC4-4F16-4BE8-80DA-017528862378}">
      <dgm:prSet/>
      <dgm:spPr/>
      <dgm:t>
        <a:bodyPr/>
        <a:lstStyle/>
        <a:p>
          <a:endParaRPr lang="de-DE"/>
        </a:p>
      </dgm:t>
    </dgm:pt>
    <dgm:pt modelId="{28150106-10E9-49EF-A185-931E46B17D95}" type="pres">
      <dgm:prSet presAssocID="{E430FE04-BD8D-4E5F-B752-EB520FDD7C7E}" presName="Name0" presStyleCnt="0">
        <dgm:presLayoutVars>
          <dgm:dir/>
          <dgm:animLvl val="lvl"/>
          <dgm:resizeHandles val="exact"/>
        </dgm:presLayoutVars>
      </dgm:prSet>
      <dgm:spPr/>
    </dgm:pt>
    <dgm:pt modelId="{7E73D968-DD03-4253-9651-E22690239D75}" type="pres">
      <dgm:prSet presAssocID="{D3286310-34B1-4B3F-A52C-716A40684E0E}" presName="composite" presStyleCnt="0"/>
      <dgm:spPr/>
    </dgm:pt>
    <dgm:pt modelId="{582A8827-0282-49C4-A9E0-E9EB93F440ED}" type="pres">
      <dgm:prSet presAssocID="{D3286310-34B1-4B3F-A52C-716A40684E0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3F24831-B9CA-44C5-98FE-615ADF81A39C}" type="pres">
      <dgm:prSet presAssocID="{D3286310-34B1-4B3F-A52C-716A40684E0E}" presName="desTx" presStyleLbl="alignAccFollowNode1" presStyleIdx="0" presStyleCnt="4">
        <dgm:presLayoutVars>
          <dgm:bulletEnabled val="1"/>
        </dgm:presLayoutVars>
      </dgm:prSet>
      <dgm:spPr/>
    </dgm:pt>
    <dgm:pt modelId="{492B7BD4-DDA8-4EB7-B18C-F55EE93039FE}" type="pres">
      <dgm:prSet presAssocID="{3EC07B89-BE66-4AC7-986A-82B339628CA5}" presName="space" presStyleCnt="0"/>
      <dgm:spPr/>
    </dgm:pt>
    <dgm:pt modelId="{7FD6DD72-4AF8-4B5D-A768-E00FD50E3BEF}" type="pres">
      <dgm:prSet presAssocID="{FBCF71A7-5269-4643-8DEB-62E96BD5A00B}" presName="composite" presStyleCnt="0"/>
      <dgm:spPr/>
    </dgm:pt>
    <dgm:pt modelId="{0A7DABE5-3BF5-47AC-B99C-9BC647D007B7}" type="pres">
      <dgm:prSet presAssocID="{FBCF71A7-5269-4643-8DEB-62E96BD5A00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A364ECCE-05C0-43C3-BA03-464EF02D7424}" type="pres">
      <dgm:prSet presAssocID="{FBCF71A7-5269-4643-8DEB-62E96BD5A00B}" presName="desTx" presStyleLbl="alignAccFollowNode1" presStyleIdx="1" presStyleCnt="4">
        <dgm:presLayoutVars>
          <dgm:bulletEnabled val="1"/>
        </dgm:presLayoutVars>
      </dgm:prSet>
      <dgm:spPr/>
    </dgm:pt>
    <dgm:pt modelId="{4FDFCE5E-66D7-438A-BFDF-B465F88F2ABA}" type="pres">
      <dgm:prSet presAssocID="{107456DF-DB72-449B-B31B-5408D6D7AADD}" presName="space" presStyleCnt="0"/>
      <dgm:spPr/>
    </dgm:pt>
    <dgm:pt modelId="{8E971785-F903-4DF5-8C33-319E3DC38E6F}" type="pres">
      <dgm:prSet presAssocID="{9DB5D1BA-CB25-4377-A950-1E7A1F2CFDAC}" presName="composite" presStyleCnt="0"/>
      <dgm:spPr/>
    </dgm:pt>
    <dgm:pt modelId="{03B34814-F588-413F-AE8D-D50751E39041}" type="pres">
      <dgm:prSet presAssocID="{9DB5D1BA-CB25-4377-A950-1E7A1F2CFDA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23FD3D1-713C-4979-8A5A-23709C59C7D7}" type="pres">
      <dgm:prSet presAssocID="{9DB5D1BA-CB25-4377-A950-1E7A1F2CFDAC}" presName="desTx" presStyleLbl="alignAccFollowNode1" presStyleIdx="2" presStyleCnt="4">
        <dgm:presLayoutVars>
          <dgm:bulletEnabled val="1"/>
        </dgm:presLayoutVars>
      </dgm:prSet>
      <dgm:spPr/>
    </dgm:pt>
    <dgm:pt modelId="{808F0789-968B-49F3-B950-9032C811E650}" type="pres">
      <dgm:prSet presAssocID="{1B09B7A6-1428-4EFE-8945-BF0B5D800593}" presName="space" presStyleCnt="0"/>
      <dgm:spPr/>
    </dgm:pt>
    <dgm:pt modelId="{8BD84298-55B2-4733-9CE9-00E60BBA0A9C}" type="pres">
      <dgm:prSet presAssocID="{5B7445C3-F6DC-4267-BE06-77118D5E4877}" presName="composite" presStyleCnt="0"/>
      <dgm:spPr/>
    </dgm:pt>
    <dgm:pt modelId="{0F002EE6-09DA-40D0-803C-DB4B24ADE791}" type="pres">
      <dgm:prSet presAssocID="{5B7445C3-F6DC-4267-BE06-77118D5E487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357B8B9-0C36-4DDD-9BE8-89E6C84644FF}" type="pres">
      <dgm:prSet presAssocID="{5B7445C3-F6DC-4267-BE06-77118D5E487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99DDE05-E869-41E4-94E9-ED033F73CA6B}" type="presOf" srcId="{704FD361-EB12-417A-BCB4-65760B64DE57}" destId="{0357B8B9-0C36-4DDD-9BE8-89E6C84644FF}" srcOrd="0" destOrd="0" presId="urn:microsoft.com/office/officeart/2005/8/layout/hList1"/>
    <dgm:cxn modelId="{CF9D930C-1B94-4074-87F6-E7EEBB6E7C9C}" type="presOf" srcId="{5B7445C3-F6DC-4267-BE06-77118D5E4877}" destId="{0F002EE6-09DA-40D0-803C-DB4B24ADE791}" srcOrd="0" destOrd="0" presId="urn:microsoft.com/office/officeart/2005/8/layout/hList1"/>
    <dgm:cxn modelId="{F43D5219-259F-44A7-9C38-D2566B14F7FE}" type="presOf" srcId="{E2F17F15-3B71-45AE-A814-57C4F0079E95}" destId="{A364ECCE-05C0-43C3-BA03-464EF02D7424}" srcOrd="0" destOrd="0" presId="urn:microsoft.com/office/officeart/2005/8/layout/hList1"/>
    <dgm:cxn modelId="{A5A3391A-1FD4-4F4F-82D7-4FD1FE0027A1}" type="presOf" srcId="{1D10527D-6E50-45BD-A0A5-A94C50746688}" destId="{93F24831-B9CA-44C5-98FE-615ADF81A39C}" srcOrd="0" destOrd="0" presId="urn:microsoft.com/office/officeart/2005/8/layout/hList1"/>
    <dgm:cxn modelId="{BC27872B-F0B0-485E-A5E0-671B294E576D}" srcId="{9DB5D1BA-CB25-4377-A950-1E7A1F2CFDAC}" destId="{57D4E02D-CFCC-4D43-8CE6-0AF41640D1A9}" srcOrd="0" destOrd="0" parTransId="{0B0E4FC5-3822-4543-A2BF-C6EF1F435AD7}" sibTransId="{78884C5A-483E-452D-B10D-99F3ABAFFBCF}"/>
    <dgm:cxn modelId="{D188DC30-A2D3-43DD-AC34-D88480CC8993}" type="presOf" srcId="{57D4E02D-CFCC-4D43-8CE6-0AF41640D1A9}" destId="{C23FD3D1-713C-4979-8A5A-23709C59C7D7}" srcOrd="0" destOrd="0" presId="urn:microsoft.com/office/officeart/2005/8/layout/hList1"/>
    <dgm:cxn modelId="{8C615C47-3412-4648-A319-8279E54ECC23}" type="presOf" srcId="{D3286310-34B1-4B3F-A52C-716A40684E0E}" destId="{582A8827-0282-49C4-A9E0-E9EB93F440ED}" srcOrd="0" destOrd="0" presId="urn:microsoft.com/office/officeart/2005/8/layout/hList1"/>
    <dgm:cxn modelId="{30587869-847A-4B9E-B7B7-53C25DF14E62}" srcId="{E430FE04-BD8D-4E5F-B752-EB520FDD7C7E}" destId="{D3286310-34B1-4B3F-A52C-716A40684E0E}" srcOrd="0" destOrd="0" parTransId="{4FE06A5F-7D18-4B30-9481-FBAFA6B942EF}" sibTransId="{3EC07B89-BE66-4AC7-986A-82B339628CA5}"/>
    <dgm:cxn modelId="{2E98D16C-229C-41B9-BD10-62C429F1C60C}" srcId="{E430FE04-BD8D-4E5F-B752-EB520FDD7C7E}" destId="{FBCF71A7-5269-4643-8DEB-62E96BD5A00B}" srcOrd="1" destOrd="0" parTransId="{AA48EC92-F483-4D6E-A92F-A354B3C5212B}" sibTransId="{107456DF-DB72-449B-B31B-5408D6D7AADD}"/>
    <dgm:cxn modelId="{9CC95C6E-C381-4D96-8BD0-1621BC3EBA35}" type="presOf" srcId="{FBCF71A7-5269-4643-8DEB-62E96BD5A00B}" destId="{0A7DABE5-3BF5-47AC-B99C-9BC647D007B7}" srcOrd="0" destOrd="0" presId="urn:microsoft.com/office/officeart/2005/8/layout/hList1"/>
    <dgm:cxn modelId="{57BEAC54-AEB4-4BC2-A4C3-329F0DB23828}" srcId="{D3286310-34B1-4B3F-A52C-716A40684E0E}" destId="{1D10527D-6E50-45BD-A0A5-A94C50746688}" srcOrd="0" destOrd="0" parTransId="{668B2EFF-E8AE-4869-BD93-7B9779A19A1E}" sibTransId="{F7F369AC-800B-4327-BF36-FB4BA60C0B9C}"/>
    <dgm:cxn modelId="{22EA6BAF-E8BB-45F5-8705-BB7EF349D535}" srcId="{5B7445C3-F6DC-4267-BE06-77118D5E4877}" destId="{704FD361-EB12-417A-BCB4-65760B64DE57}" srcOrd="0" destOrd="0" parTransId="{80D6519B-6735-49DA-9F49-E4DBBBC2B8A7}" sibTransId="{CAB6A39C-4AA1-43B4-9BCB-E9670AAC27E0}"/>
    <dgm:cxn modelId="{A3466FC3-0BFE-4E51-BE0E-E3D344CF433C}" srcId="{E430FE04-BD8D-4E5F-B752-EB520FDD7C7E}" destId="{5B7445C3-F6DC-4267-BE06-77118D5E4877}" srcOrd="3" destOrd="0" parTransId="{187D9D91-E84E-414C-A77F-A7A7DE7D6824}" sibTransId="{E9E25C44-0C12-4105-A1FE-3E100566F6CC}"/>
    <dgm:cxn modelId="{66A25AC4-4F16-4BE8-80DA-017528862378}" srcId="{FBCF71A7-5269-4643-8DEB-62E96BD5A00B}" destId="{E2F17F15-3B71-45AE-A814-57C4F0079E95}" srcOrd="0" destOrd="0" parTransId="{A0F4AC4B-72C6-4721-92EA-819C2BD4C931}" sibTransId="{6DF08752-CBBE-4D59-A100-E20905F11C3E}"/>
    <dgm:cxn modelId="{7441A9C9-2AEF-4585-A22D-910F5D49CCC8}" type="presOf" srcId="{E430FE04-BD8D-4E5F-B752-EB520FDD7C7E}" destId="{28150106-10E9-49EF-A185-931E46B17D95}" srcOrd="0" destOrd="0" presId="urn:microsoft.com/office/officeart/2005/8/layout/hList1"/>
    <dgm:cxn modelId="{08A509D7-869E-47EB-A86C-BC9DB22ACCCE}" srcId="{E430FE04-BD8D-4E5F-B752-EB520FDD7C7E}" destId="{9DB5D1BA-CB25-4377-A950-1E7A1F2CFDAC}" srcOrd="2" destOrd="0" parTransId="{9C696DAE-2D28-48FD-895F-C3A2A0991E78}" sibTransId="{1B09B7A6-1428-4EFE-8945-BF0B5D800593}"/>
    <dgm:cxn modelId="{FB6C5AE6-262F-4678-B510-10128D76735D}" type="presOf" srcId="{9DB5D1BA-CB25-4377-A950-1E7A1F2CFDAC}" destId="{03B34814-F588-413F-AE8D-D50751E39041}" srcOrd="0" destOrd="0" presId="urn:microsoft.com/office/officeart/2005/8/layout/hList1"/>
    <dgm:cxn modelId="{D9F1415A-7525-4088-A478-9E0E70E1405C}" type="presParOf" srcId="{28150106-10E9-49EF-A185-931E46B17D95}" destId="{7E73D968-DD03-4253-9651-E22690239D75}" srcOrd="0" destOrd="0" presId="urn:microsoft.com/office/officeart/2005/8/layout/hList1"/>
    <dgm:cxn modelId="{F182582C-EC9A-48F8-B03D-97279B75F6D5}" type="presParOf" srcId="{7E73D968-DD03-4253-9651-E22690239D75}" destId="{582A8827-0282-49C4-A9E0-E9EB93F440ED}" srcOrd="0" destOrd="0" presId="urn:microsoft.com/office/officeart/2005/8/layout/hList1"/>
    <dgm:cxn modelId="{07FBF6A2-31D0-41AA-AC5D-0FD544AD6395}" type="presParOf" srcId="{7E73D968-DD03-4253-9651-E22690239D75}" destId="{93F24831-B9CA-44C5-98FE-615ADF81A39C}" srcOrd="1" destOrd="0" presId="urn:microsoft.com/office/officeart/2005/8/layout/hList1"/>
    <dgm:cxn modelId="{62570ECA-DD58-4A17-A3DE-535DAE2B8A58}" type="presParOf" srcId="{28150106-10E9-49EF-A185-931E46B17D95}" destId="{492B7BD4-DDA8-4EB7-B18C-F55EE93039FE}" srcOrd="1" destOrd="0" presId="urn:microsoft.com/office/officeart/2005/8/layout/hList1"/>
    <dgm:cxn modelId="{8F169344-E479-4603-A3E4-60DCED06F4F2}" type="presParOf" srcId="{28150106-10E9-49EF-A185-931E46B17D95}" destId="{7FD6DD72-4AF8-4B5D-A768-E00FD50E3BEF}" srcOrd="2" destOrd="0" presId="urn:microsoft.com/office/officeart/2005/8/layout/hList1"/>
    <dgm:cxn modelId="{A67C0E50-4B45-4BD2-8922-B8AD18708A79}" type="presParOf" srcId="{7FD6DD72-4AF8-4B5D-A768-E00FD50E3BEF}" destId="{0A7DABE5-3BF5-47AC-B99C-9BC647D007B7}" srcOrd="0" destOrd="0" presId="urn:microsoft.com/office/officeart/2005/8/layout/hList1"/>
    <dgm:cxn modelId="{8F9B3900-57E5-4B97-B5FF-B49EFBA56E7F}" type="presParOf" srcId="{7FD6DD72-4AF8-4B5D-A768-E00FD50E3BEF}" destId="{A364ECCE-05C0-43C3-BA03-464EF02D7424}" srcOrd="1" destOrd="0" presId="urn:microsoft.com/office/officeart/2005/8/layout/hList1"/>
    <dgm:cxn modelId="{33D7D834-A966-4614-990C-5EF1835AA9C4}" type="presParOf" srcId="{28150106-10E9-49EF-A185-931E46B17D95}" destId="{4FDFCE5E-66D7-438A-BFDF-B465F88F2ABA}" srcOrd="3" destOrd="0" presId="urn:microsoft.com/office/officeart/2005/8/layout/hList1"/>
    <dgm:cxn modelId="{94497C5E-6307-44DA-8176-D8CE44633FF5}" type="presParOf" srcId="{28150106-10E9-49EF-A185-931E46B17D95}" destId="{8E971785-F903-4DF5-8C33-319E3DC38E6F}" srcOrd="4" destOrd="0" presId="urn:microsoft.com/office/officeart/2005/8/layout/hList1"/>
    <dgm:cxn modelId="{01BAB848-B8D4-4EC5-8F01-715037C29E91}" type="presParOf" srcId="{8E971785-F903-4DF5-8C33-319E3DC38E6F}" destId="{03B34814-F588-413F-AE8D-D50751E39041}" srcOrd="0" destOrd="0" presId="urn:microsoft.com/office/officeart/2005/8/layout/hList1"/>
    <dgm:cxn modelId="{7D6A3FD2-08B7-47EB-91AA-9A9907645B12}" type="presParOf" srcId="{8E971785-F903-4DF5-8C33-319E3DC38E6F}" destId="{C23FD3D1-713C-4979-8A5A-23709C59C7D7}" srcOrd="1" destOrd="0" presId="urn:microsoft.com/office/officeart/2005/8/layout/hList1"/>
    <dgm:cxn modelId="{9189B869-77F6-4003-8FD9-8FECE4913389}" type="presParOf" srcId="{28150106-10E9-49EF-A185-931E46B17D95}" destId="{808F0789-968B-49F3-B950-9032C811E650}" srcOrd="5" destOrd="0" presId="urn:microsoft.com/office/officeart/2005/8/layout/hList1"/>
    <dgm:cxn modelId="{1121C190-FD6C-45FB-933C-1AE69D95730A}" type="presParOf" srcId="{28150106-10E9-49EF-A185-931E46B17D95}" destId="{8BD84298-55B2-4733-9CE9-00E60BBA0A9C}" srcOrd="6" destOrd="0" presId="urn:microsoft.com/office/officeart/2005/8/layout/hList1"/>
    <dgm:cxn modelId="{95DED058-6F30-4A36-B243-FE8C54715B8A}" type="presParOf" srcId="{8BD84298-55B2-4733-9CE9-00E60BBA0A9C}" destId="{0F002EE6-09DA-40D0-803C-DB4B24ADE791}" srcOrd="0" destOrd="0" presId="urn:microsoft.com/office/officeart/2005/8/layout/hList1"/>
    <dgm:cxn modelId="{A1789A1A-190F-4B24-91F9-33D2B51D7B57}" type="presParOf" srcId="{8BD84298-55B2-4733-9CE9-00E60BBA0A9C}" destId="{0357B8B9-0C36-4DDD-9BE8-89E6C84644F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A8827-0282-49C4-A9E0-E9EB93F440ED}">
      <dsp:nvSpPr>
        <dsp:cNvPr id="0" name=""/>
        <dsp:cNvSpPr/>
      </dsp:nvSpPr>
      <dsp:spPr>
        <a:xfrm>
          <a:off x="4075" y="214212"/>
          <a:ext cx="2450624" cy="97391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Game Modes</a:t>
          </a:r>
        </a:p>
      </dsp:txBody>
      <dsp:txXfrm>
        <a:off x="4075" y="214212"/>
        <a:ext cx="2450624" cy="973917"/>
      </dsp:txXfrm>
    </dsp:sp>
    <dsp:sp modelId="{93F24831-B9CA-44C5-98FE-615ADF81A39C}">
      <dsp:nvSpPr>
        <dsp:cNvPr id="0" name=""/>
        <dsp:cNvSpPr/>
      </dsp:nvSpPr>
      <dsp:spPr>
        <a:xfrm>
          <a:off x="4075" y="1188130"/>
          <a:ext cx="2450624" cy="140818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000" kern="1200" dirty="0"/>
            <a:t>Spielen Sie in drei verschiedenen Spielmodi</a:t>
          </a:r>
        </a:p>
      </dsp:txBody>
      <dsp:txXfrm>
        <a:off x="4075" y="1188130"/>
        <a:ext cx="2450624" cy="1408184"/>
      </dsp:txXfrm>
    </dsp:sp>
    <dsp:sp modelId="{0A7DABE5-3BF5-47AC-B99C-9BC647D007B7}">
      <dsp:nvSpPr>
        <dsp:cNvPr id="0" name=""/>
        <dsp:cNvSpPr/>
      </dsp:nvSpPr>
      <dsp:spPr>
        <a:xfrm>
          <a:off x="2797787" y="214212"/>
          <a:ext cx="2450624" cy="97391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Responsive Design </a:t>
          </a:r>
        </a:p>
      </dsp:txBody>
      <dsp:txXfrm>
        <a:off x="2797787" y="214212"/>
        <a:ext cx="2450624" cy="973917"/>
      </dsp:txXfrm>
    </dsp:sp>
    <dsp:sp modelId="{A364ECCE-05C0-43C3-BA03-464EF02D7424}">
      <dsp:nvSpPr>
        <dsp:cNvPr id="0" name=""/>
        <dsp:cNvSpPr/>
      </dsp:nvSpPr>
      <dsp:spPr>
        <a:xfrm>
          <a:off x="2797787" y="1188130"/>
          <a:ext cx="2450624" cy="140818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000" kern="1200" dirty="0"/>
            <a:t>Auf vielen Bildschirmen spielbar</a:t>
          </a:r>
        </a:p>
      </dsp:txBody>
      <dsp:txXfrm>
        <a:off x="2797787" y="1188130"/>
        <a:ext cx="2450624" cy="1408184"/>
      </dsp:txXfrm>
    </dsp:sp>
    <dsp:sp modelId="{03B34814-F588-413F-AE8D-D50751E39041}">
      <dsp:nvSpPr>
        <dsp:cNvPr id="0" name=""/>
        <dsp:cNvSpPr/>
      </dsp:nvSpPr>
      <dsp:spPr>
        <a:xfrm>
          <a:off x="5591499" y="214212"/>
          <a:ext cx="2450624" cy="97391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AI</a:t>
          </a:r>
        </a:p>
      </dsp:txBody>
      <dsp:txXfrm>
        <a:off x="5591499" y="214212"/>
        <a:ext cx="2450624" cy="973917"/>
      </dsp:txXfrm>
    </dsp:sp>
    <dsp:sp modelId="{C23FD3D1-713C-4979-8A5A-23709C59C7D7}">
      <dsp:nvSpPr>
        <dsp:cNvPr id="0" name=""/>
        <dsp:cNvSpPr/>
      </dsp:nvSpPr>
      <dsp:spPr>
        <a:xfrm>
          <a:off x="5591499" y="1188130"/>
          <a:ext cx="2450624" cy="140818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000" kern="1200" dirty="0"/>
            <a:t>Fordern Sie bis zu 5 Gegner heraus</a:t>
          </a:r>
        </a:p>
      </dsp:txBody>
      <dsp:txXfrm>
        <a:off x="5591499" y="1188130"/>
        <a:ext cx="2450624" cy="1408184"/>
      </dsp:txXfrm>
    </dsp:sp>
    <dsp:sp modelId="{0F002EE6-09DA-40D0-803C-DB4B24ADE791}">
      <dsp:nvSpPr>
        <dsp:cNvPr id="0" name=""/>
        <dsp:cNvSpPr/>
      </dsp:nvSpPr>
      <dsp:spPr>
        <a:xfrm>
          <a:off x="8385211" y="214212"/>
          <a:ext cx="2450624" cy="97391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Space</a:t>
          </a:r>
        </a:p>
      </dsp:txBody>
      <dsp:txXfrm>
        <a:off x="8385211" y="214212"/>
        <a:ext cx="2450624" cy="973917"/>
      </dsp:txXfrm>
    </dsp:sp>
    <dsp:sp modelId="{0357B8B9-0C36-4DDD-9BE8-89E6C84644FF}">
      <dsp:nvSpPr>
        <dsp:cNvPr id="0" name=""/>
        <dsp:cNvSpPr/>
      </dsp:nvSpPr>
      <dsp:spPr>
        <a:xfrm>
          <a:off x="8385211" y="1188130"/>
          <a:ext cx="2450624" cy="140818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Spacige Atmosphäre und Sound</a:t>
          </a:r>
        </a:p>
      </dsp:txBody>
      <dsp:txXfrm>
        <a:off x="8385211" y="1188130"/>
        <a:ext cx="2450624" cy="1408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2B3D6-8BEC-4ED1-80E5-5F142001858A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E39BD-6F34-4310-B9A5-0E17E5FF21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73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9EC71CFD-1E81-4E5F-A84B-B9E7C982CD2A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BFWS119A; Modul: WIP; Mark Silas Piechowiak, Kai-Hendrik Bratvogel, Markus Zajkowski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2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E829-3004-4B72-8084-395E718FB38B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BFWS119A; Modul: WIP; Mark Silas Piechowiak, Kai-Hendrik Bratvogel, Markus Zajkowski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753E-B2BD-42EE-8569-252761DACFE8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BFWS119A; Modul: WIP; Mark Silas Piechowiak, Kai-Hendrik Bratvogel, Markus Zajkowski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7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CE87-354F-47FB-9021-3BE7A05432F3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BFWS119A; Modul: WIP; Mark Silas Piechowiak, Kai-Hendrik Bratvogel, Markus Zajkowski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1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E4B8-91A8-4B54-B90C-0067751844E4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BFWS119A; Modul: WIP; Mark Silas Piechowiak, Kai-Hendrik Bratvogel, Markus Zajkowski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B97C-F661-4D7F-8513-C7B7D59456E8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BFWS119A; Modul: WIP; Mark Silas Piechowiak, Kai-Hendrik Bratvogel, Markus Zajkowski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5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38A8-9BE2-45BF-99DE-7849C747AE94}" type="datetime1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BFWS119A; Modul: WIP; Mark Silas Piechowiak, Kai-Hendrik Bratvogel, Markus Zajkowski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4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59A5-D4EF-429C-87A2-B46443222009}" type="datetime1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BFWS119A; Modul: WIP; Mark Silas Piechowiak, Kai-Hendrik Bratvogel, Markus Zajkowski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8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523B-02A9-4F72-8FC4-384D907ECA17}" type="datetime1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BFWS119A; Modul: WIP; Mark Silas Piechowiak, Kai-Hendrik Bratvogel, Markus Zajkowski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8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C194-33C3-4F25-9203-8EA34E39F153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BFWS119A; Modul: WIP; Mark Silas Piechowiak, Kai-Hendrik Bratvogel, Markus Zajkowski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3FF1-EA35-41A3-A3F0-2F94A7FC5EB6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BFWS119A; Modul: WIP; Mark Silas Piechowiak, Kai-Hendrik Bratvogel, Markus Zajkowski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2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F20401-2F81-459C-93F5-96919676507C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BFWS119A; Modul: WIP; Mark Silas Piechowiak, Kai-Hendrik Bratvogel, Markus Zajkowski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8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62" r:id="rId6"/>
    <p:sldLayoutId id="2147483763" r:id="rId7"/>
    <p:sldLayoutId id="2147483764" r:id="rId8"/>
    <p:sldLayoutId id="2147483765" r:id="rId9"/>
    <p:sldLayoutId id="2147483771" r:id="rId10"/>
    <p:sldLayoutId id="2147483772" r:id="rId11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1.xml"/><Relationship Id="rId7" Type="http://schemas.openxmlformats.org/officeDocument/2006/relationships/diagramLayout" Target="../diagrams/layout1.xml"/><Relationship Id="rId12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diagramData" Target="../diagrams/data1.xml"/><Relationship Id="rId11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4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15FE0-B8A9-40DB-A2B7-E53ED97CEDF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70000"/>
          </a:blip>
          <a:srcRect l="5" r="1" b="1"/>
          <a:stretch/>
        </p:blipFill>
        <p:spPr>
          <a:xfrm>
            <a:off x="-9004" y="10678"/>
            <a:ext cx="12188932" cy="68566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D19E26-6F6D-124E-A716-BE4E283D1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556" y="-25457"/>
            <a:ext cx="10190071" cy="982291"/>
          </a:xfrm>
        </p:spPr>
        <p:txBody>
          <a:bodyPr anchor="b">
            <a:noAutofit/>
          </a:bodyPr>
          <a:lstStyle/>
          <a:p>
            <a:r>
              <a:rPr lang="de-DE" sz="6000" dirty="0">
                <a:solidFill>
                  <a:srgbClr val="FFFFFF"/>
                </a:solidFill>
              </a:rPr>
              <a:t>Space Serpent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A7419EB-995D-4D2A-9A7C-9DDB1BBFFAF4}"/>
              </a:ext>
            </a:extLst>
          </p:cNvPr>
          <p:cNvSpPr txBox="1"/>
          <p:nvPr/>
        </p:nvSpPr>
        <p:spPr>
          <a:xfrm>
            <a:off x="3575083" y="866445"/>
            <a:ext cx="6156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FFFFFF"/>
                </a:solidFill>
              </a:rPr>
              <a:t>Die Revolution des Retro-Klassikers „Snake“</a:t>
            </a:r>
          </a:p>
        </p:txBody>
      </p:sp>
      <p:graphicFrame>
        <p:nvGraphicFramePr>
          <p:cNvPr id="18" name="Diagramm 17">
            <a:extLst>
              <a:ext uri="{FF2B5EF4-FFF2-40B4-BE49-F238E27FC236}">
                <a16:creationId xmlns:a16="http://schemas.microsoft.com/office/drawing/2014/main" id="{21D424A8-DD76-4F2B-8F4E-8805CFD97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6548711"/>
              </p:ext>
            </p:extLst>
          </p:nvPr>
        </p:nvGraphicFramePr>
        <p:xfrm>
          <a:off x="665506" y="1102472"/>
          <a:ext cx="10839912" cy="281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1" name="Rechteck 20">
            <a:extLst>
              <a:ext uri="{FF2B5EF4-FFF2-40B4-BE49-F238E27FC236}">
                <a16:creationId xmlns:a16="http://schemas.microsoft.com/office/drawing/2014/main" id="{F3151AF8-E03C-44F1-B306-D7FE24F14F8A}"/>
              </a:ext>
            </a:extLst>
          </p:cNvPr>
          <p:cNvSpPr/>
          <p:nvPr/>
        </p:nvSpPr>
        <p:spPr>
          <a:xfrm>
            <a:off x="190577" y="4035700"/>
            <a:ext cx="3395049" cy="22889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800" dirty="0">
                <a:solidFill>
                  <a:srgbClr val="FFFFFF"/>
                </a:solidFill>
              </a:rPr>
              <a:t>Stellen Sie sich ihr Spielerlebnis zusammen um den maximalen Nervenkitzel zu bekommen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FEEDEDE-8E65-4F68-910D-2502143CE678}"/>
              </a:ext>
            </a:extLst>
          </p:cNvPr>
          <p:cNvSpPr/>
          <p:nvPr/>
        </p:nvSpPr>
        <p:spPr>
          <a:xfrm>
            <a:off x="3776203" y="4030361"/>
            <a:ext cx="3581590" cy="22889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800" dirty="0">
                <a:solidFill>
                  <a:srgbClr val="FFFFFF"/>
                </a:solidFill>
              </a:rPr>
              <a:t>Lassen Sie sich in die Vergangenheit zurückversetzen und genießen Sie einen alten Spielklassiker mit neuen Features und neuer Technologie.</a:t>
            </a:r>
          </a:p>
        </p:txBody>
      </p:sp>
      <p:sp>
        <p:nvSpPr>
          <p:cNvPr id="26" name="Fußzeilenplatzhalter 25">
            <a:extLst>
              <a:ext uri="{FF2B5EF4-FFF2-40B4-BE49-F238E27FC236}">
                <a16:creationId xmlns:a16="http://schemas.microsoft.com/office/drawing/2014/main" id="{B76E5B18-795D-4D1F-8D5B-CC6F7441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8988" y="6553984"/>
            <a:ext cx="6705518" cy="365125"/>
          </a:xfrm>
        </p:spPr>
        <p:txBody>
          <a:bodyPr/>
          <a:lstStyle/>
          <a:p>
            <a:r>
              <a:rPr lang="en-US" dirty="0"/>
              <a:t>BFWS119A; Modul: WIP; Mark Silas </a:t>
            </a:r>
            <a:r>
              <a:rPr lang="en-US" dirty="0" err="1"/>
              <a:t>Piechowiak</a:t>
            </a:r>
            <a:r>
              <a:rPr lang="en-US" dirty="0"/>
              <a:t>, Kai-Hendrik </a:t>
            </a:r>
            <a:r>
              <a:rPr lang="en-US" dirty="0" err="1"/>
              <a:t>Bratvogel</a:t>
            </a:r>
            <a:r>
              <a:rPr lang="en-US" dirty="0"/>
              <a:t>, Markus Zajkowski </a:t>
            </a:r>
          </a:p>
        </p:txBody>
      </p:sp>
      <p:sp>
        <p:nvSpPr>
          <p:cNvPr id="28" name="Datumsplatzhalter 27">
            <a:extLst>
              <a:ext uri="{FF2B5EF4-FFF2-40B4-BE49-F238E27FC236}">
                <a16:creationId xmlns:a16="http://schemas.microsoft.com/office/drawing/2014/main" id="{52A0E2F8-2B57-47C1-95BC-725F737B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D508-5BDA-4819-A77C-DA57DE9CC97D}" type="datetime1">
              <a:rPr lang="en-US" smtClean="0"/>
              <a:t>12/2/2020</a:t>
            </a:fld>
            <a:endParaRPr lang="en-US"/>
          </a:p>
        </p:txBody>
      </p:sp>
      <p:pic>
        <p:nvPicPr>
          <p:cNvPr id="30" name="intro">
            <a:hlinkClick r:id="" action="ppaction://media"/>
            <a:extLst>
              <a:ext uri="{FF2B5EF4-FFF2-40B4-BE49-F238E27FC236}">
                <a16:creationId xmlns:a16="http://schemas.microsoft.com/office/drawing/2014/main" id="{89E7BA6C-B74E-4A51-B5F0-83D9385849E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24756" y="313288"/>
            <a:ext cx="304800" cy="3048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C7FD9C5-ED8D-45DD-920B-AA794440695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0429" r="27924"/>
          <a:stretch/>
        </p:blipFill>
        <p:spPr>
          <a:xfrm>
            <a:off x="8364586" y="3860439"/>
            <a:ext cx="2860135" cy="282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6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14</Paragraphs>
  <Slides>1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AvenirNext LT Pro Medium</vt:lpstr>
      <vt:lpstr>Arial</vt:lpstr>
      <vt:lpstr>Avenir Next LT Pro</vt:lpstr>
      <vt:lpstr>Calibri</vt:lpstr>
      <vt:lpstr>BlockprintVTI</vt:lpstr>
      <vt:lpstr>Space Serpent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Serpent</dc:title>
  <dc:creator>Mark Silas Piechowiak</dc:creator>
  <cp:lastModifiedBy>Markus Zajkowski</cp:lastModifiedBy>
  <cp:revision>5</cp:revision>
  <dcterms:created xsi:type="dcterms:W3CDTF">2020-12-01T23:30:07Z</dcterms:created>
  <dcterms:modified xsi:type="dcterms:W3CDTF">2020-12-02T18:11:22Z</dcterms:modified>
</cp:coreProperties>
</file>