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>
        <p:scale>
          <a:sx n="96" d="100"/>
          <a:sy n="96" d="100"/>
        </p:scale>
        <p:origin x="-17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87034" y="2938375"/>
          <a:ext cx="156222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98860" y="1832186"/>
          <a:ext cx="73974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691" y="698056"/>
          <a:ext cx="163309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80607" y="2758781"/>
          <a:ext cx="2148149" cy="1852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80607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61010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67955" y="146324"/>
          <a:ext cx="965366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Machine learning</a:t>
          </a:r>
          <a:endParaRPr lang="en-US" sz="1700" kern="1200" dirty="0"/>
        </a:p>
      </dsp:txBody>
      <dsp:txXfrm>
        <a:off x="5567955" y="146324"/>
        <a:ext cx="965366" cy="1006945"/>
      </dsp:txXfrm>
    </dsp:sp>
    <dsp:sp modelId="{1603A9FB-E8BE-4A12-940B-4A7281FB6C9B}">
      <dsp:nvSpPr>
        <dsp:cNvPr id="0" name=""/>
        <dsp:cNvSpPr/>
      </dsp:nvSpPr>
      <dsp:spPr>
        <a:xfrm>
          <a:off x="4077677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84622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Exploratory analysis</a:t>
          </a:r>
          <a:endParaRPr lang="en-US" sz="1700" kern="1200" dirty="0"/>
        </a:p>
      </dsp:txBody>
      <dsp:txXfrm>
        <a:off x="5084622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61010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67955" y="2495863"/>
          <a:ext cx="1128680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Inferential analysis</a:t>
          </a:r>
          <a:endParaRPr lang="en-US" sz="1700" kern="1200" dirty="0"/>
        </a:p>
      </dsp:txBody>
      <dsp:txXfrm>
        <a:off x="5567955" y="2495863"/>
        <a:ext cx="1128680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pklappy21@gmail.com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27</Words>
  <Application>Microsoft Office PowerPoint</Application>
  <PresentationFormat>Custom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2020-05-16T09:17:39Z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