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8" r:id="rId4"/>
    <p:sldId id="259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55D25-8FA1-D82B-EB89-3BAAC88F6111}" v="526" dt="2021-06-22T22:58:11.315"/>
    <p1510:client id="{92538027-E019-0BE6-5FC6-0582E7F7CD93}" v="2120" dt="2021-06-22T22:46:23.498"/>
    <p1510:client id="{FB023EBD-FB53-B89F-582D-FEE991243C6E}" v="36" dt="2021-06-22T22:57:23.235"/>
    <p1510:client id="{FC7167D8-2D3B-D275-D54C-79453BA8B818}" v="5" dt="2021-06-22T22:48:23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6/23/2021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9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16D6-613A-4393-A251-1A7BDF19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483" y="575733"/>
            <a:ext cx="8825658" cy="2677648"/>
          </a:xfrm>
        </p:spPr>
        <p:txBody>
          <a:bodyPr/>
          <a:lstStyle/>
          <a:p>
            <a:r>
              <a:rPr lang="es-ES" dirty="0"/>
              <a:t>Evaluación sumativa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5DB38-EF1D-4299-AF5F-654B2D3D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48915"/>
            <a:ext cx="7330413" cy="31617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Integrantes:</a:t>
            </a:r>
            <a:endParaRPr lang="es-ES" dirty="0"/>
          </a:p>
          <a:p>
            <a:pPr algn="ctr"/>
            <a:r>
              <a:rPr lang="es-ES" sz="2000" dirty="0">
                <a:solidFill>
                  <a:schemeClr val="bg1"/>
                </a:solidFill>
              </a:rPr>
              <a:t>JAIR LEYTON</a:t>
            </a:r>
          </a:p>
        </p:txBody>
      </p:sp>
    </p:spTree>
    <p:extLst>
      <p:ext uri="{BB962C8B-B14F-4D97-AF65-F5344CB8AC3E}">
        <p14:creationId xmlns:p14="http://schemas.microsoft.com/office/powerpoint/2010/main" val="199064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5D3B-B7AD-4E48-BA83-F88E000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PRODUCT BACKLOG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66B06-768D-4029-A73F-A0BBC68D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82493"/>
            <a:ext cx="9632515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DAEA4A-34D8-44C1-9335-86ECF5861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ASIGNACIÓN DE ROLES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FEF33-19A0-471D-9C8A-4A74CF2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4688" y="1993553"/>
            <a:ext cx="5302189" cy="473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Cristian </a:t>
            </a:r>
            <a:r>
              <a:rPr lang="en-US" dirty="0" err="1">
                <a:solidFill>
                  <a:schemeClr val="tx1"/>
                </a:solidFill>
              </a:rPr>
              <a:t>inzulza</a:t>
            </a:r>
            <a:r>
              <a:rPr lang="en-US" dirty="0">
                <a:solidFill>
                  <a:schemeClr val="tx1"/>
                </a:solidFill>
              </a:rPr>
              <a:t>-&gt; product owner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JAIR LEYTON -&gt; DESARROLLADOR/Scrum Master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5D3B-B7AD-4E48-BA83-F88E000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HISTORIAS DE USUARIO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C6DC0E2-FA39-4A22-92A0-EB81B6ACE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420496"/>
              </p:ext>
            </p:extLst>
          </p:nvPr>
        </p:nvGraphicFramePr>
        <p:xfrm>
          <a:off x="800608" y="2047687"/>
          <a:ext cx="105907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61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530261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3530261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363781">
                <a:tc>
                  <a:txBody>
                    <a:bodyPr/>
                    <a:lstStyle/>
                    <a:p>
                      <a:r>
                        <a:rPr lang="es-ES" u="sng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Historia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Criterio de aceptación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89546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sng" strike="noStrike" noProof="0">
                          <a:latin typeface="Century Gothic"/>
                        </a:rPr>
                        <a:t>H-01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Como usuario, quiero ingresar datos al formulario para registrar un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La historia se da por cumplida cuando el usuario pueda registrar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88147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sng" strike="noStrike" noProof="0">
                          <a:latin typeface="Century Gothic"/>
                        </a:rPr>
                        <a:t>H-02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Como usuario quiero poder listar los productos para saber el stock disponible.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La historia se da por cumplida cuando el usuario pueda listar los productos.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114731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sng" strike="noStrike" noProof="0">
                          <a:latin typeface="Century Gothic"/>
                        </a:rPr>
                        <a:t>H-03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u="sng"/>
                        <a:t>Como usuario quiero ver la lista en una tabla para identificar los productos y sus características.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u="sng"/>
                        <a:t>La historia se da por cumplida cuando el usuario pueda visualizar los productos en una tabla.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89546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0" i="0" u="sng" strike="noStrike" noProof="0" dirty="0">
                          <a:latin typeface="Century Gothic"/>
                        </a:rPr>
                        <a:t>H-04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u="sng" dirty="0"/>
                        <a:t>Como usuario quiero editar/eliminar productos para evitar productos mal escritos.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u="sng" dirty="0"/>
                        <a:t>La historia se da por cumplida cuando el usuario puede editar/eliminar un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5D3B-B7AD-4E48-BA83-F88E000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Estimación y priorización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C6DC0E2-FA39-4A22-92A0-EB81B6ACE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22923"/>
              </p:ext>
            </p:extLst>
          </p:nvPr>
        </p:nvGraphicFramePr>
        <p:xfrm>
          <a:off x="1148255" y="2422500"/>
          <a:ext cx="10188207" cy="249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69">
                  <a:extLst>
                    <a:ext uri="{9D8B030D-6E8A-4147-A177-3AD203B41FA5}">
                      <a16:colId xmlns:a16="http://schemas.microsoft.com/office/drawing/2014/main" val="4160618469"/>
                    </a:ext>
                  </a:extLst>
                </a:gridCol>
                <a:gridCol w="3396069">
                  <a:extLst>
                    <a:ext uri="{9D8B030D-6E8A-4147-A177-3AD203B41FA5}">
                      <a16:colId xmlns:a16="http://schemas.microsoft.com/office/drawing/2014/main" val="3910398501"/>
                    </a:ext>
                  </a:extLst>
                </a:gridCol>
                <a:gridCol w="3396069">
                  <a:extLst>
                    <a:ext uri="{9D8B030D-6E8A-4147-A177-3AD203B41FA5}">
                      <a16:colId xmlns:a16="http://schemas.microsoft.com/office/drawing/2014/main" val="1130411584"/>
                    </a:ext>
                  </a:extLst>
                </a:gridCol>
              </a:tblGrid>
              <a:tr h="48289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/>
                        <a:t>Prioridad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/>
                        <a:t>Tiempo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52614"/>
                  </a:ext>
                </a:extLst>
              </a:tr>
              <a:tr h="5097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1" i="0" u="none" strike="noStrike" noProof="0">
                          <a:latin typeface="Century Gothic"/>
                        </a:rPr>
                        <a:t>H-01 Formulario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Alta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09151"/>
                  </a:ext>
                </a:extLst>
              </a:tr>
              <a:tr h="4828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1" i="0" u="none" strike="noStrike" noProof="0">
                          <a:latin typeface="Century Gothic"/>
                        </a:rPr>
                        <a:t>H-02 Listar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Alta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45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4122"/>
                  </a:ext>
                </a:extLst>
              </a:tr>
              <a:tr h="5097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b="1"/>
                        <a:t>H-03 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Media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99881"/>
                  </a:ext>
                </a:extLst>
              </a:tr>
              <a:tr h="5097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b="1" dirty="0"/>
                        <a:t>H-04 Editar/Eliminar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/>
                        <a:t>Baja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40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23085"/>
                  </a:ext>
                </a:extLst>
              </a:tr>
            </a:tbl>
          </a:graphicData>
        </a:graphic>
      </p:graphicFrame>
      <p:pic>
        <p:nvPicPr>
          <p:cNvPr id="3" name="Imagen 4">
            <a:extLst>
              <a:ext uri="{FF2B5EF4-FFF2-40B4-BE49-F238E27FC236}">
                <a16:creationId xmlns:a16="http://schemas.microsoft.com/office/drawing/2014/main" id="{0200E4C9-F8A6-4169-9AED-C90D9968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43" y="5056326"/>
            <a:ext cx="2117272" cy="1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8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5D3B-B7AD-4E48-BA83-F88E000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Sprint Review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24FC41-A8F3-4771-BB2D-984A9F8E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1812100"/>
            <a:ext cx="9890893" cy="49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5D3B-B7AD-4E48-BA83-F88E000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Sprint Review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26E449-94BB-4C19-A9A0-2E58C10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8" y="1026368"/>
            <a:ext cx="2539685" cy="50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7719B-2EBB-4E24-8838-9542FBB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s-ES"/>
              <a:t>RETROSPECTIVA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585D2-BF28-4CD9-ADC9-3197A73D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51406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TAREAS COMPLETADAS</a:t>
            </a:r>
          </a:p>
          <a:p>
            <a:pPr lvl="1">
              <a:buFont typeface="Arial" charset="2"/>
              <a:buChar char="•"/>
            </a:pPr>
            <a:r>
              <a:rPr lang="es-ES" dirty="0"/>
              <a:t>H-01, H-02, H-03, H-04</a:t>
            </a:r>
          </a:p>
          <a:p>
            <a:r>
              <a:rPr lang="es-ES" dirty="0"/>
              <a:t>TAREAS PENDIENTES</a:t>
            </a:r>
          </a:p>
          <a:p>
            <a:pPr lvl="1">
              <a:buFont typeface="Arial" charset="2"/>
              <a:buChar char="•"/>
            </a:pPr>
            <a:r>
              <a:rPr lang="es-ES" dirty="0"/>
              <a:t>Ninguna</a:t>
            </a:r>
          </a:p>
          <a:p>
            <a:r>
              <a:rPr lang="es-ES" dirty="0"/>
              <a:t>IMPEDIMENTOS</a:t>
            </a:r>
          </a:p>
          <a:p>
            <a:pPr lvl="1">
              <a:buFont typeface="Arial" charset="2"/>
              <a:buChar char="•"/>
            </a:pPr>
            <a:r>
              <a:rPr lang="es-ES" dirty="0"/>
              <a:t>TIEMPO JUSTO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F4C097FE-754D-4AA3-B5F6-BDB1F409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75" y="2792663"/>
            <a:ext cx="2392403" cy="303797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AE8E60E-D065-4905-9B0D-EF7D3056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20" y="2603500"/>
            <a:ext cx="1583874" cy="162866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4D078414-FF56-4475-86EC-81875F0E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86" y="4391136"/>
            <a:ext cx="1628663" cy="1628663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EE9B3A24-4BA4-4E09-8F35-AA40E4ACEFD3}"/>
              </a:ext>
            </a:extLst>
          </p:cNvPr>
          <p:cNvSpPr/>
          <p:nvPr/>
        </p:nvSpPr>
        <p:spPr>
          <a:xfrm>
            <a:off x="6676220" y="3973479"/>
            <a:ext cx="1883432" cy="1869054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3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Evaluación sumativa 2</vt:lpstr>
      <vt:lpstr>PRODUCT BACKLOG</vt:lpstr>
      <vt:lpstr>ASIGNACIÓN DE ROLES</vt:lpstr>
      <vt:lpstr>HISTORIAS DE USUARIO</vt:lpstr>
      <vt:lpstr>Estimación y priorización</vt:lpstr>
      <vt:lpstr>Sprint Review</vt:lpstr>
      <vt:lpstr>Sprint Review</vt:lpstr>
      <vt:lpstr>RETROSPECTIVA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Jair Leyton Fuentes</cp:lastModifiedBy>
  <cp:revision>3</cp:revision>
  <dcterms:created xsi:type="dcterms:W3CDTF">2013-07-15T20:26:40Z</dcterms:created>
  <dcterms:modified xsi:type="dcterms:W3CDTF">2021-06-23T22:07:00Z</dcterms:modified>
</cp:coreProperties>
</file>