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orbel"/>
              </a:rPr>
              <a:t>Click to move the slide</a:t>
            </a:r>
            <a:endParaRPr b="0" lang="en-US" sz="1800" spc="-1" strike="noStrike">
              <a:solidFill>
                <a:srgbClr val="000000"/>
              </a:solidFill>
              <a:latin typeface="Corbel"/>
            </a:endParaRPr>
          </a:p>
        </p:txBody>
      </p:sp>
      <p:sp>
        <p:nvSpPr>
          <p:cNvPr id="8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9"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90"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91"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FCE9A0D1-6C6D-4BB6-9751-6B7FF717C4C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685800" y="1143000"/>
            <a:ext cx="5486040" cy="3085920"/>
          </a:xfrm>
          <a:prstGeom prst="rect">
            <a:avLst/>
          </a:prstGeom>
          <a:ln w="0">
            <a:noFill/>
          </a:ln>
        </p:spPr>
      </p:sp>
      <p:sp>
        <p:nvSpPr>
          <p:cNvPr id="11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17"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3B060A65-7F07-45CA-8DA5-78B13BD53CF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685800" y="1143000"/>
            <a:ext cx="5486040" cy="3085920"/>
          </a:xfrm>
          <a:prstGeom prst="rect">
            <a:avLst/>
          </a:prstGeom>
          <a:ln w="0">
            <a:noFill/>
          </a:ln>
        </p:spPr>
      </p:sp>
      <p:sp>
        <p:nvSpPr>
          <p:cNvPr id="11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20"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342AED8C-3ED6-45F1-AA4E-DF0AA22F7AC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685800" y="1143000"/>
            <a:ext cx="5486040" cy="3085920"/>
          </a:xfrm>
          <a:prstGeom prst="rect">
            <a:avLst/>
          </a:prstGeom>
          <a:ln w="0">
            <a:noFill/>
          </a:ln>
        </p:spPr>
      </p:sp>
      <p:sp>
        <p:nvSpPr>
          <p:cNvPr id="12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23"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C060269B-8AA7-45B5-B149-D3B0DE1D7E7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6040" cy="3085920"/>
          </a:xfrm>
          <a:prstGeom prst="rect">
            <a:avLst/>
          </a:prstGeom>
          <a:ln w="0">
            <a:noFill/>
          </a:ln>
        </p:spPr>
      </p:sp>
      <p:sp>
        <p:nvSpPr>
          <p:cNvPr id="12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26"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77A8A6F6-8766-41F8-BC9F-28A274121F2A}"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6B8CF8D-4FEF-44E7-AB8B-3ED6373B0A2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0" name="PlaceHolder 2"/>
          <p:cNvSpPr>
            <a:spLocks noGrp="1"/>
          </p:cNvSpPr>
          <p:nvPr>
            <p:ph/>
          </p:nvPr>
        </p:nvSpPr>
        <p:spPr>
          <a:xfrm>
            <a:off x="1143000" y="2057400"/>
            <a:ext cx="987264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31" name="PlaceHolder 3"/>
          <p:cNvSpPr>
            <a:spLocks noGrp="1"/>
          </p:cNvSpPr>
          <p:nvPr>
            <p:ph/>
          </p:nvPr>
        </p:nvSpPr>
        <p:spPr>
          <a:xfrm>
            <a:off x="1143000" y="4166640"/>
            <a:ext cx="987264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8E05FA6-9401-4C7A-82CC-BB932A58563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3" name="PlaceHolder 2"/>
          <p:cNvSpPr>
            <a:spLocks noGrp="1"/>
          </p:cNvSpPr>
          <p:nvPr>
            <p:ph/>
          </p:nvPr>
        </p:nvSpPr>
        <p:spPr>
          <a:xfrm>
            <a:off x="114300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34" name="PlaceHolder 3"/>
          <p:cNvSpPr>
            <a:spLocks noGrp="1"/>
          </p:cNvSpPr>
          <p:nvPr>
            <p:ph/>
          </p:nvPr>
        </p:nvSpPr>
        <p:spPr>
          <a:xfrm>
            <a:off x="620172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35" name="PlaceHolder 4"/>
          <p:cNvSpPr>
            <a:spLocks noGrp="1"/>
          </p:cNvSpPr>
          <p:nvPr>
            <p:ph/>
          </p:nvPr>
        </p:nvSpPr>
        <p:spPr>
          <a:xfrm>
            <a:off x="1143000" y="416664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36" name="PlaceHolder 5"/>
          <p:cNvSpPr>
            <a:spLocks noGrp="1"/>
          </p:cNvSpPr>
          <p:nvPr>
            <p:ph/>
          </p:nvPr>
        </p:nvSpPr>
        <p:spPr>
          <a:xfrm>
            <a:off x="6201720" y="416664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A975AB0-CE3A-4635-8EC4-CCB69FCC5C1C}"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8" name="PlaceHolder 2"/>
          <p:cNvSpPr>
            <a:spLocks noGrp="1"/>
          </p:cNvSpPr>
          <p:nvPr>
            <p:ph/>
          </p:nvPr>
        </p:nvSpPr>
        <p:spPr>
          <a:xfrm>
            <a:off x="1143000" y="205740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39" name="PlaceHolder 3"/>
          <p:cNvSpPr>
            <a:spLocks noGrp="1"/>
          </p:cNvSpPr>
          <p:nvPr>
            <p:ph/>
          </p:nvPr>
        </p:nvSpPr>
        <p:spPr>
          <a:xfrm>
            <a:off x="4481280" y="205740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40" name="PlaceHolder 4"/>
          <p:cNvSpPr>
            <a:spLocks noGrp="1"/>
          </p:cNvSpPr>
          <p:nvPr>
            <p:ph/>
          </p:nvPr>
        </p:nvSpPr>
        <p:spPr>
          <a:xfrm>
            <a:off x="7819200" y="205740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41" name="PlaceHolder 5"/>
          <p:cNvSpPr>
            <a:spLocks noGrp="1"/>
          </p:cNvSpPr>
          <p:nvPr>
            <p:ph/>
          </p:nvPr>
        </p:nvSpPr>
        <p:spPr>
          <a:xfrm>
            <a:off x="1143000" y="416664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42" name="PlaceHolder 6"/>
          <p:cNvSpPr>
            <a:spLocks noGrp="1"/>
          </p:cNvSpPr>
          <p:nvPr>
            <p:ph/>
          </p:nvPr>
        </p:nvSpPr>
        <p:spPr>
          <a:xfrm>
            <a:off x="4481280" y="416664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43" name="PlaceHolder 7"/>
          <p:cNvSpPr>
            <a:spLocks noGrp="1"/>
          </p:cNvSpPr>
          <p:nvPr>
            <p:ph/>
          </p:nvPr>
        </p:nvSpPr>
        <p:spPr>
          <a:xfrm>
            <a:off x="7819200" y="416664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475F46E-DA2C-45FE-B793-C60CF2FDFB5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F0CBA74-CF7E-4685-AA5C-A67BE959B24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51" name="PlaceHolder 2"/>
          <p:cNvSpPr>
            <a:spLocks noGrp="1"/>
          </p:cNvSpPr>
          <p:nvPr>
            <p:ph type="subTitle"/>
          </p:nvPr>
        </p:nvSpPr>
        <p:spPr>
          <a:xfrm>
            <a:off x="1143000" y="2057400"/>
            <a:ext cx="9872640" cy="4038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FFEDB8D-CD9D-4520-B2F6-412FAA5F974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53" name="PlaceHolder 2"/>
          <p:cNvSpPr>
            <a:spLocks noGrp="1"/>
          </p:cNvSpPr>
          <p:nvPr>
            <p:ph/>
          </p:nvPr>
        </p:nvSpPr>
        <p:spPr>
          <a:xfrm>
            <a:off x="1143000" y="2057400"/>
            <a:ext cx="987264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2B07352-C3AD-4C23-9173-76FF24DC8FC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55" name="PlaceHolder 2"/>
          <p:cNvSpPr>
            <a:spLocks noGrp="1"/>
          </p:cNvSpPr>
          <p:nvPr>
            <p:ph/>
          </p:nvPr>
        </p:nvSpPr>
        <p:spPr>
          <a:xfrm>
            <a:off x="1143000" y="2057400"/>
            <a:ext cx="481752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56" name="PlaceHolder 3"/>
          <p:cNvSpPr>
            <a:spLocks noGrp="1"/>
          </p:cNvSpPr>
          <p:nvPr>
            <p:ph/>
          </p:nvPr>
        </p:nvSpPr>
        <p:spPr>
          <a:xfrm>
            <a:off x="6201720" y="2057400"/>
            <a:ext cx="481752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E9D6438-F634-47E7-942D-F0C1D7D455A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815C41F-60FA-4303-BE68-6CFE4D76639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143000" y="609480"/>
            <a:ext cx="9875160" cy="6287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B35ADAB-D94D-4129-B157-291002B51DE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60" name="PlaceHolder 2"/>
          <p:cNvSpPr>
            <a:spLocks noGrp="1"/>
          </p:cNvSpPr>
          <p:nvPr>
            <p:ph/>
          </p:nvPr>
        </p:nvSpPr>
        <p:spPr>
          <a:xfrm>
            <a:off x="114300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1" name="PlaceHolder 3"/>
          <p:cNvSpPr>
            <a:spLocks noGrp="1"/>
          </p:cNvSpPr>
          <p:nvPr>
            <p:ph/>
          </p:nvPr>
        </p:nvSpPr>
        <p:spPr>
          <a:xfrm>
            <a:off x="6201720" y="2057400"/>
            <a:ext cx="481752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2" name="PlaceHolder 4"/>
          <p:cNvSpPr>
            <a:spLocks noGrp="1"/>
          </p:cNvSpPr>
          <p:nvPr>
            <p:ph/>
          </p:nvPr>
        </p:nvSpPr>
        <p:spPr>
          <a:xfrm>
            <a:off x="1143000" y="416664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B75207A-917C-4EF8-B8A4-E31F99C69DA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9" name="PlaceHolder 2"/>
          <p:cNvSpPr>
            <a:spLocks noGrp="1"/>
          </p:cNvSpPr>
          <p:nvPr>
            <p:ph type="subTitle"/>
          </p:nvPr>
        </p:nvSpPr>
        <p:spPr>
          <a:xfrm>
            <a:off x="1143000" y="2057400"/>
            <a:ext cx="9872640" cy="4038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4FE78D3-E626-4424-81E8-C1FE3CFD0DE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64" name="PlaceHolder 2"/>
          <p:cNvSpPr>
            <a:spLocks noGrp="1"/>
          </p:cNvSpPr>
          <p:nvPr>
            <p:ph/>
          </p:nvPr>
        </p:nvSpPr>
        <p:spPr>
          <a:xfrm>
            <a:off x="1143000" y="2057400"/>
            <a:ext cx="481752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5" name="PlaceHolder 3"/>
          <p:cNvSpPr>
            <a:spLocks noGrp="1"/>
          </p:cNvSpPr>
          <p:nvPr>
            <p:ph/>
          </p:nvPr>
        </p:nvSpPr>
        <p:spPr>
          <a:xfrm>
            <a:off x="620172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6" name="PlaceHolder 4"/>
          <p:cNvSpPr>
            <a:spLocks noGrp="1"/>
          </p:cNvSpPr>
          <p:nvPr>
            <p:ph/>
          </p:nvPr>
        </p:nvSpPr>
        <p:spPr>
          <a:xfrm>
            <a:off x="6201720" y="416664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A2BFBE3-FE78-408C-8091-4A147160FA7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68" name="PlaceHolder 2"/>
          <p:cNvSpPr>
            <a:spLocks noGrp="1"/>
          </p:cNvSpPr>
          <p:nvPr>
            <p:ph/>
          </p:nvPr>
        </p:nvSpPr>
        <p:spPr>
          <a:xfrm>
            <a:off x="114300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9" name="PlaceHolder 3"/>
          <p:cNvSpPr>
            <a:spLocks noGrp="1"/>
          </p:cNvSpPr>
          <p:nvPr>
            <p:ph/>
          </p:nvPr>
        </p:nvSpPr>
        <p:spPr>
          <a:xfrm>
            <a:off x="620172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70" name="PlaceHolder 4"/>
          <p:cNvSpPr>
            <a:spLocks noGrp="1"/>
          </p:cNvSpPr>
          <p:nvPr>
            <p:ph/>
          </p:nvPr>
        </p:nvSpPr>
        <p:spPr>
          <a:xfrm>
            <a:off x="1143000" y="4166640"/>
            <a:ext cx="987264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C073018-EBB3-478B-8963-8CF3DD82991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72" name="PlaceHolder 2"/>
          <p:cNvSpPr>
            <a:spLocks noGrp="1"/>
          </p:cNvSpPr>
          <p:nvPr>
            <p:ph/>
          </p:nvPr>
        </p:nvSpPr>
        <p:spPr>
          <a:xfrm>
            <a:off x="1143000" y="2057400"/>
            <a:ext cx="987264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73" name="PlaceHolder 3"/>
          <p:cNvSpPr>
            <a:spLocks noGrp="1"/>
          </p:cNvSpPr>
          <p:nvPr>
            <p:ph/>
          </p:nvPr>
        </p:nvSpPr>
        <p:spPr>
          <a:xfrm>
            <a:off x="1143000" y="4166640"/>
            <a:ext cx="987264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79E6386-076B-4E4E-9756-2FA4D28E25D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75" name="PlaceHolder 2"/>
          <p:cNvSpPr>
            <a:spLocks noGrp="1"/>
          </p:cNvSpPr>
          <p:nvPr>
            <p:ph/>
          </p:nvPr>
        </p:nvSpPr>
        <p:spPr>
          <a:xfrm>
            <a:off x="114300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76" name="PlaceHolder 3"/>
          <p:cNvSpPr>
            <a:spLocks noGrp="1"/>
          </p:cNvSpPr>
          <p:nvPr>
            <p:ph/>
          </p:nvPr>
        </p:nvSpPr>
        <p:spPr>
          <a:xfrm>
            <a:off x="620172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77" name="PlaceHolder 4"/>
          <p:cNvSpPr>
            <a:spLocks noGrp="1"/>
          </p:cNvSpPr>
          <p:nvPr>
            <p:ph/>
          </p:nvPr>
        </p:nvSpPr>
        <p:spPr>
          <a:xfrm>
            <a:off x="1143000" y="416664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78" name="PlaceHolder 5"/>
          <p:cNvSpPr>
            <a:spLocks noGrp="1"/>
          </p:cNvSpPr>
          <p:nvPr>
            <p:ph/>
          </p:nvPr>
        </p:nvSpPr>
        <p:spPr>
          <a:xfrm>
            <a:off x="6201720" y="416664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46E98A1-A7EE-48C5-B09D-4A1D82B7AFF3}"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80" name="PlaceHolder 2"/>
          <p:cNvSpPr>
            <a:spLocks noGrp="1"/>
          </p:cNvSpPr>
          <p:nvPr>
            <p:ph/>
          </p:nvPr>
        </p:nvSpPr>
        <p:spPr>
          <a:xfrm>
            <a:off x="1143000" y="205740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81" name="PlaceHolder 3"/>
          <p:cNvSpPr>
            <a:spLocks noGrp="1"/>
          </p:cNvSpPr>
          <p:nvPr>
            <p:ph/>
          </p:nvPr>
        </p:nvSpPr>
        <p:spPr>
          <a:xfrm>
            <a:off x="4481280" y="205740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82" name="PlaceHolder 4"/>
          <p:cNvSpPr>
            <a:spLocks noGrp="1"/>
          </p:cNvSpPr>
          <p:nvPr>
            <p:ph/>
          </p:nvPr>
        </p:nvSpPr>
        <p:spPr>
          <a:xfrm>
            <a:off x="7819200" y="205740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83" name="PlaceHolder 5"/>
          <p:cNvSpPr>
            <a:spLocks noGrp="1"/>
          </p:cNvSpPr>
          <p:nvPr>
            <p:ph/>
          </p:nvPr>
        </p:nvSpPr>
        <p:spPr>
          <a:xfrm>
            <a:off x="1143000" y="416664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84" name="PlaceHolder 6"/>
          <p:cNvSpPr>
            <a:spLocks noGrp="1"/>
          </p:cNvSpPr>
          <p:nvPr>
            <p:ph/>
          </p:nvPr>
        </p:nvSpPr>
        <p:spPr>
          <a:xfrm>
            <a:off x="4481280" y="416664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85" name="PlaceHolder 7"/>
          <p:cNvSpPr>
            <a:spLocks noGrp="1"/>
          </p:cNvSpPr>
          <p:nvPr>
            <p:ph/>
          </p:nvPr>
        </p:nvSpPr>
        <p:spPr>
          <a:xfrm>
            <a:off x="7819200" y="4166640"/>
            <a:ext cx="317880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2D45F88-A16A-47B6-BE9E-560E59F111D9}"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11" name="PlaceHolder 2"/>
          <p:cNvSpPr>
            <a:spLocks noGrp="1"/>
          </p:cNvSpPr>
          <p:nvPr>
            <p:ph/>
          </p:nvPr>
        </p:nvSpPr>
        <p:spPr>
          <a:xfrm>
            <a:off x="1143000" y="2057400"/>
            <a:ext cx="987264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1C80B90-83C9-4799-972C-CED00A6DE7A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13" name="PlaceHolder 2"/>
          <p:cNvSpPr>
            <a:spLocks noGrp="1"/>
          </p:cNvSpPr>
          <p:nvPr>
            <p:ph/>
          </p:nvPr>
        </p:nvSpPr>
        <p:spPr>
          <a:xfrm>
            <a:off x="1143000" y="2057400"/>
            <a:ext cx="481752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14" name="PlaceHolder 3"/>
          <p:cNvSpPr>
            <a:spLocks noGrp="1"/>
          </p:cNvSpPr>
          <p:nvPr>
            <p:ph/>
          </p:nvPr>
        </p:nvSpPr>
        <p:spPr>
          <a:xfrm>
            <a:off x="6201720" y="2057400"/>
            <a:ext cx="481752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26874F0-6596-4175-8289-67235DDB19A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4C22F29-985B-4B46-BDEF-818AE1818F0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143000" y="609480"/>
            <a:ext cx="9875160" cy="6287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924CB80-C1CE-4367-AFEA-00CD06C3308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18" name="PlaceHolder 2"/>
          <p:cNvSpPr>
            <a:spLocks noGrp="1"/>
          </p:cNvSpPr>
          <p:nvPr>
            <p:ph/>
          </p:nvPr>
        </p:nvSpPr>
        <p:spPr>
          <a:xfrm>
            <a:off x="114300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19" name="PlaceHolder 3"/>
          <p:cNvSpPr>
            <a:spLocks noGrp="1"/>
          </p:cNvSpPr>
          <p:nvPr>
            <p:ph/>
          </p:nvPr>
        </p:nvSpPr>
        <p:spPr>
          <a:xfrm>
            <a:off x="6201720" y="2057400"/>
            <a:ext cx="481752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20" name="PlaceHolder 4"/>
          <p:cNvSpPr>
            <a:spLocks noGrp="1"/>
          </p:cNvSpPr>
          <p:nvPr>
            <p:ph/>
          </p:nvPr>
        </p:nvSpPr>
        <p:spPr>
          <a:xfrm>
            <a:off x="1143000" y="416664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9C24189-83DB-4DF7-AE63-0433FEFD7E6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22" name="PlaceHolder 2"/>
          <p:cNvSpPr>
            <a:spLocks noGrp="1"/>
          </p:cNvSpPr>
          <p:nvPr>
            <p:ph/>
          </p:nvPr>
        </p:nvSpPr>
        <p:spPr>
          <a:xfrm>
            <a:off x="1143000" y="2057400"/>
            <a:ext cx="4817520" cy="40381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23" name="PlaceHolder 3"/>
          <p:cNvSpPr>
            <a:spLocks noGrp="1"/>
          </p:cNvSpPr>
          <p:nvPr>
            <p:ph/>
          </p:nvPr>
        </p:nvSpPr>
        <p:spPr>
          <a:xfrm>
            <a:off x="620172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24" name="PlaceHolder 4"/>
          <p:cNvSpPr>
            <a:spLocks noGrp="1"/>
          </p:cNvSpPr>
          <p:nvPr>
            <p:ph/>
          </p:nvPr>
        </p:nvSpPr>
        <p:spPr>
          <a:xfrm>
            <a:off x="6201720" y="416664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A50FFDF-0C61-4E3A-9DB0-3274044512A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143000" y="609480"/>
            <a:ext cx="9875160" cy="1356120"/>
          </a:xfrm>
          <a:prstGeom prst="rect">
            <a:avLst/>
          </a:prstGeom>
          <a:noFill/>
          <a:ln w="0">
            <a:noFill/>
          </a:ln>
        </p:spPr>
        <p:txBody>
          <a:bodyPr lIns="0" rIns="0" tIns="0" bIns="0" anchor="ctr">
            <a:noAutofit/>
          </a:bodyPr>
          <a:p>
            <a:endParaRPr b="0" lang="en-US" sz="1800" spc="-1" strike="noStrike">
              <a:solidFill>
                <a:srgbClr val="000000"/>
              </a:solidFill>
              <a:latin typeface="Corbel"/>
            </a:endParaRPr>
          </a:p>
        </p:txBody>
      </p:sp>
      <p:sp>
        <p:nvSpPr>
          <p:cNvPr id="26" name="PlaceHolder 2"/>
          <p:cNvSpPr>
            <a:spLocks noGrp="1"/>
          </p:cNvSpPr>
          <p:nvPr>
            <p:ph/>
          </p:nvPr>
        </p:nvSpPr>
        <p:spPr>
          <a:xfrm>
            <a:off x="114300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27" name="PlaceHolder 3"/>
          <p:cNvSpPr>
            <a:spLocks noGrp="1"/>
          </p:cNvSpPr>
          <p:nvPr>
            <p:ph/>
          </p:nvPr>
        </p:nvSpPr>
        <p:spPr>
          <a:xfrm>
            <a:off x="6201720" y="2057400"/>
            <a:ext cx="481752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28" name="PlaceHolder 4"/>
          <p:cNvSpPr>
            <a:spLocks noGrp="1"/>
          </p:cNvSpPr>
          <p:nvPr>
            <p:ph/>
          </p:nvPr>
        </p:nvSpPr>
        <p:spPr>
          <a:xfrm>
            <a:off x="1143000" y="4166640"/>
            <a:ext cx="9872640" cy="192600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a6b727"/>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3786E9F-E471-4261-979E-4473E3050A21}"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6b727"/>
        </a:solidFill>
      </p:bgPr>
    </p:bg>
    <p:spTree>
      <p:nvGrpSpPr>
        <p:cNvPr id="1" name=""/>
        <p:cNvGrpSpPr/>
        <p:nvPr/>
      </p:nvGrpSpPr>
      <p:grpSpPr>
        <a:xfrm>
          <a:off x="0" y="0"/>
          <a:ext cx="0" cy="0"/>
          <a:chOff x="0" y="0"/>
          <a:chExt cx="0" cy="0"/>
        </a:xfrm>
      </p:grpSpPr>
      <p:sp>
        <p:nvSpPr>
          <p:cNvPr id="0" name="Rectangle 6"/>
          <p:cNvSpPr/>
          <p:nvPr/>
        </p:nvSpPr>
        <p:spPr>
          <a:xfrm>
            <a:off x="231120" y="243720"/>
            <a:ext cx="11724120" cy="63774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1" name="Rectangle 6"/>
          <p:cNvSpPr/>
          <p:nvPr/>
        </p:nvSpPr>
        <p:spPr>
          <a:xfrm>
            <a:off x="231120" y="243720"/>
            <a:ext cx="11724120" cy="6377400"/>
          </a:xfrm>
          <a:prstGeom prst="rect">
            <a:avLst/>
          </a:prstGeom>
          <a:solidFill>
            <a:schemeClr val="accent1"/>
          </a:solidFill>
          <a:ln w="12700">
            <a:solidFill>
              <a:srgbClr val="ffffff"/>
            </a:solidFill>
            <a:round/>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title"/>
          </p:nvPr>
        </p:nvSpPr>
        <p:spPr>
          <a:xfrm>
            <a:off x="1109880" y="882360"/>
            <a:ext cx="9966600" cy="2925720"/>
          </a:xfrm>
          <a:prstGeom prst="rect">
            <a:avLst/>
          </a:prstGeom>
          <a:noFill/>
          <a:ln w="0">
            <a:noFill/>
          </a:ln>
        </p:spPr>
        <p:txBody>
          <a:bodyPr anchor="b">
            <a:normAutofit/>
          </a:bodyPr>
          <a:p>
            <a:pPr algn="ctr">
              <a:lnSpc>
                <a:spcPct val="85000"/>
              </a:lnSpc>
              <a:buNone/>
            </a:pPr>
            <a:r>
              <a:rPr b="1" lang="en-US" sz="7200" spc="-1" strike="noStrike" cap="all">
                <a:solidFill>
                  <a:srgbClr val="ffffff"/>
                </a:solidFill>
                <a:latin typeface="Corbel"/>
              </a:rPr>
              <a:t>Click to edit Master title style</a:t>
            </a:r>
            <a:endParaRPr b="0" lang="en-US" sz="7200" spc="-1" strike="noStrike">
              <a:solidFill>
                <a:srgbClr val="000000"/>
              </a:solidFill>
              <a:latin typeface="Corbel"/>
            </a:endParaRPr>
          </a:p>
        </p:txBody>
      </p:sp>
      <p:sp>
        <p:nvSpPr>
          <p:cNvPr id="3" name="PlaceHolder 2"/>
          <p:cNvSpPr>
            <a:spLocks noGrp="1"/>
          </p:cNvSpPr>
          <p:nvPr>
            <p:ph type="dt" idx="1"/>
          </p:nvPr>
        </p:nvSpPr>
        <p:spPr>
          <a:xfrm>
            <a:off x="1143000" y="6223680"/>
            <a:ext cx="2328840" cy="364680"/>
          </a:xfrm>
          <a:prstGeom prst="rect">
            <a:avLst/>
          </a:prstGeom>
          <a:noFill/>
          <a:ln w="0">
            <a:noFill/>
          </a:ln>
        </p:spPr>
        <p:txBody>
          <a:bodyPr anchor="ctr">
            <a:noAutofit/>
          </a:bodyPr>
          <a:lstStyle>
            <a:lvl1pPr>
              <a:lnSpc>
                <a:spcPct val="100000"/>
              </a:lnSpc>
              <a:buNone/>
              <a:defRPr b="0" lang="en-US" sz="1200" spc="-1" strike="noStrike">
                <a:solidFill>
                  <a:srgbClr val="ffffff"/>
                </a:solidFill>
                <a:latin typeface="Corbel"/>
              </a:defRPr>
            </a:lvl1pPr>
          </a:lstStyle>
          <a:p>
            <a:pPr>
              <a:lnSpc>
                <a:spcPct val="100000"/>
              </a:lnSpc>
              <a:buNone/>
            </a:pPr>
            <a:r>
              <a:rPr b="0" lang="en-US" sz="1200" spc="-1" strike="noStrike">
                <a:solidFill>
                  <a:srgbClr val="ffffff"/>
                </a:solidFill>
                <a:latin typeface="Corbel"/>
              </a:rPr>
              <a:t>&lt;date/time&gt;</a:t>
            </a:r>
            <a:endParaRPr b="0" lang="en-US" sz="1200" spc="-1" strike="noStrike">
              <a:latin typeface="Times New Roman"/>
            </a:endParaRPr>
          </a:p>
        </p:txBody>
      </p:sp>
      <p:sp>
        <p:nvSpPr>
          <p:cNvPr id="4" name="PlaceHolder 3"/>
          <p:cNvSpPr>
            <a:spLocks noGrp="1"/>
          </p:cNvSpPr>
          <p:nvPr>
            <p:ph type="ftr" idx="2"/>
          </p:nvPr>
        </p:nvSpPr>
        <p:spPr>
          <a:xfrm>
            <a:off x="3949200" y="6223680"/>
            <a:ext cx="4717440" cy="364680"/>
          </a:xfrm>
          <a:prstGeom prst="rect">
            <a:avLst/>
          </a:prstGeom>
          <a:noFill/>
          <a:ln w="0">
            <a:noFill/>
          </a:ln>
        </p:spPr>
        <p:txBody>
          <a:bodyPr anchor="ctr">
            <a:noAutofit/>
          </a:bodyPr>
          <a:lstStyle>
            <a:lvl1pPr algn="ctr">
              <a:buNone/>
              <a:defRPr b="0" lang="en-US" sz="1200" spc="-1" strike="noStrike">
                <a:solidFill>
                  <a:srgbClr val="ffffff"/>
                </a:solidFill>
                <a:latin typeface="Corbel"/>
              </a:defRPr>
            </a:lvl1pPr>
          </a:lstStyle>
          <a:p>
            <a:pPr algn="ctr">
              <a:buNone/>
            </a:pPr>
            <a:r>
              <a:rPr b="0" lang="en-US" sz="1200" spc="-1" strike="noStrike">
                <a:solidFill>
                  <a:srgbClr val="ffffff"/>
                </a:solidFill>
                <a:latin typeface="Corbel"/>
              </a:rPr>
              <a:t>&lt;footer&gt;</a:t>
            </a:r>
            <a:endParaRPr b="0" lang="en-US" sz="1200" spc="-1" strike="noStrike">
              <a:latin typeface="Times New Roman"/>
            </a:endParaRPr>
          </a:p>
        </p:txBody>
      </p:sp>
      <p:sp>
        <p:nvSpPr>
          <p:cNvPr id="5" name="PlaceHolder 4"/>
          <p:cNvSpPr>
            <a:spLocks noGrp="1"/>
          </p:cNvSpPr>
          <p:nvPr>
            <p:ph type="sldNum" idx="3"/>
          </p:nvPr>
        </p:nvSpPr>
        <p:spPr>
          <a:xfrm>
            <a:off x="9329400" y="6223680"/>
            <a:ext cx="1705680" cy="364680"/>
          </a:xfrm>
          <a:prstGeom prst="rect">
            <a:avLst/>
          </a:prstGeom>
          <a:noFill/>
          <a:ln w="0">
            <a:noFill/>
          </a:ln>
        </p:spPr>
        <p:txBody>
          <a:bodyPr anchor="ctr">
            <a:noAutofit/>
          </a:bodyPr>
          <a:lstStyle>
            <a:lvl1pPr algn="r">
              <a:lnSpc>
                <a:spcPct val="100000"/>
              </a:lnSpc>
              <a:buNone/>
              <a:defRPr b="0" lang="en-US" sz="1200" spc="-1" strike="noStrike">
                <a:solidFill>
                  <a:srgbClr val="ffffff"/>
                </a:solidFill>
                <a:latin typeface="Corbel"/>
              </a:defRPr>
            </a:lvl1pPr>
          </a:lstStyle>
          <a:p>
            <a:pPr algn="r">
              <a:lnSpc>
                <a:spcPct val="100000"/>
              </a:lnSpc>
              <a:buNone/>
            </a:pPr>
            <a:fld id="{7B61A58F-D9FE-4FE6-8A74-3DDCDAF4C699}" type="slidenum">
              <a:rPr b="0" lang="en-US" sz="1200" spc="-1" strike="noStrike">
                <a:solidFill>
                  <a:srgbClr val="ffffff"/>
                </a:solidFill>
                <a:latin typeface="Corbel"/>
              </a:rPr>
              <a:t>&lt;number&gt;</a:t>
            </a:fld>
            <a:endParaRPr b="0" lang="en-US" sz="1200" spc="-1" strike="noStrike">
              <a:latin typeface="Times New Roman"/>
            </a:endParaRPr>
          </a:p>
        </p:txBody>
      </p:sp>
      <p:sp>
        <p:nvSpPr>
          <p:cNvPr id="6" name="Straight Connector 7"/>
          <p:cNvSpPr/>
          <p:nvPr/>
        </p:nvSpPr>
        <p:spPr>
          <a:xfrm>
            <a:off x="1978560" y="3733560"/>
            <a:ext cx="8229600" cy="360"/>
          </a:xfrm>
          <a:prstGeom prst="line">
            <a:avLst/>
          </a:prstGeom>
          <a:ln>
            <a:solidFill>
              <a:srgbClr val="ffffff"/>
            </a:solidFill>
            <a:round/>
          </a:ln>
        </p:spPr>
        <p:style>
          <a:lnRef idx="1">
            <a:schemeClr val="accent1"/>
          </a:lnRef>
          <a:fillRef idx="0">
            <a:schemeClr val="accent1"/>
          </a:fillRef>
          <a:effectRef idx="0">
            <a:schemeClr val="accent1"/>
          </a:effectRef>
          <a:fontRef idx="minor"/>
        </p:style>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200" spc="-1" strike="noStrike">
                <a:solidFill>
                  <a:srgbClr val="a6b727"/>
                </a:solidFill>
                <a:latin typeface="Corbel"/>
              </a:rPr>
              <a:t>Click to edit the outline text format</a:t>
            </a:r>
            <a:endParaRPr b="0" lang="en-US" sz="2200" spc="-1" strike="noStrike">
              <a:solidFill>
                <a:srgbClr val="a6b727"/>
              </a:solidFill>
              <a:latin typeface="Corbel"/>
            </a:endParaRPr>
          </a:p>
          <a:p>
            <a:pPr lvl="1" marL="864000" indent="-324000">
              <a:lnSpc>
                <a:spcPct val="90000"/>
              </a:lnSpc>
              <a:spcBef>
                <a:spcPts val="1134"/>
              </a:spcBef>
              <a:buClr>
                <a:srgbClr val="000000"/>
              </a:buClr>
              <a:buSzPct val="75000"/>
              <a:buFont typeface="Symbol" charset="2"/>
              <a:buChar char=""/>
            </a:pPr>
            <a:r>
              <a:rPr b="0" lang="en-US" sz="1800" spc="-1" strike="noStrike">
                <a:solidFill>
                  <a:srgbClr val="a6b727"/>
                </a:solidFill>
                <a:latin typeface="Corbel"/>
              </a:rPr>
              <a:t>Second Outline Level</a:t>
            </a:r>
            <a:endParaRPr b="0" lang="en-US" sz="1800" spc="-1" strike="noStrike">
              <a:solidFill>
                <a:srgbClr val="a6b727"/>
              </a:solidFill>
              <a:latin typeface="Corbel"/>
            </a:endParaRPr>
          </a:p>
          <a:p>
            <a:pPr lvl="2" marL="1296000" indent="-288000">
              <a:lnSpc>
                <a:spcPct val="90000"/>
              </a:lnSpc>
              <a:spcBef>
                <a:spcPts val="850"/>
              </a:spcBef>
              <a:buClr>
                <a:srgbClr val="000000"/>
              </a:buClr>
              <a:buSzPct val="45000"/>
              <a:buFont typeface="Wingdings" charset="2"/>
              <a:buChar char=""/>
            </a:pPr>
            <a:r>
              <a:rPr b="0" lang="en-US" sz="1600" spc="-1" strike="noStrike">
                <a:solidFill>
                  <a:srgbClr val="a6b727"/>
                </a:solidFill>
                <a:latin typeface="Corbel"/>
              </a:rPr>
              <a:t>Third Outline Level</a:t>
            </a:r>
            <a:endParaRPr b="0" lang="en-US" sz="1600" spc="-1" strike="noStrike">
              <a:solidFill>
                <a:srgbClr val="a6b727"/>
              </a:solidFill>
              <a:latin typeface="Corbe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a6b727"/>
                </a:solidFill>
                <a:latin typeface="Corbel"/>
              </a:rPr>
              <a:t>Fourth Outline Level</a:t>
            </a:r>
            <a:endParaRPr b="0" lang="en-US" sz="1600" spc="-1" strike="noStrike">
              <a:solidFill>
                <a:srgbClr val="a6b727"/>
              </a:solidFill>
              <a:latin typeface="Corbe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a6b727"/>
                </a:solidFill>
                <a:latin typeface="Corbel"/>
              </a:rPr>
              <a:t>Fifth Outline Level</a:t>
            </a:r>
            <a:endParaRPr b="0" lang="en-US" sz="2000" spc="-1" strike="noStrike">
              <a:solidFill>
                <a:srgbClr val="a6b727"/>
              </a:solidFill>
              <a:latin typeface="Corbe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a6b727"/>
                </a:solidFill>
                <a:latin typeface="Corbel"/>
              </a:rPr>
              <a:t>Sixth Outline Level</a:t>
            </a:r>
            <a:endParaRPr b="0" lang="en-US" sz="2000" spc="-1" strike="noStrike">
              <a:solidFill>
                <a:srgbClr val="a6b727"/>
              </a:solidFill>
              <a:latin typeface="Corbe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a6b727"/>
                </a:solidFill>
                <a:latin typeface="Corbel"/>
              </a:rPr>
              <a:t>Seventh Outline Level</a:t>
            </a:r>
            <a:endParaRPr b="0" lang="en-US" sz="2000" spc="-1" strike="noStrike">
              <a:solidFill>
                <a:srgbClr val="a6b727"/>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6b727"/>
        </a:solidFill>
      </p:bgPr>
    </p:bg>
    <p:spTree>
      <p:nvGrpSpPr>
        <p:cNvPr id="1" name=""/>
        <p:cNvGrpSpPr/>
        <p:nvPr/>
      </p:nvGrpSpPr>
      <p:grpSpPr>
        <a:xfrm>
          <a:off x="0" y="0"/>
          <a:ext cx="0" cy="0"/>
          <a:chOff x="0" y="0"/>
          <a:chExt cx="0" cy="0"/>
        </a:xfrm>
      </p:grpSpPr>
      <p:sp>
        <p:nvSpPr>
          <p:cNvPr id="44" name="Rectangle 6"/>
          <p:cNvSpPr/>
          <p:nvPr/>
        </p:nvSpPr>
        <p:spPr>
          <a:xfrm>
            <a:off x="231120" y="243720"/>
            <a:ext cx="11724120" cy="63774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p:style>
      </p:sp>
      <p:sp>
        <p:nvSpPr>
          <p:cNvPr id="45" name="PlaceHolder 1"/>
          <p:cNvSpPr>
            <a:spLocks noGrp="1"/>
          </p:cNvSpPr>
          <p:nvPr>
            <p:ph type="title"/>
          </p:nvPr>
        </p:nvSpPr>
        <p:spPr>
          <a:xfrm>
            <a:off x="1143000" y="609480"/>
            <a:ext cx="9875160" cy="1356120"/>
          </a:xfrm>
          <a:prstGeom prst="rect">
            <a:avLst/>
          </a:prstGeom>
          <a:noFill/>
          <a:ln w="0">
            <a:noFill/>
          </a:ln>
        </p:spPr>
        <p:txBody>
          <a:bodyPr anchor="ctr">
            <a:noAutofit/>
          </a:bodyPr>
          <a:p>
            <a:pPr>
              <a:lnSpc>
                <a:spcPct val="90000"/>
              </a:lnSpc>
              <a:buNone/>
            </a:pPr>
            <a:r>
              <a:rPr b="0" lang="en-US" sz="4400" spc="-1" strike="noStrike">
                <a:solidFill>
                  <a:srgbClr val="a6b727"/>
                </a:solidFill>
                <a:latin typeface="Corbel"/>
              </a:rPr>
              <a:t>Click to edit Master title style</a:t>
            </a:r>
            <a:endParaRPr b="0" lang="en-US" sz="4400" spc="-1" strike="noStrike">
              <a:solidFill>
                <a:srgbClr val="000000"/>
              </a:solidFill>
              <a:latin typeface="Corbel"/>
            </a:endParaRPr>
          </a:p>
        </p:txBody>
      </p:sp>
      <p:sp>
        <p:nvSpPr>
          <p:cNvPr id="46" name="PlaceHolder 2"/>
          <p:cNvSpPr>
            <a:spLocks noGrp="1"/>
          </p:cNvSpPr>
          <p:nvPr>
            <p:ph type="body"/>
          </p:nvPr>
        </p:nvSpPr>
        <p:spPr>
          <a:xfrm>
            <a:off x="1143000" y="2057400"/>
            <a:ext cx="9872640" cy="4038120"/>
          </a:xfrm>
          <a:prstGeom prst="rect">
            <a:avLst/>
          </a:prstGeom>
          <a:noFill/>
          <a:ln w="0">
            <a:noFill/>
          </a:ln>
        </p:spPr>
        <p:txBody>
          <a:bodyPr anchor="t">
            <a:noAutofit/>
          </a:bodyPr>
          <a:p>
            <a:pPr marL="228600" indent="-182880">
              <a:lnSpc>
                <a:spcPct val="90000"/>
              </a:lnSpc>
              <a:spcBef>
                <a:spcPts val="1400"/>
              </a:spcBef>
              <a:buClr>
                <a:srgbClr val="a6b727"/>
              </a:buClr>
              <a:buSzPct val="80000"/>
              <a:buFont typeface="Corbel"/>
              <a:buChar char="•"/>
            </a:pPr>
            <a:r>
              <a:rPr b="0" lang="en-US" sz="2200" spc="-1" strike="noStrike">
                <a:solidFill>
                  <a:srgbClr val="a6b727"/>
                </a:solidFill>
                <a:latin typeface="Corbel"/>
              </a:rPr>
              <a:t>Click to edit Master text styles</a:t>
            </a:r>
            <a:endParaRPr b="0" lang="en-US" sz="2200" spc="-1" strike="noStrike">
              <a:solidFill>
                <a:srgbClr val="a6b727"/>
              </a:solidFill>
              <a:latin typeface="Corbel"/>
            </a:endParaRPr>
          </a:p>
          <a:p>
            <a:pPr lvl="1" marL="457200" indent="-182880">
              <a:lnSpc>
                <a:spcPct val="90000"/>
              </a:lnSpc>
              <a:spcBef>
                <a:spcPts val="201"/>
              </a:spcBef>
              <a:spcAft>
                <a:spcPts val="400"/>
              </a:spcAft>
              <a:buClr>
                <a:srgbClr val="a6b727"/>
              </a:buClr>
              <a:buSzPct val="80000"/>
              <a:buFont typeface="Corbel"/>
              <a:buChar char="•"/>
            </a:pPr>
            <a:r>
              <a:rPr b="0" lang="en-US" sz="2000" spc="-1" strike="noStrike">
                <a:solidFill>
                  <a:srgbClr val="a6b727"/>
                </a:solidFill>
                <a:latin typeface="Corbel"/>
              </a:rPr>
              <a:t>Second level</a:t>
            </a:r>
            <a:endParaRPr b="0" lang="en-US" sz="2000" spc="-1" strike="noStrike">
              <a:solidFill>
                <a:srgbClr val="a6b727"/>
              </a:solidFill>
              <a:latin typeface="Corbel"/>
            </a:endParaRPr>
          </a:p>
          <a:p>
            <a:pPr lvl="2" marL="731520" indent="-182880">
              <a:lnSpc>
                <a:spcPct val="90000"/>
              </a:lnSpc>
              <a:spcBef>
                <a:spcPts val="201"/>
              </a:spcBef>
              <a:spcAft>
                <a:spcPts val="400"/>
              </a:spcAft>
              <a:buClr>
                <a:srgbClr val="a6b727"/>
              </a:buClr>
              <a:buSzPct val="80000"/>
              <a:buFont typeface="Corbel"/>
              <a:buChar char="•"/>
            </a:pPr>
            <a:r>
              <a:rPr b="0" lang="en-US" sz="1800" spc="-1" strike="noStrike">
                <a:solidFill>
                  <a:srgbClr val="a6b727"/>
                </a:solidFill>
                <a:latin typeface="Corbel"/>
              </a:rPr>
              <a:t>Third level</a:t>
            </a:r>
            <a:endParaRPr b="0" lang="en-US" sz="1800" spc="-1" strike="noStrike">
              <a:solidFill>
                <a:srgbClr val="a6b727"/>
              </a:solidFill>
              <a:latin typeface="Corbel"/>
            </a:endParaRPr>
          </a:p>
          <a:p>
            <a:pPr lvl="3" marL="1005840" indent="-182880">
              <a:lnSpc>
                <a:spcPct val="90000"/>
              </a:lnSpc>
              <a:spcBef>
                <a:spcPts val="201"/>
              </a:spcBef>
              <a:spcAft>
                <a:spcPts val="400"/>
              </a:spcAft>
              <a:buClr>
                <a:srgbClr val="a6b727"/>
              </a:buClr>
              <a:buSzPct val="80000"/>
              <a:buFont typeface="Corbel"/>
              <a:buChar char="•"/>
            </a:pPr>
            <a:r>
              <a:rPr b="0" lang="en-US" sz="1600" spc="-1" strike="noStrike">
                <a:solidFill>
                  <a:srgbClr val="a6b727"/>
                </a:solidFill>
                <a:latin typeface="Corbel"/>
              </a:rPr>
              <a:t>Fourth level</a:t>
            </a:r>
            <a:endParaRPr b="0" lang="en-US" sz="1600" spc="-1" strike="noStrike">
              <a:solidFill>
                <a:srgbClr val="a6b727"/>
              </a:solidFill>
              <a:latin typeface="Corbel"/>
            </a:endParaRPr>
          </a:p>
          <a:p>
            <a:pPr lvl="4" marL="1280160" indent="-182880">
              <a:lnSpc>
                <a:spcPct val="90000"/>
              </a:lnSpc>
              <a:spcBef>
                <a:spcPts val="201"/>
              </a:spcBef>
              <a:spcAft>
                <a:spcPts val="400"/>
              </a:spcAft>
              <a:buClr>
                <a:srgbClr val="a6b727"/>
              </a:buClr>
              <a:buSzPct val="80000"/>
              <a:buFont typeface="Corbel"/>
              <a:buChar char="•"/>
            </a:pPr>
            <a:r>
              <a:rPr b="0" lang="en-US" sz="1600" spc="-1" strike="noStrike">
                <a:solidFill>
                  <a:srgbClr val="a6b727"/>
                </a:solidFill>
                <a:latin typeface="Corbel"/>
              </a:rPr>
              <a:t>Fifth level</a:t>
            </a:r>
            <a:endParaRPr b="0" lang="en-US" sz="1600" spc="-1" strike="noStrike">
              <a:solidFill>
                <a:srgbClr val="a6b727"/>
              </a:solidFill>
              <a:latin typeface="Corbel"/>
            </a:endParaRPr>
          </a:p>
        </p:txBody>
      </p:sp>
      <p:sp>
        <p:nvSpPr>
          <p:cNvPr id="47" name="PlaceHolder 3"/>
          <p:cNvSpPr>
            <a:spLocks noGrp="1"/>
          </p:cNvSpPr>
          <p:nvPr>
            <p:ph type="dt" idx="4"/>
          </p:nvPr>
        </p:nvSpPr>
        <p:spPr>
          <a:xfrm>
            <a:off x="1143000" y="6223680"/>
            <a:ext cx="2328840" cy="364680"/>
          </a:xfrm>
          <a:prstGeom prst="rect">
            <a:avLst/>
          </a:prstGeom>
          <a:noFill/>
          <a:ln w="0">
            <a:noFill/>
          </a:ln>
        </p:spPr>
        <p:txBody>
          <a:bodyPr anchor="ctr">
            <a:noAutofit/>
          </a:bodyPr>
          <a:lstStyle>
            <a:lvl1pPr>
              <a:lnSpc>
                <a:spcPct val="100000"/>
              </a:lnSpc>
              <a:buNone/>
              <a:defRPr b="0" lang="en-US" sz="1200" spc="-1" strike="noStrike">
                <a:solidFill>
                  <a:srgbClr val="a6b727"/>
                </a:solidFill>
                <a:latin typeface="Corbel"/>
              </a:defRPr>
            </a:lvl1pPr>
          </a:lstStyle>
          <a:p>
            <a:pPr>
              <a:lnSpc>
                <a:spcPct val="100000"/>
              </a:lnSpc>
              <a:buNone/>
            </a:pPr>
            <a:r>
              <a:rPr b="0" lang="en-US" sz="1200" spc="-1" strike="noStrike">
                <a:solidFill>
                  <a:srgbClr val="a6b727"/>
                </a:solidFill>
                <a:latin typeface="Corbel"/>
              </a:rPr>
              <a:t>&lt;date/time&gt;</a:t>
            </a:r>
            <a:endParaRPr b="0" lang="en-US" sz="1200" spc="-1" strike="noStrike">
              <a:latin typeface="Times New Roman"/>
            </a:endParaRPr>
          </a:p>
        </p:txBody>
      </p:sp>
      <p:sp>
        <p:nvSpPr>
          <p:cNvPr id="48" name="PlaceHolder 4"/>
          <p:cNvSpPr>
            <a:spLocks noGrp="1"/>
          </p:cNvSpPr>
          <p:nvPr>
            <p:ph type="ftr" idx="5"/>
          </p:nvPr>
        </p:nvSpPr>
        <p:spPr>
          <a:xfrm>
            <a:off x="3949200" y="6223680"/>
            <a:ext cx="4717440" cy="364680"/>
          </a:xfrm>
          <a:prstGeom prst="rect">
            <a:avLst/>
          </a:prstGeom>
          <a:noFill/>
          <a:ln w="0">
            <a:noFill/>
          </a:ln>
        </p:spPr>
        <p:txBody>
          <a:bodyPr anchor="ctr">
            <a:noAutofit/>
          </a:bodyPr>
          <a:lstStyle>
            <a:lvl1pPr algn="ctr">
              <a:buNone/>
              <a:defRPr b="0" lang="en-US" sz="1200" spc="-1" strike="noStrike">
                <a:solidFill>
                  <a:srgbClr val="a6b727"/>
                </a:solidFill>
                <a:latin typeface="Corbel"/>
              </a:defRPr>
            </a:lvl1pPr>
          </a:lstStyle>
          <a:p>
            <a:pPr algn="ctr">
              <a:buNone/>
            </a:pPr>
            <a:r>
              <a:rPr b="0" lang="en-US" sz="1200" spc="-1" strike="noStrike">
                <a:solidFill>
                  <a:srgbClr val="a6b727"/>
                </a:solidFill>
                <a:latin typeface="Corbel"/>
              </a:rPr>
              <a:t>&lt;footer&gt;</a:t>
            </a:r>
            <a:endParaRPr b="0" lang="en-US" sz="1200" spc="-1" strike="noStrike">
              <a:latin typeface="Times New Roman"/>
            </a:endParaRPr>
          </a:p>
        </p:txBody>
      </p:sp>
      <p:sp>
        <p:nvSpPr>
          <p:cNvPr id="49" name="PlaceHolder 5"/>
          <p:cNvSpPr>
            <a:spLocks noGrp="1"/>
          </p:cNvSpPr>
          <p:nvPr>
            <p:ph type="sldNum" idx="6"/>
          </p:nvPr>
        </p:nvSpPr>
        <p:spPr>
          <a:xfrm>
            <a:off x="9329400" y="6223680"/>
            <a:ext cx="1705680" cy="364680"/>
          </a:xfrm>
          <a:prstGeom prst="rect">
            <a:avLst/>
          </a:prstGeom>
          <a:noFill/>
          <a:ln w="0">
            <a:noFill/>
          </a:ln>
        </p:spPr>
        <p:txBody>
          <a:bodyPr anchor="ctr">
            <a:noAutofit/>
          </a:bodyPr>
          <a:lstStyle>
            <a:lvl1pPr algn="r">
              <a:lnSpc>
                <a:spcPct val="100000"/>
              </a:lnSpc>
              <a:buNone/>
              <a:defRPr b="0" lang="en-US" sz="1200" spc="-1" strike="noStrike">
                <a:solidFill>
                  <a:srgbClr val="a6b727"/>
                </a:solidFill>
                <a:latin typeface="Corbel"/>
              </a:defRPr>
            </a:lvl1pPr>
          </a:lstStyle>
          <a:p>
            <a:pPr algn="r">
              <a:lnSpc>
                <a:spcPct val="100000"/>
              </a:lnSpc>
              <a:buNone/>
            </a:pPr>
            <a:fld id="{8A3D4C9F-0F7E-4ADB-9297-C7C8CE94426A}" type="slidenum">
              <a:rPr b="0" lang="en-US" sz="1200" spc="-1" strike="noStrike">
                <a:solidFill>
                  <a:srgbClr val="a6b727"/>
                </a:solidFill>
                <a:latin typeface="Corbe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www.calltutors.com/blog/sql-vs-mongodb/" TargetMode="External"/><Relationship Id="rId2" Type="http://schemas.openxmlformats.org/officeDocument/2006/relationships/hyperlink" Target="https://www.calltutors.com/blog/sql-vs-mongodb/" TargetMode="External"/><Relationship Id="rId3" Type="http://schemas.openxmlformats.org/officeDocument/2006/relationships/hyperlink" Target="https://www.calltutors.com/" TargetMode="External"/><Relationship Id="rId4" Type="http://schemas.openxmlformats.org/officeDocument/2006/relationships/slideLayout" Target="../slideLayouts/slideLayout13.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calltutors.com/"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6b727"/>
        </a:solidFill>
      </p:bgPr>
    </p:bg>
    <p:spTree>
      <p:nvGrpSpPr>
        <p:cNvPr id="1" name=""/>
        <p:cNvGrpSpPr/>
        <p:nvPr/>
      </p:nvGrpSpPr>
      <p:grpSpPr>
        <a:xfrm>
          <a:off x="0" y="0"/>
          <a:ext cx="0" cy="0"/>
          <a:chOff x="0" y="0"/>
          <a:chExt cx="0" cy="0"/>
        </a:xfrm>
      </p:grpSpPr>
      <p:sp>
        <p:nvSpPr>
          <p:cNvPr id="92" name="Straight Connector 41"/>
          <p:cNvSpPr/>
          <p:nvPr/>
        </p:nvSpPr>
        <p:spPr>
          <a:xfrm>
            <a:off x="1978560" y="5462280"/>
            <a:ext cx="8229600" cy="360"/>
          </a:xfrm>
          <a:prstGeom prst="line">
            <a:avLst/>
          </a:prstGeom>
          <a:ln>
            <a:solidFill>
              <a:srgbClr val="ffffff"/>
            </a:solidFill>
            <a:round/>
          </a:ln>
        </p:spPr>
        <p:style>
          <a:lnRef idx="1">
            <a:schemeClr val="accent1"/>
          </a:lnRef>
          <a:fillRef idx="0">
            <a:schemeClr val="accent1"/>
          </a:fillRef>
          <a:effectRef idx="0">
            <a:schemeClr val="accent1"/>
          </a:effectRef>
          <a:fontRef idx="minor"/>
        </p:style>
      </p:sp>
      <p:sp>
        <p:nvSpPr>
          <p:cNvPr id="93" name="PlaceHolder 1"/>
          <p:cNvSpPr>
            <a:spLocks noGrp="1"/>
          </p:cNvSpPr>
          <p:nvPr>
            <p:ph type="title"/>
          </p:nvPr>
        </p:nvSpPr>
        <p:spPr>
          <a:xfrm>
            <a:off x="6252840" y="2199960"/>
            <a:ext cx="5132880" cy="1325520"/>
          </a:xfrm>
          <a:prstGeom prst="rect">
            <a:avLst/>
          </a:prstGeom>
          <a:noFill/>
          <a:ln w="0">
            <a:noFill/>
          </a:ln>
        </p:spPr>
        <p:txBody>
          <a:bodyPr anchor="b">
            <a:normAutofit fontScale="79000"/>
          </a:bodyPr>
          <a:p>
            <a:pPr algn="ctr">
              <a:lnSpc>
                <a:spcPct val="85000"/>
              </a:lnSpc>
              <a:buNone/>
            </a:pPr>
            <a:r>
              <a:rPr b="1" lang="en-IN" sz="6000" spc="-1" strike="noStrike" cap="all">
                <a:solidFill>
                  <a:srgbClr val="ffffff"/>
                </a:solidFill>
                <a:latin typeface="Corbel"/>
              </a:rPr>
              <a:t>SQL vs. MongoDB</a:t>
            </a:r>
            <a:endParaRPr b="0" lang="en-US" sz="6000" spc="-1" strike="noStrike">
              <a:solidFill>
                <a:srgbClr val="000000"/>
              </a:solidFill>
              <a:latin typeface="Corbel"/>
            </a:endParaRPr>
          </a:p>
        </p:txBody>
      </p:sp>
      <p:sp>
        <p:nvSpPr>
          <p:cNvPr id="94" name="PlaceHolder 2"/>
          <p:cNvSpPr>
            <a:spLocks noGrp="1"/>
          </p:cNvSpPr>
          <p:nvPr>
            <p:ph type="subTitle"/>
          </p:nvPr>
        </p:nvSpPr>
        <p:spPr>
          <a:xfrm>
            <a:off x="1709640" y="5598360"/>
            <a:ext cx="8767440" cy="553320"/>
          </a:xfrm>
          <a:prstGeom prst="rect">
            <a:avLst/>
          </a:prstGeom>
          <a:noFill/>
          <a:ln w="0">
            <a:noFill/>
          </a:ln>
        </p:spPr>
        <p:txBody>
          <a:bodyPr anchor="t">
            <a:normAutofit/>
          </a:bodyPr>
          <a:p>
            <a:pPr algn="ctr">
              <a:lnSpc>
                <a:spcPct val="90000"/>
              </a:lnSpc>
              <a:spcBef>
                <a:spcPts val="1400"/>
              </a:spcBef>
              <a:buNone/>
              <a:tabLst>
                <a:tab algn="l" pos="0"/>
              </a:tabLst>
            </a:pPr>
            <a:r>
              <a:rPr b="0" lang="en-US" sz="2000" spc="-1" strike="noStrike">
                <a:solidFill>
                  <a:srgbClr val="ffffff"/>
                </a:solidFill>
                <a:latin typeface="Corbel"/>
              </a:rPr>
              <a:t>www.calltutors.com</a:t>
            </a:r>
            <a:endParaRPr b="0" lang="en-US" sz="2000" spc="-1" strike="noStrike">
              <a:latin typeface="Arial"/>
            </a:endParaRPr>
          </a:p>
        </p:txBody>
      </p:sp>
      <p:pic>
        <p:nvPicPr>
          <p:cNvPr id="95" name="Picture 3" descr=""/>
          <p:cNvPicPr/>
          <p:nvPr/>
        </p:nvPicPr>
        <p:blipFill>
          <a:blip r:embed="rId1"/>
          <a:stretch/>
        </p:blipFill>
        <p:spPr>
          <a:xfrm>
            <a:off x="228600" y="201600"/>
            <a:ext cx="11752200" cy="6440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74080" y="649800"/>
            <a:ext cx="9875160" cy="1356120"/>
          </a:xfrm>
          <a:prstGeom prst="rect">
            <a:avLst/>
          </a:prstGeom>
          <a:noFill/>
          <a:ln w="0">
            <a:noFill/>
          </a:ln>
        </p:spPr>
        <p:txBody>
          <a:bodyPr anchor="ctr">
            <a:noAutofit/>
          </a:bodyPr>
          <a:p>
            <a:pPr>
              <a:lnSpc>
                <a:spcPct val="90000"/>
              </a:lnSpc>
              <a:buNone/>
            </a:pPr>
            <a:r>
              <a:rPr b="0" lang="en-IN" sz="4400" spc="-1" strike="noStrike">
                <a:solidFill>
                  <a:srgbClr val="a6b727"/>
                </a:solidFill>
                <a:latin typeface="Corbel"/>
              </a:rPr>
              <a:t>                                  </a:t>
            </a:r>
            <a:r>
              <a:rPr b="0" lang="en-IN" sz="4400" spc="-1" strike="noStrike">
                <a:solidFill>
                  <a:srgbClr val="a6b727"/>
                </a:solidFill>
                <a:latin typeface="Corbel"/>
              </a:rPr>
              <a:t>Conclusion</a:t>
            </a:r>
            <a:endParaRPr b="0" lang="en-US" sz="4400" spc="-1" strike="noStrike">
              <a:solidFill>
                <a:srgbClr val="000000"/>
              </a:solidFill>
              <a:latin typeface="Corbel"/>
            </a:endParaRPr>
          </a:p>
        </p:txBody>
      </p:sp>
      <p:sp>
        <p:nvSpPr>
          <p:cNvPr id="114" name="PlaceHolder 2"/>
          <p:cNvSpPr>
            <a:spLocks noGrp="1"/>
          </p:cNvSpPr>
          <p:nvPr>
            <p:ph/>
          </p:nvPr>
        </p:nvSpPr>
        <p:spPr>
          <a:xfrm>
            <a:off x="1143000" y="2353320"/>
            <a:ext cx="10407600" cy="3200040"/>
          </a:xfrm>
          <a:prstGeom prst="rect">
            <a:avLst/>
          </a:prstGeom>
          <a:noFill/>
          <a:ln w="0">
            <a:noFill/>
          </a:ln>
        </p:spPr>
        <p:txBody>
          <a:bodyPr anchor="t">
            <a:noAutofit/>
          </a:bodyPr>
          <a:p>
            <a:pPr marL="45720">
              <a:lnSpc>
                <a:spcPct val="90000"/>
              </a:lnSpc>
              <a:spcBef>
                <a:spcPts val="1400"/>
              </a:spcBef>
              <a:buNone/>
              <a:tabLst>
                <a:tab algn="l" pos="0"/>
              </a:tabLst>
            </a:pPr>
            <a:r>
              <a:rPr b="0" lang="en-US" sz="2200" spc="-1" strike="noStrike">
                <a:solidFill>
                  <a:srgbClr val="a6b727"/>
                </a:solidFill>
                <a:latin typeface="Corbel"/>
              </a:rPr>
              <a:t>In this article, we examined MongoDB and SQL Databases and the various factors that influence both decisions.</a:t>
            </a:r>
            <a:endParaRPr b="0" lang="en-US" sz="2200" spc="-1" strike="noStrike">
              <a:solidFill>
                <a:srgbClr val="a6b727"/>
              </a:solidFill>
              <a:latin typeface="Corbel"/>
            </a:endParaRPr>
          </a:p>
          <a:p>
            <a:pPr marL="45720">
              <a:lnSpc>
                <a:spcPct val="90000"/>
              </a:lnSpc>
              <a:spcBef>
                <a:spcPts val="1400"/>
              </a:spcBef>
              <a:buNone/>
              <a:tabLst>
                <a:tab algn="l" pos="0"/>
              </a:tabLst>
            </a:pPr>
            <a:r>
              <a:rPr b="0" lang="en-US" sz="2200" spc="-1" strike="noStrike">
                <a:solidFill>
                  <a:srgbClr val="a6b727"/>
                </a:solidFill>
                <a:latin typeface="Corbel"/>
              </a:rPr>
              <a:t>As a result, it’s fair to say that SQL databases are more appropriate for businesses and industries dealing with structured and relational data. High-traffic websites are benefited from this tool, and a high-performance query engine is provided. SQL Databases provide data insertions, custom web functions, quick processing, and fast reliability.</a:t>
            </a:r>
            <a:endParaRPr b="0" lang="en-US" sz="2200" spc="-1" strike="noStrike">
              <a:solidFill>
                <a:srgbClr val="a6b727"/>
              </a:solidFill>
              <a:latin typeface="Corbel"/>
            </a:endParaRPr>
          </a:p>
          <a:p>
            <a:pPr>
              <a:lnSpc>
                <a:spcPct val="90000"/>
              </a:lnSpc>
              <a:spcBef>
                <a:spcPts val="1400"/>
              </a:spcBef>
              <a:buNone/>
              <a:tabLst>
                <a:tab algn="l" pos="0"/>
              </a:tabLst>
            </a:pPr>
            <a:endParaRPr b="0" lang="en-US" sz="2200" spc="-1" strike="noStrike">
              <a:solidFill>
                <a:srgbClr val="a6b727"/>
              </a:solidFill>
              <a:latin typeface="Corbel"/>
            </a:endParaRPr>
          </a:p>
          <a:p>
            <a:pPr>
              <a:lnSpc>
                <a:spcPct val="90000"/>
              </a:lnSpc>
              <a:spcBef>
                <a:spcPts val="1400"/>
              </a:spcBef>
              <a:buNone/>
              <a:tabLst>
                <a:tab algn="l" pos="0"/>
              </a:tabLst>
            </a:pPr>
            <a:endParaRPr b="0" lang="en-US" sz="2200" spc="-1" strike="noStrike">
              <a:solidFill>
                <a:srgbClr val="a6b727"/>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6b727"/>
        </a:soli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1089360" y="1008360"/>
            <a:ext cx="9875160" cy="4558320"/>
          </a:xfrm>
          <a:prstGeom prst="rect">
            <a:avLst/>
          </a:prstGeom>
          <a:noFill/>
          <a:ln w="0">
            <a:noFill/>
          </a:ln>
        </p:spPr>
        <p:txBody>
          <a:bodyPr anchor="ctr">
            <a:noAutofit/>
          </a:bodyPr>
          <a:p>
            <a:pPr>
              <a:lnSpc>
                <a:spcPct val="90000"/>
              </a:lnSpc>
              <a:buNone/>
            </a:pPr>
            <a:r>
              <a:rPr b="0" lang="en-US" sz="2800" spc="-1" strike="noStrike">
                <a:solidFill>
                  <a:srgbClr val="a6b727"/>
                </a:solidFill>
                <a:latin typeface="Corbel"/>
              </a:rPr>
              <a:t>Are you interested in knowing the differences between </a:t>
            </a:r>
            <a:r>
              <a:rPr b="0" lang="en-US" sz="2800" spc="-1" strike="noStrike" u="sng">
                <a:solidFill>
                  <a:srgbClr val="f59e00"/>
                </a:solidFill>
                <a:uFillTx/>
                <a:latin typeface="Corbel"/>
                <a:hlinkClick r:id="rId1"/>
              </a:rPr>
              <a:t>SQL vs. </a:t>
            </a:r>
            <a:r>
              <a:rPr b="0" lang="en-US" sz="2800" spc="-1" strike="noStrike" u="sng">
                <a:solidFill>
                  <a:srgbClr val="f59e00"/>
                </a:solidFill>
                <a:uFillTx/>
                <a:latin typeface="Corbel"/>
                <a:hlinkClick r:id="rId2"/>
              </a:rPr>
              <a:t>Mongo DB</a:t>
            </a:r>
            <a:r>
              <a:rPr b="0" lang="en-US" sz="2800" spc="-1" strike="noStrike">
                <a:solidFill>
                  <a:srgbClr val="a6b727"/>
                </a:solidFill>
                <a:latin typeface="Corbel"/>
              </a:rPr>
              <a:t>? Would you like to know what drives the choice between Mongo DB and SQL Database? If yes, then you have come to the right place.</a:t>
            </a:r>
            <a:br>
              <a:rPr sz="2800"/>
            </a:br>
            <a:r>
              <a:rPr b="0" lang="en-US" sz="2800" spc="-1" strike="noStrike">
                <a:solidFill>
                  <a:srgbClr val="a6b727"/>
                </a:solidFill>
                <a:latin typeface="Corbel"/>
              </a:rPr>
              <a:t>Whenever a system or application deals with large amounts of data, it requires database support to manage all of the system’s requirements. The SQL Database has long been a popular choice for implementing many database applications that use Structured Query Language, but it remains primarily focused on helping Web databases perform well. </a:t>
            </a:r>
            <a:br>
              <a:rPr sz="2800"/>
            </a:br>
            <a:endParaRPr b="0" lang="en-US" sz="2800" spc="-1" strike="noStrike">
              <a:solidFill>
                <a:srgbClr val="000000"/>
              </a:solidFill>
              <a:latin typeface="Corbel"/>
            </a:endParaRPr>
          </a:p>
        </p:txBody>
      </p:sp>
      <p:sp>
        <p:nvSpPr>
          <p:cNvPr id="97" name="Subtitle 2"/>
          <p:cNvSpPr/>
          <p:nvPr/>
        </p:nvSpPr>
        <p:spPr>
          <a:xfrm>
            <a:off x="4751280" y="6011640"/>
            <a:ext cx="3168720" cy="698040"/>
          </a:xfrm>
          <a:prstGeom prst="rect">
            <a:avLst/>
          </a:prstGeom>
          <a:noFill/>
          <a:ln w="0">
            <a:noFill/>
          </a:ln>
        </p:spPr>
        <p:style>
          <a:lnRef idx="0"/>
          <a:fillRef idx="0"/>
          <a:effectRef idx="0"/>
          <a:fontRef idx="minor"/>
        </p:style>
        <p:txBody>
          <a:bodyPr anchor="t">
            <a:normAutofit/>
          </a:bodyPr>
          <a:p>
            <a:pPr>
              <a:lnSpc>
                <a:spcPct val="150000"/>
              </a:lnSpc>
              <a:spcBef>
                <a:spcPts val="720"/>
              </a:spcBef>
              <a:spcAft>
                <a:spcPts val="1199"/>
              </a:spcAft>
              <a:buNone/>
              <a:tabLst>
                <a:tab algn="l" pos="0"/>
              </a:tabLst>
            </a:pPr>
            <a:r>
              <a:rPr b="0" lang="en-US" sz="2400" spc="-1" strike="noStrike" u="sng">
                <a:solidFill>
                  <a:srgbClr val="7a4f00"/>
                </a:solidFill>
                <a:uFillTx/>
                <a:latin typeface="Corbel"/>
                <a:hlinkClick r:id="rId3"/>
              </a:rPr>
              <a:t>www.calltutors.com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6b727"/>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3657600" y="1093680"/>
            <a:ext cx="7624080" cy="1164960"/>
          </a:xfrm>
          <a:prstGeom prst="rect">
            <a:avLst/>
          </a:prstGeom>
          <a:noFill/>
          <a:ln w="0">
            <a:noFill/>
          </a:ln>
        </p:spPr>
        <p:txBody>
          <a:bodyPr anchor="ctr">
            <a:normAutofit fontScale="57000"/>
          </a:bodyPr>
          <a:p>
            <a:pPr>
              <a:lnSpc>
                <a:spcPct val="90000"/>
              </a:lnSpc>
              <a:buNone/>
            </a:pPr>
            <a:r>
              <a:rPr b="1" lang="en-IN" sz="4400" spc="-1" strike="noStrike">
                <a:solidFill>
                  <a:srgbClr val="a6b727"/>
                </a:solidFill>
                <a:latin typeface="Corbel"/>
              </a:rPr>
              <a:t>Introduction to SQL</a:t>
            </a:r>
            <a:br>
              <a:rPr sz="4400"/>
            </a:br>
            <a:br>
              <a:rPr sz="4400"/>
            </a:br>
            <a:endParaRPr b="0" lang="en-US" sz="4400" spc="-1" strike="noStrike">
              <a:solidFill>
                <a:srgbClr val="000000"/>
              </a:solidFill>
              <a:latin typeface="Corbel"/>
            </a:endParaRPr>
          </a:p>
        </p:txBody>
      </p:sp>
      <p:sp>
        <p:nvSpPr>
          <p:cNvPr id="99" name="Title 2"/>
          <p:cNvSpPr/>
          <p:nvPr/>
        </p:nvSpPr>
        <p:spPr>
          <a:xfrm>
            <a:off x="1788480" y="1976760"/>
            <a:ext cx="9875160" cy="3065400"/>
          </a:xfrm>
          <a:prstGeom prst="rect">
            <a:avLst/>
          </a:prstGeom>
          <a:noFill/>
          <a:ln w="0">
            <a:noFill/>
          </a:ln>
        </p:spPr>
        <p:style>
          <a:lnRef idx="0"/>
          <a:fillRef idx="0"/>
          <a:effectRef idx="0"/>
          <a:fontRef idx="minor"/>
        </p:style>
        <p:txBody>
          <a:bodyPr anchor="ctr">
            <a:noAutofit/>
          </a:bodyPr>
          <a:p>
            <a:pPr>
              <a:lnSpc>
                <a:spcPct val="90000"/>
              </a:lnSpc>
              <a:buNone/>
            </a:pPr>
            <a:r>
              <a:rPr b="0" lang="en-US" sz="2800" spc="-1" strike="noStrike">
                <a:solidFill>
                  <a:srgbClr val="a6b727"/>
                </a:solidFill>
                <a:latin typeface="Corbel"/>
              </a:rPr>
              <a:t>For the deployment of Cloud applications, SQL Databases are typically used as Relational Databases. In addition to high-performance analytics, they provide various features for accessing, adding, managing, and processing data. It is a Database System that is easy to use, contains robust classification features, and offers uncomplicated reliability.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6b727"/>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4224240" y="1241640"/>
            <a:ext cx="4246920" cy="815400"/>
          </a:xfrm>
          <a:prstGeom prst="rect">
            <a:avLst/>
          </a:prstGeom>
          <a:noFill/>
          <a:ln w="0">
            <a:noFill/>
          </a:ln>
        </p:spPr>
        <p:txBody>
          <a:bodyPr anchor="ctr">
            <a:normAutofit fontScale="38000"/>
          </a:bodyPr>
          <a:p>
            <a:pPr>
              <a:lnSpc>
                <a:spcPct val="90000"/>
              </a:lnSpc>
              <a:buNone/>
            </a:pPr>
            <a:r>
              <a:rPr b="1" lang="en-IN" sz="4400" spc="-1" strike="noStrike">
                <a:solidFill>
                  <a:srgbClr val="a6b727"/>
                </a:solidFill>
                <a:latin typeface="Corbel"/>
              </a:rPr>
              <a:t>History of SQL</a:t>
            </a:r>
            <a:br>
              <a:rPr sz="4400"/>
            </a:br>
            <a:br>
              <a:rPr sz="4400"/>
            </a:br>
            <a:endParaRPr b="0" lang="en-US" sz="4400" spc="-1" strike="noStrike">
              <a:solidFill>
                <a:srgbClr val="000000"/>
              </a:solidFill>
              <a:latin typeface="Corbel"/>
            </a:endParaRPr>
          </a:p>
        </p:txBody>
      </p:sp>
      <p:sp>
        <p:nvSpPr>
          <p:cNvPr id="101" name="PlaceHolder 2"/>
          <p:cNvSpPr>
            <a:spLocks noGrp="1"/>
          </p:cNvSpPr>
          <p:nvPr>
            <p:ph/>
          </p:nvPr>
        </p:nvSpPr>
        <p:spPr>
          <a:xfrm>
            <a:off x="1143000" y="2057400"/>
            <a:ext cx="9872640" cy="4038120"/>
          </a:xfrm>
          <a:prstGeom prst="rect">
            <a:avLst/>
          </a:prstGeom>
          <a:noFill/>
          <a:ln w="0">
            <a:noFill/>
          </a:ln>
        </p:spPr>
        <p:txBody>
          <a:bodyPr anchor="t">
            <a:noAutofit/>
          </a:bodyPr>
          <a:p>
            <a:pPr marL="45720">
              <a:lnSpc>
                <a:spcPct val="90000"/>
              </a:lnSpc>
              <a:spcBef>
                <a:spcPts val="1400"/>
              </a:spcBef>
              <a:buNone/>
              <a:tabLst>
                <a:tab algn="l" pos="0"/>
              </a:tabLst>
            </a:pPr>
            <a:r>
              <a:rPr b="0" lang="en-US" sz="2400" spc="-1" strike="noStrike">
                <a:solidFill>
                  <a:srgbClr val="a6b727"/>
                </a:solidFill>
                <a:latin typeface="Corbel"/>
              </a:rPr>
              <a:t>The great computer scientist “E.F. Codd” published “A Relational Model of Data for Large Shared Data Banks” in 1970.</a:t>
            </a:r>
            <a:endParaRPr b="0" lang="en-US" sz="2400" spc="-1" strike="noStrike">
              <a:solidFill>
                <a:srgbClr val="a6b727"/>
              </a:solidFill>
              <a:latin typeface="Corbel"/>
            </a:endParaRPr>
          </a:p>
          <a:p>
            <a:pPr marL="45720">
              <a:lnSpc>
                <a:spcPct val="90000"/>
              </a:lnSpc>
              <a:spcBef>
                <a:spcPts val="1400"/>
              </a:spcBef>
              <a:buNone/>
              <a:tabLst>
                <a:tab algn="l" pos="0"/>
              </a:tabLst>
            </a:pPr>
            <a:r>
              <a:rPr b="0" lang="en-US" sz="2400" spc="-1" strike="noStrike">
                <a:solidFill>
                  <a:srgbClr val="a6b727"/>
                </a:solidFill>
                <a:latin typeface="Corbel"/>
              </a:rPr>
              <a:t>To create the SEQUEL (Structured English Query Language), IBM researchers Raymond Boyce and Donald Chamberlin learned about it in an E.F. Codd paper. It was at IBM Corporation’s San Jose Research Laboratory that they developed SQL in 1970.</a:t>
            </a:r>
            <a:endParaRPr b="0" lang="en-US" sz="2400" spc="-1" strike="noStrike">
              <a:solidFill>
                <a:srgbClr val="a6b727"/>
              </a:solidFill>
              <a:latin typeface="Corbel"/>
            </a:endParaRPr>
          </a:p>
          <a:p>
            <a:pPr>
              <a:lnSpc>
                <a:spcPct val="90000"/>
              </a:lnSpc>
              <a:spcBef>
                <a:spcPts val="1400"/>
              </a:spcBef>
              <a:buNone/>
              <a:tabLst>
                <a:tab algn="l" pos="0"/>
              </a:tabLst>
            </a:pPr>
            <a:endParaRPr b="0" lang="en-US" sz="2200" spc="-1" strike="noStrike">
              <a:solidFill>
                <a:srgbClr val="a6b727"/>
              </a:solidFill>
              <a:latin typeface="Corbe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901080" y="609480"/>
            <a:ext cx="9875160" cy="1356120"/>
          </a:xfrm>
          <a:prstGeom prst="rect">
            <a:avLst/>
          </a:prstGeom>
          <a:noFill/>
          <a:ln w="0">
            <a:noFill/>
          </a:ln>
        </p:spPr>
        <p:txBody>
          <a:bodyPr anchor="ctr">
            <a:noAutofit/>
          </a:bodyPr>
          <a:p>
            <a:pPr>
              <a:lnSpc>
                <a:spcPct val="90000"/>
              </a:lnSpc>
              <a:buNone/>
            </a:pPr>
            <a:r>
              <a:rPr b="1" lang="en-IN" sz="4400" spc="-1" strike="noStrike">
                <a:solidFill>
                  <a:srgbClr val="a6b727"/>
                </a:solidFill>
                <a:latin typeface="Corbel"/>
              </a:rPr>
              <a:t>                            </a:t>
            </a:r>
            <a:r>
              <a:rPr b="1" lang="en-IN" sz="4400" spc="-1" strike="noStrike">
                <a:solidFill>
                  <a:srgbClr val="a6b727"/>
                </a:solidFill>
                <a:latin typeface="Corbel"/>
              </a:rPr>
              <a:t>Features of SQL </a:t>
            </a:r>
            <a:endParaRPr b="0" lang="en-US" sz="4400" spc="-1" strike="noStrike">
              <a:solidFill>
                <a:srgbClr val="000000"/>
              </a:solidFill>
              <a:latin typeface="Corbel"/>
            </a:endParaRPr>
          </a:p>
        </p:txBody>
      </p:sp>
      <p:sp>
        <p:nvSpPr>
          <p:cNvPr id="103" name="PlaceHolder 2"/>
          <p:cNvSpPr>
            <a:spLocks noGrp="1"/>
          </p:cNvSpPr>
          <p:nvPr>
            <p:ph/>
          </p:nvPr>
        </p:nvSpPr>
        <p:spPr>
          <a:xfrm>
            <a:off x="1143000" y="1965960"/>
            <a:ext cx="9872640" cy="4038120"/>
          </a:xfrm>
          <a:prstGeom prst="rect">
            <a:avLst/>
          </a:prstGeom>
          <a:noFill/>
          <a:ln w="0">
            <a:noFill/>
          </a:ln>
        </p:spPr>
        <p:txBody>
          <a:bodyPr anchor="t">
            <a:noAutofit/>
          </a:bodyPr>
          <a:p>
            <a:pPr marL="45720">
              <a:lnSpc>
                <a:spcPct val="90000"/>
              </a:lnSpc>
              <a:spcBef>
                <a:spcPts val="1400"/>
              </a:spcBef>
              <a:buNone/>
              <a:tabLst>
                <a:tab algn="l" pos="0"/>
              </a:tabLst>
            </a:pPr>
            <a:r>
              <a:rPr b="0" lang="en-US" sz="2200" spc="-1" strike="noStrike">
                <a:solidFill>
                  <a:srgbClr val="a6b727"/>
                </a:solidFill>
                <a:latin typeface="Corbel"/>
              </a:rPr>
              <a:t>In general, SQL functions offer many features.</a:t>
            </a:r>
            <a:endParaRPr b="0" lang="en-US" sz="2200" spc="-1" strike="noStrike">
              <a:solidFill>
                <a:srgbClr val="a6b727"/>
              </a:solidFill>
              <a:latin typeface="Corbel"/>
            </a:endParaRPr>
          </a:p>
          <a:p>
            <a:pPr marL="285840" indent="-285840">
              <a:lnSpc>
                <a:spcPct val="90000"/>
              </a:lnSpc>
              <a:spcBef>
                <a:spcPts val="1400"/>
              </a:spcBef>
              <a:buClr>
                <a:srgbClr val="a6b727"/>
              </a:buClr>
              <a:buSzPct val="80000"/>
              <a:buFont typeface="Arial"/>
              <a:buChar char="•"/>
              <a:tabLst>
                <a:tab algn="l" pos="0"/>
              </a:tabLst>
            </a:pPr>
            <a:r>
              <a:rPr b="0" lang="en-US" sz="2200" spc="-1" strike="noStrike">
                <a:solidFill>
                  <a:srgbClr val="a6b727"/>
                </a:solidFill>
                <a:latin typeface="Corbel"/>
              </a:rPr>
              <a:t>A SQL operation can easily be implemented using SQL procedural language statements and features, which allow you to integrate control-flow logic into conventional static and dynamic SQL statements.</a:t>
            </a:r>
            <a:endParaRPr b="0" lang="en-US" sz="2200" spc="-1" strike="noStrike">
              <a:solidFill>
                <a:srgbClr val="a6b727"/>
              </a:solidFill>
              <a:latin typeface="Corbel"/>
            </a:endParaRPr>
          </a:p>
          <a:p>
            <a:pPr marL="285840" indent="-285840">
              <a:lnSpc>
                <a:spcPct val="90000"/>
              </a:lnSpc>
              <a:spcBef>
                <a:spcPts val="1400"/>
              </a:spcBef>
              <a:buClr>
                <a:srgbClr val="a6b727"/>
              </a:buClr>
              <a:buSzPct val="80000"/>
              <a:buFont typeface="Arial"/>
              <a:buChar char="•"/>
              <a:tabLst>
                <a:tab algn="l" pos="0"/>
              </a:tabLst>
            </a:pPr>
            <a:r>
              <a:rPr b="0" lang="en-US" sz="2200" spc="-1" strike="noStrike">
                <a:solidFill>
                  <a:srgbClr val="a6b727"/>
                </a:solidFill>
                <a:latin typeface="Corbel"/>
              </a:rPr>
              <a:t>A SQL function is usually more reliable than an equivalent external function.</a:t>
            </a:r>
            <a:endParaRPr b="0" lang="en-US" sz="2200" spc="-1" strike="noStrike">
              <a:solidFill>
                <a:srgbClr val="a6b727"/>
              </a:solidFill>
              <a:latin typeface="Corbel"/>
            </a:endParaRPr>
          </a:p>
          <a:p>
            <a:pPr marL="285840" indent="-285840">
              <a:lnSpc>
                <a:spcPct val="90000"/>
              </a:lnSpc>
              <a:spcBef>
                <a:spcPts val="1400"/>
              </a:spcBef>
              <a:buClr>
                <a:srgbClr val="a6b727"/>
              </a:buClr>
              <a:buSzPct val="80000"/>
              <a:buFont typeface="Arial"/>
              <a:buChar char="•"/>
              <a:tabLst>
                <a:tab algn="l" pos="0"/>
              </a:tabLst>
            </a:pPr>
            <a:r>
              <a:rPr b="0" lang="en-US" sz="2200" spc="-1" strike="noStrike">
                <a:solidFill>
                  <a:srgbClr val="a6b727"/>
                </a:solidFill>
                <a:latin typeface="Corbel"/>
              </a:rPr>
              <a:t>Provide input parameters.</a:t>
            </a:r>
            <a:endParaRPr b="0" lang="en-US" sz="2200" spc="-1" strike="noStrike">
              <a:solidFill>
                <a:srgbClr val="a6b727"/>
              </a:solidFill>
              <a:latin typeface="Corbel"/>
            </a:endParaRPr>
          </a:p>
          <a:p>
            <a:pPr marL="285840" indent="-285840">
              <a:lnSpc>
                <a:spcPct val="90000"/>
              </a:lnSpc>
              <a:spcBef>
                <a:spcPts val="1400"/>
              </a:spcBef>
              <a:buClr>
                <a:srgbClr val="a6b727"/>
              </a:buClr>
              <a:buSzPct val="80000"/>
              <a:buFont typeface="Arial"/>
              <a:buChar char="•"/>
              <a:tabLst>
                <a:tab algn="l" pos="0"/>
              </a:tabLst>
            </a:pPr>
            <a:r>
              <a:rPr b="0" lang="en-US" sz="2200" spc="-1" strike="noStrike">
                <a:solidFill>
                  <a:srgbClr val="a6b727"/>
                </a:solidFill>
                <a:latin typeface="Corbel"/>
              </a:rPr>
              <a:t>Scalar SQL functions return numerical values.</a:t>
            </a:r>
            <a:endParaRPr b="0" lang="en-US" sz="2200" spc="-1" strike="noStrike">
              <a:solidFill>
                <a:srgbClr val="a6b727"/>
              </a:solidFill>
              <a:latin typeface="Corbel"/>
            </a:endParaRPr>
          </a:p>
          <a:p>
            <a:pPr marL="285840" indent="-285840">
              <a:lnSpc>
                <a:spcPct val="90000"/>
              </a:lnSpc>
              <a:spcBef>
                <a:spcPts val="1400"/>
              </a:spcBef>
              <a:buClr>
                <a:srgbClr val="a6b727"/>
              </a:buClr>
              <a:buSzPct val="80000"/>
              <a:buFont typeface="Arial"/>
              <a:buChar char="•"/>
              <a:tabLst>
                <a:tab algn="l" pos="0"/>
              </a:tabLst>
            </a:pPr>
            <a:r>
              <a:rPr b="0" lang="en-US" sz="2200" spc="-1" strike="noStrike">
                <a:solidFill>
                  <a:srgbClr val="a6b727"/>
                </a:solidFill>
                <a:latin typeface="Corbel"/>
              </a:rPr>
              <a:t>Provide a powerful but straightforward model for handling conditions and errors.</a:t>
            </a:r>
            <a:endParaRPr b="0" lang="en-US" sz="2200" spc="-1" strike="noStrike">
              <a:solidFill>
                <a:srgbClr val="a6b727"/>
              </a:solidFill>
              <a:latin typeface="Corbel"/>
            </a:endParaRPr>
          </a:p>
          <a:p>
            <a:pPr>
              <a:lnSpc>
                <a:spcPct val="90000"/>
              </a:lnSpc>
              <a:spcBef>
                <a:spcPts val="1400"/>
              </a:spcBef>
              <a:buNone/>
              <a:tabLst>
                <a:tab algn="l" pos="0"/>
              </a:tabLst>
            </a:pPr>
            <a:endParaRPr b="0" lang="en-US" sz="2200" spc="-1" strike="noStrike">
              <a:solidFill>
                <a:srgbClr val="a6b727"/>
              </a:solidFill>
              <a:latin typeface="Corbel"/>
            </a:endParaRPr>
          </a:p>
        </p:txBody>
      </p:sp>
      <p:sp>
        <p:nvSpPr>
          <p:cNvPr id="104" name="Subtitle 2"/>
          <p:cNvSpPr/>
          <p:nvPr/>
        </p:nvSpPr>
        <p:spPr>
          <a:xfrm>
            <a:off x="4751280" y="6011640"/>
            <a:ext cx="3168720" cy="698040"/>
          </a:xfrm>
          <a:prstGeom prst="rect">
            <a:avLst/>
          </a:prstGeom>
          <a:noFill/>
          <a:ln w="0">
            <a:noFill/>
          </a:ln>
        </p:spPr>
        <p:style>
          <a:lnRef idx="0"/>
          <a:fillRef idx="0"/>
          <a:effectRef idx="0"/>
          <a:fontRef idx="minor"/>
        </p:style>
        <p:txBody>
          <a:bodyPr anchor="t">
            <a:normAutofit/>
          </a:bodyPr>
          <a:p>
            <a:pPr>
              <a:lnSpc>
                <a:spcPct val="150000"/>
              </a:lnSpc>
              <a:spcBef>
                <a:spcPts val="720"/>
              </a:spcBef>
              <a:spcAft>
                <a:spcPts val="1199"/>
              </a:spcAft>
              <a:buNone/>
              <a:tabLst>
                <a:tab algn="l" pos="0"/>
              </a:tabLst>
            </a:pPr>
            <a:r>
              <a:rPr b="0" lang="en-US" sz="2400" spc="-1" strike="noStrike" u="sng">
                <a:solidFill>
                  <a:srgbClr val="7a4f00"/>
                </a:solidFill>
                <a:uFillTx/>
                <a:latin typeface="Corbel"/>
                <a:hlinkClick r:id="rId1"/>
              </a:rPr>
              <a:t>www.calltutors.com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143000" y="609480"/>
            <a:ext cx="9875160" cy="1356120"/>
          </a:xfrm>
          <a:prstGeom prst="rect">
            <a:avLst/>
          </a:prstGeom>
          <a:noFill/>
          <a:ln w="0">
            <a:noFill/>
          </a:ln>
        </p:spPr>
        <p:txBody>
          <a:bodyPr anchor="ctr">
            <a:noAutofit/>
          </a:bodyPr>
          <a:p>
            <a:pPr>
              <a:lnSpc>
                <a:spcPct val="90000"/>
              </a:lnSpc>
              <a:buNone/>
            </a:pPr>
            <a:r>
              <a:rPr b="1" lang="en-US" sz="4400" spc="-1" strike="noStrike">
                <a:solidFill>
                  <a:srgbClr val="a6b727"/>
                </a:solidFill>
                <a:latin typeface="Corbel"/>
              </a:rPr>
              <a:t>           </a:t>
            </a:r>
            <a:r>
              <a:rPr b="1" lang="en-US" sz="4400" spc="-1" strike="noStrike">
                <a:solidFill>
                  <a:srgbClr val="a6b727"/>
                </a:solidFill>
                <a:latin typeface="Corbel"/>
              </a:rPr>
              <a:t>Introduction to MongoDB  </a:t>
            </a:r>
            <a:endParaRPr b="0" lang="en-US" sz="4400" spc="-1" strike="noStrike">
              <a:solidFill>
                <a:srgbClr val="000000"/>
              </a:solidFill>
              <a:latin typeface="Corbel"/>
            </a:endParaRPr>
          </a:p>
        </p:txBody>
      </p:sp>
      <p:sp>
        <p:nvSpPr>
          <p:cNvPr id="106" name="PlaceHolder 2"/>
          <p:cNvSpPr>
            <a:spLocks noGrp="1"/>
          </p:cNvSpPr>
          <p:nvPr>
            <p:ph/>
          </p:nvPr>
        </p:nvSpPr>
        <p:spPr>
          <a:xfrm>
            <a:off x="1694160" y="2192040"/>
            <a:ext cx="9210960" cy="2137680"/>
          </a:xfrm>
          <a:prstGeom prst="rect">
            <a:avLst/>
          </a:prstGeom>
          <a:noFill/>
          <a:ln w="0">
            <a:noFill/>
          </a:ln>
        </p:spPr>
        <p:txBody>
          <a:bodyPr anchor="t">
            <a:noAutofit/>
          </a:bodyPr>
          <a:p>
            <a:pPr marL="45720">
              <a:lnSpc>
                <a:spcPct val="90000"/>
              </a:lnSpc>
              <a:spcBef>
                <a:spcPts val="1400"/>
              </a:spcBef>
              <a:buNone/>
              <a:tabLst>
                <a:tab algn="l" pos="0"/>
              </a:tabLst>
            </a:pPr>
            <a:r>
              <a:rPr b="0" lang="en-US" sz="2200" spc="-1" strike="noStrike">
                <a:solidFill>
                  <a:srgbClr val="a6b727"/>
                </a:solidFill>
                <a:latin typeface="Corbel"/>
              </a:rPr>
              <a:t>It’s an open-source, NoSQL document database. It is popularly used in conjunction with Amazon Web Services, Azure, and other data sources for application development and ongoing operation.</a:t>
            </a:r>
            <a:endParaRPr b="0" lang="en-US" sz="2200" spc="-1" strike="noStrike">
              <a:solidFill>
                <a:srgbClr val="a6b727"/>
              </a:solidFill>
              <a:latin typeface="Corbel"/>
            </a:endParaRPr>
          </a:p>
          <a:p>
            <a:pPr marL="45720">
              <a:lnSpc>
                <a:spcPct val="90000"/>
              </a:lnSpc>
              <a:spcBef>
                <a:spcPts val="1400"/>
              </a:spcBef>
              <a:buNone/>
              <a:tabLst>
                <a:tab algn="l" pos="0"/>
              </a:tabLst>
            </a:pPr>
            <a:r>
              <a:rPr b="0" lang="en-US" sz="2200" spc="-1" strike="noStrike">
                <a:solidFill>
                  <a:srgbClr val="a6b727"/>
                </a:solidFill>
                <a:latin typeface="Corbel"/>
              </a:rPr>
              <a:t>In simple terms, MongoDB is a document-oriented database. This open-source product is developed and supported by 10gen.</a:t>
            </a:r>
            <a:endParaRPr b="0" lang="en-US" sz="2200" spc="-1" strike="noStrike">
              <a:solidFill>
                <a:srgbClr val="a6b727"/>
              </a:solidFill>
              <a:latin typeface="Corbel"/>
            </a:endParaRPr>
          </a:p>
          <a:p>
            <a:pPr>
              <a:lnSpc>
                <a:spcPct val="90000"/>
              </a:lnSpc>
              <a:spcBef>
                <a:spcPts val="1400"/>
              </a:spcBef>
              <a:buNone/>
              <a:tabLst>
                <a:tab algn="l" pos="0"/>
              </a:tabLst>
            </a:pPr>
            <a:endParaRPr b="0" lang="en-US" sz="2200" spc="-1" strike="noStrike">
              <a:solidFill>
                <a:srgbClr val="a6b727"/>
              </a:solidFill>
              <a:latin typeface="Corbe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143000" y="609480"/>
            <a:ext cx="9875160" cy="1356120"/>
          </a:xfrm>
          <a:prstGeom prst="rect">
            <a:avLst/>
          </a:prstGeom>
          <a:noFill/>
          <a:ln w="0">
            <a:noFill/>
          </a:ln>
        </p:spPr>
        <p:txBody>
          <a:bodyPr anchor="ctr">
            <a:noAutofit/>
          </a:bodyPr>
          <a:p>
            <a:pPr>
              <a:lnSpc>
                <a:spcPct val="90000"/>
              </a:lnSpc>
              <a:buNone/>
            </a:pPr>
            <a:r>
              <a:rPr b="1" lang="en-US" sz="4400" spc="-1" strike="noStrike">
                <a:solidFill>
                  <a:srgbClr val="a6b727"/>
                </a:solidFill>
                <a:latin typeface="Corbel"/>
              </a:rPr>
              <a:t>                    </a:t>
            </a:r>
            <a:r>
              <a:rPr b="1" lang="en-US" sz="4400" spc="-1" strike="noStrike">
                <a:solidFill>
                  <a:srgbClr val="a6b727"/>
                </a:solidFill>
                <a:latin typeface="Corbel"/>
              </a:rPr>
              <a:t>History of MongoDB</a:t>
            </a:r>
            <a:br>
              <a:rPr sz="4400"/>
            </a:br>
            <a:endParaRPr b="0" lang="en-US" sz="4400" spc="-1" strike="noStrike">
              <a:solidFill>
                <a:srgbClr val="000000"/>
              </a:solidFill>
              <a:latin typeface="Corbel"/>
            </a:endParaRPr>
          </a:p>
        </p:txBody>
      </p:sp>
      <p:sp>
        <p:nvSpPr>
          <p:cNvPr id="108" name="PlaceHolder 2"/>
          <p:cNvSpPr>
            <a:spLocks noGrp="1"/>
          </p:cNvSpPr>
          <p:nvPr>
            <p:ph/>
          </p:nvPr>
        </p:nvSpPr>
        <p:spPr>
          <a:xfrm>
            <a:off x="1143000" y="2057400"/>
            <a:ext cx="10474920" cy="3697560"/>
          </a:xfrm>
          <a:prstGeom prst="rect">
            <a:avLst/>
          </a:prstGeom>
          <a:noFill/>
          <a:ln w="0">
            <a:noFill/>
          </a:ln>
        </p:spPr>
        <p:txBody>
          <a:bodyPr anchor="t">
            <a:noAutofit/>
          </a:bodyPr>
          <a:p>
            <a:pPr marL="45720">
              <a:lnSpc>
                <a:spcPct val="90000"/>
              </a:lnSpc>
              <a:spcBef>
                <a:spcPts val="1400"/>
              </a:spcBef>
              <a:buNone/>
              <a:tabLst>
                <a:tab algn="l" pos="0"/>
              </a:tabLst>
            </a:pPr>
            <a:r>
              <a:rPr b="0" lang="en-US" sz="2400" spc="-1" strike="noStrike">
                <a:solidFill>
                  <a:srgbClr val="a6b727"/>
                </a:solidFill>
                <a:latin typeface="Corbel"/>
              </a:rPr>
              <a:t>Mongo DB was initially developed in 2007 as the company worked on a platform as a service similar to Microsoft Azure.</a:t>
            </a:r>
            <a:endParaRPr b="0" lang="en-US" sz="2400" spc="-1" strike="noStrike">
              <a:solidFill>
                <a:srgbClr val="a6b727"/>
              </a:solidFill>
              <a:latin typeface="Corbel"/>
            </a:endParaRPr>
          </a:p>
          <a:p>
            <a:pPr marL="45720">
              <a:lnSpc>
                <a:spcPct val="90000"/>
              </a:lnSpc>
              <a:spcBef>
                <a:spcPts val="1400"/>
              </a:spcBef>
              <a:buNone/>
              <a:tabLst>
                <a:tab algn="l" pos="0"/>
              </a:tabLst>
            </a:pPr>
            <a:r>
              <a:rPr b="0" lang="en-US" sz="2400" spc="-1" strike="noStrike">
                <a:solidFill>
                  <a:srgbClr val="a6b727"/>
                </a:solidFill>
                <a:latin typeface="Corbel"/>
              </a:rPr>
              <a:t>Mongo DB was created by 10gen, an organization headquartered in New York known as Mongo DB Inc. The platform was initially designed as a PAAS (Platform as a Service). Towards the end of 2009, Mongo DB Inc. introduced it in the market as an open-source database server.</a:t>
            </a:r>
            <a:endParaRPr b="0" lang="en-US" sz="2400" spc="-1" strike="noStrike">
              <a:solidFill>
                <a:srgbClr val="a6b727"/>
              </a:solidFill>
              <a:latin typeface="Corbel"/>
            </a:endParaRPr>
          </a:p>
          <a:p>
            <a:pPr>
              <a:lnSpc>
                <a:spcPct val="90000"/>
              </a:lnSpc>
              <a:spcBef>
                <a:spcPts val="1400"/>
              </a:spcBef>
              <a:buNone/>
              <a:tabLst>
                <a:tab algn="l" pos="0"/>
              </a:tabLst>
            </a:pPr>
            <a:endParaRPr b="0" lang="en-US" sz="2200" spc="-1" strike="noStrike">
              <a:solidFill>
                <a:srgbClr val="a6b727"/>
              </a:solidFill>
              <a:latin typeface="Corbe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143000" y="609480"/>
            <a:ext cx="9875160" cy="1356120"/>
          </a:xfrm>
          <a:prstGeom prst="rect">
            <a:avLst/>
          </a:prstGeom>
          <a:noFill/>
          <a:ln w="0">
            <a:noFill/>
          </a:ln>
        </p:spPr>
        <p:txBody>
          <a:bodyPr anchor="ctr">
            <a:noAutofit/>
          </a:bodyPr>
          <a:p>
            <a:pPr>
              <a:lnSpc>
                <a:spcPct val="90000"/>
              </a:lnSpc>
              <a:buNone/>
            </a:pPr>
            <a:r>
              <a:rPr b="1" lang="en-US" sz="4400" spc="-1" strike="noStrike">
                <a:solidFill>
                  <a:srgbClr val="a6b727"/>
                </a:solidFill>
                <a:latin typeface="Corbel"/>
              </a:rPr>
              <a:t>                </a:t>
            </a:r>
            <a:r>
              <a:rPr b="1" lang="en-US" sz="4400" spc="-1" strike="noStrike">
                <a:solidFill>
                  <a:srgbClr val="a6b727"/>
                </a:solidFill>
                <a:latin typeface="Corbel"/>
              </a:rPr>
              <a:t>Features of MongoDB</a:t>
            </a:r>
            <a:br>
              <a:rPr sz="4400"/>
            </a:br>
            <a:endParaRPr b="0" lang="en-US" sz="4400" spc="-1" strike="noStrike">
              <a:solidFill>
                <a:srgbClr val="000000"/>
              </a:solidFill>
              <a:latin typeface="Corbel"/>
            </a:endParaRPr>
          </a:p>
        </p:txBody>
      </p:sp>
      <p:sp>
        <p:nvSpPr>
          <p:cNvPr id="110" name="PlaceHolder 2"/>
          <p:cNvSpPr>
            <a:spLocks noGrp="1"/>
          </p:cNvSpPr>
          <p:nvPr>
            <p:ph/>
          </p:nvPr>
        </p:nvSpPr>
        <p:spPr>
          <a:xfrm>
            <a:off x="1519560" y="1965960"/>
            <a:ext cx="9872640" cy="4038120"/>
          </a:xfrm>
          <a:prstGeom prst="rect">
            <a:avLst/>
          </a:prstGeom>
          <a:noFill/>
          <a:ln w="0">
            <a:noFill/>
          </a:ln>
        </p:spPr>
        <p:txBody>
          <a:bodyPr anchor="t">
            <a:noAutofit/>
          </a:bodyPr>
          <a:p>
            <a:pPr marL="45720">
              <a:lnSpc>
                <a:spcPct val="90000"/>
              </a:lnSpc>
              <a:spcBef>
                <a:spcPts val="1400"/>
              </a:spcBef>
              <a:buNone/>
              <a:tabLst>
                <a:tab algn="l" pos="0"/>
              </a:tabLst>
            </a:pPr>
            <a:r>
              <a:rPr b="0" lang="en-US" sz="2400" spc="-1" strike="noStrike">
                <a:solidFill>
                  <a:srgbClr val="a6b727"/>
                </a:solidFill>
                <a:latin typeface="Corbel"/>
              </a:rPr>
              <a:t>There are the following features of MongoDB:</a:t>
            </a:r>
            <a:endParaRPr b="0" lang="en-US" sz="2400" spc="-1" strike="noStrike">
              <a:solidFill>
                <a:srgbClr val="a6b727"/>
              </a:solidFill>
              <a:latin typeface="Corbel"/>
            </a:endParaRPr>
          </a:p>
          <a:p>
            <a:pPr marL="343080" indent="-343080">
              <a:lnSpc>
                <a:spcPct val="90000"/>
              </a:lnSpc>
              <a:spcBef>
                <a:spcPts val="1400"/>
              </a:spcBef>
              <a:buClr>
                <a:srgbClr val="a6b727"/>
              </a:buClr>
              <a:buSzPct val="80000"/>
              <a:buFont typeface="Arial"/>
              <a:buChar char="•"/>
              <a:tabLst>
                <a:tab algn="l" pos="0"/>
              </a:tabLst>
            </a:pPr>
            <a:r>
              <a:rPr b="0" lang="en-US" sz="2400" spc="-1" strike="noStrike">
                <a:solidFill>
                  <a:srgbClr val="a6b727"/>
                </a:solidFill>
                <a:latin typeface="Corbel"/>
              </a:rPr>
              <a:t>There are multiple search options in MongoDB, including field, range, and regular expression categories.</a:t>
            </a:r>
            <a:endParaRPr b="0" lang="en-US" sz="2400" spc="-1" strike="noStrike">
              <a:solidFill>
                <a:srgbClr val="a6b727"/>
              </a:solidFill>
              <a:latin typeface="Corbel"/>
            </a:endParaRPr>
          </a:p>
          <a:p>
            <a:pPr marL="343080" indent="-343080">
              <a:lnSpc>
                <a:spcPct val="90000"/>
              </a:lnSpc>
              <a:spcBef>
                <a:spcPts val="1400"/>
              </a:spcBef>
              <a:buClr>
                <a:srgbClr val="a6b727"/>
              </a:buClr>
              <a:buSzPct val="80000"/>
              <a:buFont typeface="Arial"/>
              <a:buChar char="•"/>
              <a:tabLst>
                <a:tab algn="l" pos="0"/>
              </a:tabLst>
            </a:pPr>
            <a:r>
              <a:rPr b="0" lang="en-US" sz="2400" spc="-1" strike="noStrike">
                <a:solidFill>
                  <a:srgbClr val="a6b727"/>
                </a:solidFill>
                <a:latin typeface="Corbel"/>
              </a:rPr>
              <a:t>Any area can index documents.</a:t>
            </a:r>
            <a:endParaRPr b="0" lang="en-US" sz="2400" spc="-1" strike="noStrike">
              <a:solidFill>
                <a:srgbClr val="a6b727"/>
              </a:solidFill>
              <a:latin typeface="Corbel"/>
            </a:endParaRPr>
          </a:p>
          <a:p>
            <a:pPr marL="343080" indent="-343080">
              <a:lnSpc>
                <a:spcPct val="90000"/>
              </a:lnSpc>
              <a:spcBef>
                <a:spcPts val="1400"/>
              </a:spcBef>
              <a:buClr>
                <a:srgbClr val="a6b727"/>
              </a:buClr>
              <a:buSzPct val="80000"/>
              <a:buFont typeface="Arial"/>
              <a:buChar char="•"/>
              <a:tabLst>
                <a:tab algn="l" pos="0"/>
              </a:tabLst>
            </a:pPr>
            <a:r>
              <a:rPr b="0" lang="en-US" sz="2400" spc="-1" strike="noStrike">
                <a:solidFill>
                  <a:srgbClr val="a6b727"/>
                </a:solidFill>
                <a:latin typeface="Corbel"/>
              </a:rPr>
              <a:t>A load balancing configuration is automatically implemented because the data is split into shards.</a:t>
            </a:r>
            <a:endParaRPr b="0" lang="en-US" sz="2400" spc="-1" strike="noStrike">
              <a:solidFill>
                <a:srgbClr val="a6b727"/>
              </a:solidFill>
              <a:latin typeface="Corbel"/>
            </a:endParaRPr>
          </a:p>
          <a:p>
            <a:pPr marL="343080" indent="-343080">
              <a:lnSpc>
                <a:spcPct val="90000"/>
              </a:lnSpc>
              <a:spcBef>
                <a:spcPts val="1400"/>
              </a:spcBef>
              <a:buClr>
                <a:srgbClr val="a6b727"/>
              </a:buClr>
              <a:buSzPct val="80000"/>
              <a:buFont typeface="Arial"/>
              <a:buChar char="•"/>
              <a:tabLst>
                <a:tab algn="l" pos="0"/>
              </a:tabLst>
            </a:pPr>
            <a:r>
              <a:rPr b="0" lang="en-US" sz="2400" spc="-1" strike="noStrike">
                <a:solidFill>
                  <a:srgbClr val="a6b727"/>
                </a:solidFill>
                <a:latin typeface="Corbel"/>
              </a:rPr>
              <a:t>It provides tools for map reduction and aggregation.</a:t>
            </a:r>
            <a:endParaRPr b="0" lang="en-US" sz="2400" spc="-1" strike="noStrike">
              <a:solidFill>
                <a:srgbClr val="a6b727"/>
              </a:solidFill>
              <a:latin typeface="Corbel"/>
            </a:endParaRPr>
          </a:p>
          <a:p>
            <a:pPr marL="343080" indent="-343080">
              <a:lnSpc>
                <a:spcPct val="90000"/>
              </a:lnSpc>
              <a:spcBef>
                <a:spcPts val="1400"/>
              </a:spcBef>
              <a:buClr>
                <a:srgbClr val="a6b727"/>
              </a:buClr>
              <a:buSzPct val="80000"/>
              <a:buFont typeface="Arial"/>
              <a:buChar char="•"/>
              <a:tabLst>
                <a:tab algn="l" pos="0"/>
              </a:tabLst>
            </a:pPr>
            <a:r>
              <a:rPr b="0" lang="en-US" sz="2400" spc="-1" strike="noStrike">
                <a:solidFill>
                  <a:srgbClr val="a6b727"/>
                </a:solidFill>
                <a:latin typeface="Corbel"/>
              </a:rPr>
              <a:t>The code is written in JavaScript instead of Procedures</a:t>
            </a:r>
            <a:endParaRPr b="0" lang="en-US" sz="2400" spc="-1" strike="noStrike">
              <a:solidFill>
                <a:srgbClr val="a6b727"/>
              </a:solidFill>
              <a:latin typeface="Corbe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316600" y="1277640"/>
            <a:ext cx="9875160" cy="550800"/>
          </a:xfrm>
          <a:prstGeom prst="rect">
            <a:avLst/>
          </a:prstGeom>
          <a:noFill/>
          <a:ln w="0">
            <a:noFill/>
          </a:ln>
        </p:spPr>
        <p:txBody>
          <a:bodyPr anchor="ctr">
            <a:normAutofit fontScale="24000"/>
          </a:bodyPr>
          <a:p>
            <a:pPr>
              <a:lnSpc>
                <a:spcPct val="90000"/>
              </a:lnSpc>
              <a:buNone/>
            </a:pPr>
            <a:r>
              <a:rPr b="1" lang="en-US" sz="4400" spc="-1" strike="noStrike">
                <a:solidFill>
                  <a:srgbClr val="a6b727"/>
                </a:solidFill>
                <a:latin typeface="Corbel"/>
              </a:rPr>
              <a:t>SQL vs. MongoDB: key differences</a:t>
            </a:r>
            <a:br>
              <a:rPr sz="4400"/>
            </a:br>
            <a:br>
              <a:rPr sz="4400"/>
            </a:br>
            <a:endParaRPr b="0" lang="en-US" sz="4400" spc="-1" strike="noStrike">
              <a:solidFill>
                <a:srgbClr val="000000"/>
              </a:solidFill>
              <a:latin typeface="Corbel"/>
            </a:endParaRPr>
          </a:p>
        </p:txBody>
      </p:sp>
      <p:graphicFrame>
        <p:nvGraphicFramePr>
          <p:cNvPr id="112" name="Content Placeholder 4"/>
          <p:cNvGraphicFramePr/>
          <p:nvPr/>
        </p:nvGraphicFramePr>
        <p:xfrm>
          <a:off x="968040" y="1694160"/>
          <a:ext cx="10125360" cy="4423680"/>
        </p:xfrm>
        <a:graphic>
          <a:graphicData uri="http://schemas.openxmlformats.org/drawingml/2006/table">
            <a:tbl>
              <a:tblPr/>
              <a:tblGrid>
                <a:gridCol w="5062680"/>
                <a:gridCol w="5062680"/>
              </a:tblGrid>
              <a:tr h="432360">
                <a:tc>
                  <a:txBody>
                    <a:bodyPr lIns="54360" rIns="54360" tIns="54360" bIns="54360" anchor="ctr">
                      <a:noAutofit/>
                    </a:bodyPr>
                    <a:p>
                      <a:pPr>
                        <a:lnSpc>
                          <a:spcPct val="100000"/>
                        </a:lnSpc>
                        <a:buNone/>
                      </a:pPr>
                      <a:r>
                        <a:rPr b="1" lang="en-IN" sz="1300" spc="-1" strike="noStrike">
                          <a:solidFill>
                            <a:srgbClr val="000000"/>
                          </a:solidFill>
                          <a:latin typeface="Corbel"/>
                        </a:rPr>
                        <a:t>                </a:t>
                      </a:r>
                      <a:r>
                        <a:rPr b="1" lang="en-IN" sz="1300" spc="-1" strike="noStrike">
                          <a:solidFill>
                            <a:srgbClr val="000000"/>
                          </a:solidFill>
                          <a:latin typeface="Corbel"/>
                        </a:rPr>
                        <a:t>SQL database</a:t>
                      </a:r>
                      <a:endParaRPr b="0" lang="en-US" sz="1300" spc="-1" strike="noStrike">
                        <a:latin typeface="Arial"/>
                      </a:endParaRPr>
                    </a:p>
                  </a:txBody>
                  <a:tcPr anchor="ctr" marL="54360" marR="54360">
                    <a:lnL w="12240">
                      <a:solidFill>
                        <a:srgbClr val="d0d6d0"/>
                      </a:solidFill>
                    </a:lnL>
                    <a:lnR w="12240">
                      <a:solidFill>
                        <a:srgbClr val="f0d1d0"/>
                      </a:solidFill>
                    </a:lnR>
                    <a:lnT w="12240">
                      <a:solidFill>
                        <a:srgbClr val="d0d6d0"/>
                      </a:solidFill>
                    </a:lnT>
                    <a:lnB w="12240">
                      <a:solidFill>
                        <a:srgbClr val="80d5d0"/>
                      </a:solidFill>
                    </a:lnB>
                    <a:noFill/>
                  </a:tcPr>
                </a:tc>
                <a:tc>
                  <a:txBody>
                    <a:bodyPr lIns="54360" rIns="54360" tIns="54360" bIns="54360" anchor="ctr">
                      <a:noAutofit/>
                    </a:bodyPr>
                    <a:p>
                      <a:pPr algn="ctr">
                        <a:lnSpc>
                          <a:spcPct val="100000"/>
                        </a:lnSpc>
                        <a:buNone/>
                      </a:pPr>
                      <a:r>
                        <a:rPr b="1" lang="en-IN" sz="1300" spc="-1" strike="noStrike">
                          <a:solidFill>
                            <a:srgbClr val="000000"/>
                          </a:solidFill>
                          <a:latin typeface="Corbel"/>
                        </a:rPr>
                        <a:t>MongoDB</a:t>
                      </a:r>
                      <a:endParaRPr b="0" lang="en-US" sz="1300" spc="-1" strike="noStrike">
                        <a:latin typeface="Arial"/>
                      </a:endParaRPr>
                    </a:p>
                  </a:txBody>
                  <a:tcPr anchor="ctr" marL="54360" marR="54360">
                    <a:lnL w="12240">
                      <a:solidFill>
                        <a:srgbClr val="f0d1d0"/>
                      </a:solidFill>
                    </a:lnL>
                    <a:lnR w="9360">
                      <a:solidFill>
                        <a:srgbClr val="f0d1d0"/>
                      </a:solidFill>
                    </a:lnR>
                    <a:lnT w="12240">
                      <a:solidFill>
                        <a:srgbClr val="f0d1d0"/>
                      </a:solidFill>
                    </a:lnT>
                    <a:lnB w="12240">
                      <a:solidFill>
                        <a:srgbClr val="f0d4d0"/>
                      </a:solidFill>
                    </a:lnB>
                    <a:noFill/>
                  </a:tcPr>
                </a:tc>
              </a:tr>
              <a:tr h="711720">
                <a:tc>
                  <a:txBody>
                    <a:bodyPr lIns="54360" rIns="54360" tIns="54360" bIns="54360" anchor="ctr">
                      <a:noAutofit/>
                    </a:bodyPr>
                    <a:p>
                      <a:pPr>
                        <a:lnSpc>
                          <a:spcPct val="100000"/>
                        </a:lnSpc>
                        <a:buNone/>
                      </a:pPr>
                      <a:r>
                        <a:rPr b="0" lang="en-US" sz="1300" spc="-1" strike="noStrike">
                          <a:solidFill>
                            <a:srgbClr val="a6b727"/>
                          </a:solidFill>
                          <a:latin typeface="Corbel"/>
                        </a:rPr>
                        <a:t>1. It is a relational database </a:t>
                      </a:r>
                      <a:endParaRPr b="0" lang="en-US" sz="1300" spc="-1" strike="noStrike">
                        <a:latin typeface="Arial"/>
                      </a:endParaRPr>
                    </a:p>
                  </a:txBody>
                  <a:tcPr anchor="ctr" marL="54360" marR="54360">
                    <a:lnL w="12240">
                      <a:solidFill>
                        <a:srgbClr val="80d5d0"/>
                      </a:solidFill>
                    </a:lnL>
                    <a:lnR w="12240">
                      <a:solidFill>
                        <a:srgbClr val="f0d4d0"/>
                      </a:solidFill>
                    </a:lnR>
                    <a:lnT w="12240">
                      <a:solidFill>
                        <a:srgbClr val="80d5d0"/>
                      </a:solidFill>
                    </a:lnT>
                    <a:lnB w="12240">
                      <a:solidFill>
                        <a:srgbClr val="d0d6d0"/>
                      </a:solidFill>
                    </a:lnB>
                    <a:noFill/>
                  </a:tcPr>
                </a:tc>
                <a:tc>
                  <a:txBody>
                    <a:bodyPr lIns="54360" rIns="54360" tIns="54360" bIns="54360" anchor="ctr">
                      <a:noAutofit/>
                    </a:bodyPr>
                    <a:p>
                      <a:pPr algn="ctr">
                        <a:lnSpc>
                          <a:spcPct val="100000"/>
                        </a:lnSpc>
                        <a:buNone/>
                      </a:pPr>
                      <a:r>
                        <a:rPr b="0" lang="en-US" sz="1300" spc="-1" strike="noStrike">
                          <a:solidFill>
                            <a:srgbClr val="a6b727"/>
                          </a:solidFill>
                          <a:latin typeface="Corbel"/>
                        </a:rPr>
                        <a:t>1. It is a non-relational database</a:t>
                      </a:r>
                      <a:endParaRPr b="0" lang="en-US" sz="1300" spc="-1" strike="noStrike">
                        <a:latin typeface="Arial"/>
                      </a:endParaRPr>
                    </a:p>
                  </a:txBody>
                  <a:tcPr anchor="ctr" marL="54360" marR="54360">
                    <a:lnL w="12240">
                      <a:solidFill>
                        <a:srgbClr val="f0d4d0"/>
                      </a:solidFill>
                    </a:lnL>
                    <a:lnR w="9360">
                      <a:solidFill>
                        <a:srgbClr val="f0d4d0"/>
                      </a:solidFill>
                    </a:lnR>
                    <a:lnT w="12240">
                      <a:solidFill>
                        <a:srgbClr val="f0d4d0"/>
                      </a:solidFill>
                    </a:lnT>
                    <a:lnB w="12240">
                      <a:solidFill>
                        <a:srgbClr val="b0d2d0"/>
                      </a:solidFill>
                    </a:lnB>
                    <a:noFill/>
                  </a:tcPr>
                </a:tc>
              </a:tr>
              <a:tr h="432360">
                <a:tc>
                  <a:txBody>
                    <a:bodyPr lIns="54360" rIns="54360" tIns="54360" bIns="54360" anchor="ctr">
                      <a:noAutofit/>
                    </a:bodyPr>
                    <a:p>
                      <a:pPr>
                        <a:lnSpc>
                          <a:spcPct val="100000"/>
                        </a:lnSpc>
                        <a:buNone/>
                      </a:pPr>
                      <a:r>
                        <a:rPr b="0" lang="en-IN" sz="1300" spc="-1" strike="noStrike">
                          <a:solidFill>
                            <a:srgbClr val="a6b727"/>
                          </a:solidFill>
                          <a:latin typeface="Corbel"/>
                        </a:rPr>
                        <a:t>2. Supports SQL queries</a:t>
                      </a:r>
                      <a:endParaRPr b="0" lang="en-US" sz="1300" spc="-1" strike="noStrike">
                        <a:latin typeface="Arial"/>
                      </a:endParaRPr>
                    </a:p>
                  </a:txBody>
                  <a:tcPr anchor="ctr" marL="54360" marR="54360">
                    <a:lnL w="12240">
                      <a:solidFill>
                        <a:srgbClr val="d0d6d0"/>
                      </a:solidFill>
                    </a:lnL>
                    <a:lnR w="12240">
                      <a:solidFill>
                        <a:srgbClr val="b0d2d0"/>
                      </a:solidFill>
                    </a:lnR>
                    <a:lnT w="12240">
                      <a:solidFill>
                        <a:srgbClr val="d0d6d0"/>
                      </a:solidFill>
                    </a:lnT>
                    <a:lnB w="12240">
                      <a:solidFill>
                        <a:srgbClr val="a0d3d0"/>
                      </a:solidFill>
                    </a:lnB>
                    <a:noFill/>
                  </a:tcPr>
                </a:tc>
                <a:tc>
                  <a:txBody>
                    <a:bodyPr lIns="54360" rIns="54360" tIns="54360" bIns="54360" anchor="ctr">
                      <a:noAutofit/>
                    </a:bodyPr>
                    <a:p>
                      <a:pPr algn="ctr">
                        <a:lnSpc>
                          <a:spcPct val="100000"/>
                        </a:lnSpc>
                        <a:buNone/>
                      </a:pPr>
                      <a:r>
                        <a:rPr b="0" lang="en-IN" sz="1300" spc="-1" strike="noStrike">
                          <a:solidFill>
                            <a:srgbClr val="a6b727"/>
                          </a:solidFill>
                          <a:latin typeface="Corbel"/>
                        </a:rPr>
                        <a:t>2. Supports JSON queries</a:t>
                      </a:r>
                      <a:endParaRPr b="0" lang="en-US" sz="1300" spc="-1" strike="noStrike">
                        <a:latin typeface="Arial"/>
                      </a:endParaRPr>
                    </a:p>
                  </a:txBody>
                  <a:tcPr anchor="ctr" marL="54360" marR="54360">
                    <a:lnL w="12240">
                      <a:solidFill>
                        <a:srgbClr val="b0d2d0"/>
                      </a:solidFill>
                    </a:lnL>
                    <a:lnR w="9360">
                      <a:solidFill>
                        <a:srgbClr val="b0d2d0"/>
                      </a:solidFill>
                    </a:lnR>
                    <a:lnT w="12240">
                      <a:solidFill>
                        <a:srgbClr val="b0d2d0"/>
                      </a:solidFill>
                    </a:lnT>
                    <a:lnB w="12240">
                      <a:solidFill>
                        <a:srgbClr val="70d6d0"/>
                      </a:solidFill>
                    </a:lnB>
                    <a:noFill/>
                  </a:tcPr>
                </a:tc>
              </a:tr>
              <a:tr h="711720">
                <a:tc>
                  <a:txBody>
                    <a:bodyPr lIns="54360" rIns="54360" tIns="54360" bIns="54360" anchor="ctr">
                      <a:noAutofit/>
                    </a:bodyPr>
                    <a:p>
                      <a:pPr>
                        <a:lnSpc>
                          <a:spcPct val="100000"/>
                        </a:lnSpc>
                        <a:buNone/>
                      </a:pPr>
                      <a:r>
                        <a:rPr b="0" lang="en-US" sz="1300" spc="-1" strike="noStrike">
                          <a:solidFill>
                            <a:srgbClr val="a6b727"/>
                          </a:solidFill>
                          <a:latin typeface="Corbel"/>
                        </a:rPr>
                        <a:t>3. Scalable vertically – increasing RAM</a:t>
                      </a:r>
                      <a:endParaRPr b="0" lang="en-US" sz="1300" spc="-1" strike="noStrike">
                        <a:latin typeface="Arial"/>
                      </a:endParaRPr>
                    </a:p>
                  </a:txBody>
                  <a:tcPr anchor="ctr" marL="54360" marR="54360">
                    <a:lnL w="12240">
                      <a:solidFill>
                        <a:srgbClr val="a0d3d0"/>
                      </a:solidFill>
                    </a:lnL>
                    <a:lnR w="12240">
                      <a:solidFill>
                        <a:srgbClr val="70d6d0"/>
                      </a:solidFill>
                    </a:lnR>
                    <a:lnT w="12240">
                      <a:solidFill>
                        <a:srgbClr val="a0d3d0"/>
                      </a:solidFill>
                    </a:lnT>
                    <a:lnB w="12240">
                      <a:solidFill>
                        <a:srgbClr val="f0d4d0"/>
                      </a:solidFill>
                    </a:lnB>
                    <a:noFill/>
                  </a:tcPr>
                </a:tc>
                <a:tc>
                  <a:txBody>
                    <a:bodyPr lIns="54360" rIns="54360" tIns="54360" bIns="54360" anchor="ctr">
                      <a:noAutofit/>
                    </a:bodyPr>
                    <a:p>
                      <a:pPr algn="ctr">
                        <a:lnSpc>
                          <a:spcPct val="100000"/>
                        </a:lnSpc>
                        <a:buNone/>
                      </a:pPr>
                      <a:r>
                        <a:rPr b="0" lang="en-US" sz="1300" spc="-1" strike="noStrike">
                          <a:solidFill>
                            <a:srgbClr val="a6b727"/>
                          </a:solidFill>
                          <a:latin typeface="Corbel"/>
                        </a:rPr>
                        <a:t>3. Horizontal scalability – more servers can be added</a:t>
                      </a:r>
                      <a:endParaRPr b="0" lang="en-US" sz="1300" spc="-1" strike="noStrike">
                        <a:latin typeface="Arial"/>
                      </a:endParaRPr>
                    </a:p>
                  </a:txBody>
                  <a:tcPr anchor="ctr" marL="54360" marR="54360">
                    <a:lnL w="12240">
                      <a:solidFill>
                        <a:srgbClr val="70d6d0"/>
                      </a:solidFill>
                    </a:lnL>
                    <a:lnR w="9360">
                      <a:solidFill>
                        <a:srgbClr val="70d6d0"/>
                      </a:solidFill>
                    </a:lnR>
                    <a:lnT w="12240">
                      <a:solidFill>
                        <a:srgbClr val="70d6d0"/>
                      </a:solidFill>
                    </a:lnT>
                    <a:lnB w="12240">
                      <a:solidFill>
                        <a:srgbClr val="90d7d0"/>
                      </a:solidFill>
                    </a:lnB>
                    <a:noFill/>
                  </a:tcPr>
                </a:tc>
              </a:tr>
              <a:tr h="711720">
                <a:tc>
                  <a:txBody>
                    <a:bodyPr lIns="54360" rIns="54360" tIns="54360" bIns="54360" anchor="ctr">
                      <a:noAutofit/>
                    </a:bodyPr>
                    <a:p>
                      <a:pPr>
                        <a:lnSpc>
                          <a:spcPct val="100000"/>
                        </a:lnSpc>
                        <a:buNone/>
                      </a:pPr>
                      <a:r>
                        <a:rPr b="0" lang="en-IN" sz="1300" spc="-1" strike="noStrike">
                          <a:solidFill>
                            <a:srgbClr val="a6b727"/>
                          </a:solidFill>
                          <a:latin typeface="Corbel"/>
                        </a:rPr>
                        <a:t>4. Contains predefined schema</a:t>
                      </a:r>
                      <a:endParaRPr b="0" lang="en-US" sz="1300" spc="-1" strike="noStrike">
                        <a:latin typeface="Arial"/>
                      </a:endParaRPr>
                    </a:p>
                  </a:txBody>
                  <a:tcPr anchor="ctr" marL="54360" marR="54360">
                    <a:lnL w="12240">
                      <a:solidFill>
                        <a:srgbClr val="f0d4d0"/>
                      </a:solidFill>
                    </a:lnL>
                    <a:lnR w="12240">
                      <a:solidFill>
                        <a:srgbClr val="90d7d0"/>
                      </a:solidFill>
                    </a:lnR>
                    <a:lnT w="12240">
                      <a:solidFill>
                        <a:srgbClr val="f0d4d0"/>
                      </a:solidFill>
                    </a:lnT>
                    <a:lnB w="12240">
                      <a:solidFill>
                        <a:srgbClr val="80d5d0"/>
                      </a:solidFill>
                    </a:lnB>
                    <a:noFill/>
                  </a:tcPr>
                </a:tc>
                <a:tc>
                  <a:txBody>
                    <a:bodyPr lIns="54360" rIns="54360" tIns="54360" bIns="54360" anchor="ctr">
                      <a:noAutofit/>
                    </a:bodyPr>
                    <a:p>
                      <a:pPr algn="ctr">
                        <a:lnSpc>
                          <a:spcPct val="100000"/>
                        </a:lnSpc>
                        <a:buNone/>
                      </a:pPr>
                      <a:r>
                        <a:rPr b="0" lang="en-US" sz="1300" spc="-1" strike="noStrike">
                          <a:solidFill>
                            <a:srgbClr val="a6b727"/>
                          </a:solidFill>
                          <a:latin typeface="Corbel"/>
                        </a:rPr>
                        <a:t>4. It contains a dynamic schema</a:t>
                      </a:r>
                      <a:endParaRPr b="0" lang="en-US" sz="1300" spc="-1" strike="noStrike">
                        <a:latin typeface="Arial"/>
                      </a:endParaRPr>
                    </a:p>
                  </a:txBody>
                  <a:tcPr anchor="ctr" marL="54360" marR="54360">
                    <a:lnL w="12240">
                      <a:solidFill>
                        <a:srgbClr val="90d7d0"/>
                      </a:solidFill>
                    </a:lnL>
                    <a:lnR w="9360">
                      <a:solidFill>
                        <a:srgbClr val="90d7d0"/>
                      </a:solidFill>
                    </a:lnR>
                    <a:lnT w="12240">
                      <a:solidFill>
                        <a:srgbClr val="90d7d0"/>
                      </a:solidFill>
                    </a:lnT>
                    <a:lnB w="12240">
                      <a:solidFill>
                        <a:srgbClr val="70d3d0"/>
                      </a:solidFill>
                    </a:lnB>
                    <a:noFill/>
                  </a:tcPr>
                </a:tc>
              </a:tr>
              <a:tr h="711720">
                <a:tc>
                  <a:txBody>
                    <a:bodyPr lIns="54360" rIns="54360" tIns="54360" bIns="54360" anchor="ctr">
                      <a:noAutofit/>
                    </a:bodyPr>
                    <a:p>
                      <a:pPr>
                        <a:lnSpc>
                          <a:spcPct val="100000"/>
                        </a:lnSpc>
                        <a:buNone/>
                      </a:pPr>
                      <a:r>
                        <a:rPr b="0" lang="en-IN" sz="1300" spc="-1" strike="noStrike">
                          <a:solidFill>
                            <a:srgbClr val="a6b727"/>
                          </a:solidFill>
                          <a:latin typeface="Corbel"/>
                        </a:rPr>
                        <a:t>5. Trigger support</a:t>
                      </a:r>
                      <a:endParaRPr b="0" lang="en-US" sz="1300" spc="-1" strike="noStrike">
                        <a:latin typeface="Arial"/>
                      </a:endParaRPr>
                    </a:p>
                  </a:txBody>
                  <a:tcPr anchor="ctr" marL="54360" marR="54360">
                    <a:lnL w="12240">
                      <a:solidFill>
                        <a:srgbClr val="80d5d0"/>
                      </a:solidFill>
                    </a:lnL>
                    <a:lnR w="12240">
                      <a:solidFill>
                        <a:srgbClr val="70d3d0"/>
                      </a:solidFill>
                    </a:lnR>
                    <a:lnT w="12240">
                      <a:solidFill>
                        <a:srgbClr val="80d5d0"/>
                      </a:solidFill>
                    </a:lnT>
                    <a:lnB w="12240">
                      <a:solidFill>
                        <a:srgbClr val="70d3d0"/>
                      </a:solidFill>
                    </a:lnB>
                    <a:noFill/>
                  </a:tcPr>
                </a:tc>
                <a:tc>
                  <a:txBody>
                    <a:bodyPr lIns="54360" rIns="54360" tIns="54360" bIns="54360" anchor="ctr">
                      <a:noAutofit/>
                    </a:bodyPr>
                    <a:p>
                      <a:pPr algn="ctr">
                        <a:lnSpc>
                          <a:spcPct val="100000"/>
                        </a:lnSpc>
                        <a:buNone/>
                      </a:pPr>
                      <a:r>
                        <a:rPr b="0" lang="en-US" sz="1300" spc="-1" strike="noStrike">
                          <a:solidFill>
                            <a:srgbClr val="a6b727"/>
                          </a:solidFill>
                          <a:latin typeface="Corbel"/>
                        </a:rPr>
                        <a:t>5. It does not support triggers</a:t>
                      </a:r>
                      <a:endParaRPr b="0" lang="en-US" sz="1300" spc="-1" strike="noStrike">
                        <a:latin typeface="Arial"/>
                      </a:endParaRPr>
                    </a:p>
                  </a:txBody>
                  <a:tcPr anchor="ctr" marL="54360" marR="54360">
                    <a:lnL w="12240">
                      <a:solidFill>
                        <a:srgbClr val="70d3d0"/>
                      </a:solidFill>
                    </a:lnL>
                    <a:lnR w="9360">
                      <a:solidFill>
                        <a:srgbClr val="70d3d0"/>
                      </a:solidFill>
                    </a:lnR>
                    <a:lnT w="12240">
                      <a:solidFill>
                        <a:srgbClr val="70d3d0"/>
                      </a:solidFill>
                    </a:lnT>
                    <a:lnB w="12240">
                      <a:solidFill>
                        <a:srgbClr val="d0d6d0"/>
                      </a:solidFill>
                    </a:lnB>
                    <a:noFill/>
                  </a:tcPr>
                </a:tc>
              </a:tr>
              <a:tr h="712080">
                <a:tc>
                  <a:txBody>
                    <a:bodyPr lIns="54360" rIns="54360" tIns="54360" bIns="54360" anchor="ctr">
                      <a:noAutofit/>
                    </a:bodyPr>
                    <a:p>
                      <a:pPr>
                        <a:lnSpc>
                          <a:spcPct val="100000"/>
                        </a:lnSpc>
                        <a:buNone/>
                      </a:pPr>
                      <a:r>
                        <a:rPr b="0" lang="en-IN" sz="1300" spc="-1" strike="noStrike">
                          <a:solidFill>
                            <a:srgbClr val="a6b727"/>
                          </a:solidFill>
                          <a:latin typeface="Corbel"/>
                        </a:rPr>
                        <a:t>6. Foreign key support</a:t>
                      </a:r>
                      <a:endParaRPr b="0" lang="en-US" sz="1300" spc="-1" strike="noStrike">
                        <a:latin typeface="Arial"/>
                      </a:endParaRPr>
                    </a:p>
                  </a:txBody>
                  <a:tcPr anchor="ctr" marL="54360" marR="54360">
                    <a:lnL w="12240">
                      <a:solidFill>
                        <a:srgbClr val="70d3d0"/>
                      </a:solidFill>
                    </a:lnL>
                    <a:lnR w="12240">
                      <a:solidFill>
                        <a:srgbClr val="d0d6d0"/>
                      </a:solidFill>
                    </a:lnR>
                    <a:lnT w="12240">
                      <a:solidFill>
                        <a:srgbClr val="70d3d0"/>
                      </a:solidFill>
                    </a:lnT>
                    <a:lnB w="9360">
                      <a:solidFill>
                        <a:srgbClr val="70d3d0"/>
                      </a:solidFill>
                    </a:lnB>
                    <a:noFill/>
                  </a:tcPr>
                </a:tc>
                <a:tc>
                  <a:txBody>
                    <a:bodyPr lIns="54360" rIns="54360" tIns="54360" bIns="54360" anchor="ctr">
                      <a:noAutofit/>
                    </a:bodyPr>
                    <a:p>
                      <a:pPr algn="ctr">
                        <a:lnSpc>
                          <a:spcPct val="100000"/>
                        </a:lnSpc>
                        <a:buNone/>
                      </a:pPr>
                      <a:r>
                        <a:rPr b="0" lang="en-US" sz="1300" spc="-1" strike="noStrike">
                          <a:solidFill>
                            <a:srgbClr val="a6b727"/>
                          </a:solidFill>
                          <a:latin typeface="Corbel"/>
                        </a:rPr>
                        <a:t>6. It does not support foreign keys</a:t>
                      </a:r>
                      <a:endParaRPr b="0" lang="en-US" sz="1300" spc="-1" strike="noStrike">
                        <a:latin typeface="Arial"/>
                      </a:endParaRPr>
                    </a:p>
                  </a:txBody>
                  <a:tcPr anchor="ctr" marL="54360" marR="54360">
                    <a:lnL w="12240">
                      <a:solidFill>
                        <a:srgbClr val="d0d6d0"/>
                      </a:solidFill>
                    </a:lnL>
                    <a:lnR w="9360">
                      <a:solidFill>
                        <a:srgbClr val="d0d6d0"/>
                      </a:solidFill>
                    </a:lnR>
                    <a:lnT w="12240">
                      <a:solidFill>
                        <a:srgbClr val="d0d6d0"/>
                      </a:solidFill>
                    </a:lnT>
                    <a:lnB w="9360">
                      <a:solidFill>
                        <a:srgbClr val="d0d6d0"/>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05AD055F-6A08-4727-8DB8-D3FD1D1AA779}">
  <ds:schemaRefs>
    <ds:schemaRef ds:uri="http://schemas.microsoft.com/sharepoint/v3/contenttype/forms"/>
  </ds:schemaRefs>
</ds:datastoreItem>
</file>

<file path=customXml/itemProps2.xml><?xml version="1.0" encoding="utf-8"?>
<ds:datastoreItem xmlns:ds="http://schemas.openxmlformats.org/officeDocument/2006/customXml" ds:itemID="{130FAE8E-18A7-4D4B-B1D5-F068BB36F4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57C456-CC1D-4991-B397-26B0CCF834E5}">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TM03090430[[fn=Banded]]</Template>
  <TotalTime>1</TotalTime>
  <Application>LibreOffice/7.3.7.2$Linux_X86_64 LibreOffice_project/30$Build-2</Application>
  <AppVersion>15.0000</AppVersion>
  <Words>646</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2021-08-11T09:10:39Z</dcterms:created>
  <dc:creator/>
  <dc:description/>
  <dc:language>en-US</dc:language>
  <cp:lastModifiedBy/>
  <dcterms:modified xsi:type="dcterms:W3CDTF">2023-03-21T08:14:27Z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5</vt:i4>
  </property>
  <property fmtid="{D5CDD505-2E9C-101B-9397-08002B2CF9AE}" pid="4" name="PresentationFormat">
    <vt:lpwstr>Widescreen</vt:lpwstr>
  </property>
  <property fmtid="{D5CDD505-2E9C-101B-9397-08002B2CF9AE}" pid="5" name="Slides">
    <vt:i4>11</vt:i4>
  </property>
</Properties>
</file>