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2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0B4EEF4-4EC9-48FB-81AB-9FC1409CB40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CD7F0DEE-B10A-4EEF-B199-3E2EEDF5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9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EEF4-4EC9-48FB-81AB-9FC1409CB40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0DEE-B10A-4EEF-B199-3E2EEDF5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8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EEF4-4EC9-48FB-81AB-9FC1409CB40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0DEE-B10A-4EEF-B199-3E2EEDF5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94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EEF4-4EC9-48FB-81AB-9FC1409CB40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0DEE-B10A-4EEF-B199-3E2EEDF5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23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EEF4-4EC9-48FB-81AB-9FC1409CB40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0DEE-B10A-4EEF-B199-3E2EEDF5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4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EEF4-4EC9-48FB-81AB-9FC1409CB40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0DEE-B10A-4EEF-B199-3E2EEDF5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51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EEF4-4EC9-48FB-81AB-9FC1409CB40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0DEE-B10A-4EEF-B199-3E2EEDF5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15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EEF4-4EC9-48FB-81AB-9FC1409CB40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0DEE-B10A-4EEF-B199-3E2EEDF5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50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EEF4-4EC9-48FB-81AB-9FC1409CB40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0DEE-B10A-4EEF-B199-3E2EEDF5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9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EEF4-4EC9-48FB-81AB-9FC1409CB40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0DEE-B10A-4EEF-B199-3E2EEDF5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EEF4-4EC9-48FB-81AB-9FC1409CB40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0DEE-B10A-4EEF-B199-3E2EEDF5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EEF4-4EC9-48FB-81AB-9FC1409CB40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0DEE-B10A-4EEF-B199-3E2EEDF5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5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EEF4-4EC9-48FB-81AB-9FC1409CB40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0DEE-B10A-4EEF-B199-3E2EEDF5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6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EEF4-4EC9-48FB-81AB-9FC1409CB40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0DEE-B10A-4EEF-B199-3E2EEDF5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5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EEF4-4EC9-48FB-81AB-9FC1409CB40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0DEE-B10A-4EEF-B199-3E2EEDF5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EEF4-4EC9-48FB-81AB-9FC1409CB40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0DEE-B10A-4EEF-B199-3E2EEDF5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7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EEF4-4EC9-48FB-81AB-9FC1409CB40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0DEE-B10A-4EEF-B199-3E2EEDF5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6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0B4EEF4-4EC9-48FB-81AB-9FC1409CB40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D7F0DEE-B10A-4EEF-B199-3E2EEDF5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724" y="8277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Rackspace - </a:t>
            </a:r>
            <a:r>
              <a:rPr lang="en-US" sz="4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0654" y="4507606"/>
            <a:ext cx="3685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Thenmozhi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Singaravel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845" y="3056602"/>
            <a:ext cx="78502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few screenshots demonstrating 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the application have been presented here.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tasks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80"/>
          <a:stretch/>
        </p:blipFill>
        <p:spPr>
          <a:xfrm>
            <a:off x="1689993" y="1676400"/>
            <a:ext cx="9007720" cy="479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a task as complete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44"/>
          <a:stretch/>
        </p:blipFill>
        <p:spPr>
          <a:xfrm>
            <a:off x="1557690" y="1676399"/>
            <a:ext cx="9341086" cy="49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task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33"/>
          <a:stretch/>
        </p:blipFill>
        <p:spPr>
          <a:xfrm>
            <a:off x="1531139" y="1831254"/>
            <a:ext cx="8975538" cy="47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Deleted a particular task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17"/>
          <a:stretch/>
        </p:blipFill>
        <p:spPr>
          <a:xfrm>
            <a:off x="1496727" y="1935842"/>
            <a:ext cx="8805815" cy="468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9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tasks have been completed!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6294"/>
          <a:stretch/>
        </p:blipFill>
        <p:spPr>
          <a:xfrm>
            <a:off x="1438670" y="1877785"/>
            <a:ext cx="9116030" cy="47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41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 Boardroom</vt:lpstr>
      <vt:lpstr>Rackspace - ToDo Manager </vt:lpstr>
      <vt:lpstr>Adding tasks</vt:lpstr>
      <vt:lpstr>Marking a task as complete</vt:lpstr>
      <vt:lpstr>Deleting a task</vt:lpstr>
      <vt:lpstr>Deleted a particular task</vt:lpstr>
      <vt:lpstr>All tasks have been completed!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Rackspace - ToDo Manager  Screenshots of the Application</dc:title>
  <dc:creator>then singar</dc:creator>
  <cp:lastModifiedBy>then singar</cp:lastModifiedBy>
  <cp:revision>3</cp:revision>
  <dcterms:created xsi:type="dcterms:W3CDTF">2015-04-20T22:53:51Z</dcterms:created>
  <dcterms:modified xsi:type="dcterms:W3CDTF">2015-04-20T23:35:33Z</dcterms:modified>
</cp:coreProperties>
</file>